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4"/>
  </p:notesMasterIdLst>
  <p:handoutMasterIdLst>
    <p:handoutMasterId r:id="rId38"/>
  </p:handoutMasterIdLst>
  <p:sldIdLst>
    <p:sldId id="1123" r:id="rId3"/>
    <p:sldId id="1265" r:id="rId5"/>
    <p:sldId id="1189" r:id="rId6"/>
    <p:sldId id="1461" r:id="rId7"/>
    <p:sldId id="1346" r:id="rId8"/>
    <p:sldId id="1469" r:id="rId9"/>
    <p:sldId id="1463" r:id="rId10"/>
    <p:sldId id="1464" r:id="rId11"/>
    <p:sldId id="1350" r:id="rId12"/>
    <p:sldId id="1351" r:id="rId13"/>
    <p:sldId id="1352" r:id="rId14"/>
    <p:sldId id="1378" r:id="rId15"/>
    <p:sldId id="1355" r:id="rId16"/>
    <p:sldId id="1419" r:id="rId17"/>
    <p:sldId id="1361" r:id="rId18"/>
    <p:sldId id="1466" r:id="rId19"/>
    <p:sldId id="1275" r:id="rId20"/>
    <p:sldId id="1468" r:id="rId21"/>
    <p:sldId id="1366" r:id="rId22"/>
    <p:sldId id="1367" r:id="rId23"/>
    <p:sldId id="1368" r:id="rId24"/>
    <p:sldId id="1369" r:id="rId25"/>
    <p:sldId id="1370" r:id="rId26"/>
    <p:sldId id="1375" r:id="rId27"/>
    <p:sldId id="1286" r:id="rId28"/>
    <p:sldId id="1302" r:id="rId29"/>
    <p:sldId id="1283" r:id="rId30"/>
    <p:sldId id="1471" r:id="rId31"/>
    <p:sldId id="1380" r:id="rId32"/>
    <p:sldId id="1372" r:id="rId33"/>
    <p:sldId id="1373" r:id="rId34"/>
    <p:sldId id="1287" r:id="rId35"/>
    <p:sldId id="1339" r:id="rId36"/>
    <p:sldId id="1228" r:id="rId37"/>
  </p:sldIdLst>
  <p:sldSz cx="12192000" cy="6858000"/>
  <p:notesSz cx="6858000" cy="9144000"/>
  <p:defaultTextStyle>
    <a:defPPr>
      <a:defRPr lang="zh-CN"/>
    </a:defPPr>
    <a:lvl1pPr algn="l" rtl="0" eaLnBrk="0" fontAlgn="base" hangingPunct="0">
      <a:spcBef>
        <a:spcPct val="0"/>
      </a:spcBef>
      <a:spcAft>
        <a:spcPct val="0"/>
      </a:spcAft>
      <a:defRPr b="1" kern="1200">
        <a:solidFill>
          <a:schemeClr val="tx1"/>
        </a:solidFill>
        <a:latin typeface="Arial" panose="020B0604020202090204" pitchFamily="34" charset="0"/>
        <a:ea typeface="宋体" pitchFamily="2" charset="-122"/>
        <a:cs typeface="+mn-cs"/>
      </a:defRPr>
    </a:lvl1pPr>
    <a:lvl2pPr marL="457200" algn="l" rtl="0" eaLnBrk="0" fontAlgn="base" hangingPunct="0">
      <a:spcBef>
        <a:spcPct val="0"/>
      </a:spcBef>
      <a:spcAft>
        <a:spcPct val="0"/>
      </a:spcAft>
      <a:defRPr b="1" kern="1200">
        <a:solidFill>
          <a:schemeClr val="tx1"/>
        </a:solidFill>
        <a:latin typeface="Arial" panose="020B0604020202090204" pitchFamily="34" charset="0"/>
        <a:ea typeface="宋体" pitchFamily="2" charset="-122"/>
        <a:cs typeface="+mn-cs"/>
      </a:defRPr>
    </a:lvl2pPr>
    <a:lvl3pPr marL="914400" algn="l" rtl="0" eaLnBrk="0" fontAlgn="base" hangingPunct="0">
      <a:spcBef>
        <a:spcPct val="0"/>
      </a:spcBef>
      <a:spcAft>
        <a:spcPct val="0"/>
      </a:spcAft>
      <a:defRPr b="1" kern="1200">
        <a:solidFill>
          <a:schemeClr val="tx1"/>
        </a:solidFill>
        <a:latin typeface="Arial" panose="020B0604020202090204" pitchFamily="34" charset="0"/>
        <a:ea typeface="宋体" pitchFamily="2" charset="-122"/>
        <a:cs typeface="+mn-cs"/>
      </a:defRPr>
    </a:lvl3pPr>
    <a:lvl4pPr marL="1371600" algn="l" rtl="0" eaLnBrk="0" fontAlgn="base" hangingPunct="0">
      <a:spcBef>
        <a:spcPct val="0"/>
      </a:spcBef>
      <a:spcAft>
        <a:spcPct val="0"/>
      </a:spcAft>
      <a:defRPr b="1" kern="1200">
        <a:solidFill>
          <a:schemeClr val="tx1"/>
        </a:solidFill>
        <a:latin typeface="Arial" panose="020B0604020202090204" pitchFamily="34" charset="0"/>
        <a:ea typeface="宋体" pitchFamily="2" charset="-122"/>
        <a:cs typeface="+mn-cs"/>
      </a:defRPr>
    </a:lvl4pPr>
    <a:lvl5pPr marL="1828800" algn="l" rtl="0" eaLnBrk="0" fontAlgn="base" hangingPunct="0">
      <a:spcBef>
        <a:spcPct val="0"/>
      </a:spcBef>
      <a:spcAft>
        <a:spcPct val="0"/>
      </a:spcAft>
      <a:defRPr b="1" kern="1200">
        <a:solidFill>
          <a:schemeClr val="tx1"/>
        </a:solidFill>
        <a:latin typeface="Arial" panose="020B0604020202090204" pitchFamily="34" charset="0"/>
        <a:ea typeface="宋体" pitchFamily="2" charset="-122"/>
        <a:cs typeface="+mn-cs"/>
      </a:defRPr>
    </a:lvl5pPr>
    <a:lvl6pPr marL="2286000" algn="l" defTabSz="914400" rtl="0" eaLnBrk="1" latinLnBrk="0" hangingPunct="1">
      <a:defRPr b="1" kern="1200">
        <a:solidFill>
          <a:schemeClr val="tx1"/>
        </a:solidFill>
        <a:latin typeface="Arial" panose="020B0604020202090204" pitchFamily="34" charset="0"/>
        <a:ea typeface="宋体" pitchFamily="2" charset="-122"/>
        <a:cs typeface="+mn-cs"/>
      </a:defRPr>
    </a:lvl6pPr>
    <a:lvl7pPr marL="2743200" algn="l" defTabSz="914400" rtl="0" eaLnBrk="1" latinLnBrk="0" hangingPunct="1">
      <a:defRPr b="1" kern="1200">
        <a:solidFill>
          <a:schemeClr val="tx1"/>
        </a:solidFill>
        <a:latin typeface="Arial" panose="020B0604020202090204" pitchFamily="34" charset="0"/>
        <a:ea typeface="宋体" pitchFamily="2" charset="-122"/>
        <a:cs typeface="+mn-cs"/>
      </a:defRPr>
    </a:lvl7pPr>
    <a:lvl8pPr marL="3200400" algn="l" defTabSz="914400" rtl="0" eaLnBrk="1" latinLnBrk="0" hangingPunct="1">
      <a:defRPr b="1" kern="1200">
        <a:solidFill>
          <a:schemeClr val="tx1"/>
        </a:solidFill>
        <a:latin typeface="Arial" panose="020B0604020202090204" pitchFamily="34" charset="0"/>
        <a:ea typeface="宋体" pitchFamily="2" charset="-122"/>
        <a:cs typeface="+mn-cs"/>
      </a:defRPr>
    </a:lvl8pPr>
    <a:lvl9pPr marL="3657600" algn="l" defTabSz="914400" rtl="0" eaLnBrk="1" latinLnBrk="0" hangingPunct="1">
      <a:defRPr b="1" kern="1200">
        <a:solidFill>
          <a:schemeClr val="tx1"/>
        </a:solidFill>
        <a:latin typeface="Arial" panose="020B0604020202090204" pitchFamily="34" charset="0"/>
        <a:ea typeface="宋体"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CECE"/>
    <a:srgbClr val="1D4998"/>
    <a:srgbClr val="FEFEFE"/>
    <a:srgbClr val="FFC000"/>
    <a:srgbClr val="70AD47"/>
    <a:srgbClr val="ED7D31"/>
    <a:srgbClr val="F5A9FC"/>
    <a:srgbClr val="DAE3F3"/>
    <a:srgbClr val="D0CECE"/>
    <a:srgbClr val="1B529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983" autoAdjust="0"/>
    <p:restoredTop sz="69833" autoAdjust="0"/>
  </p:normalViewPr>
  <p:slideViewPr>
    <p:cSldViewPr>
      <p:cViewPr varScale="1">
        <p:scale>
          <a:sx n="88" d="100"/>
          <a:sy n="88" d="100"/>
        </p:scale>
        <p:origin x="1064" y="192"/>
      </p:cViewPr>
      <p:guideLst/>
    </p:cSldViewPr>
  </p:slideViewPr>
  <p:outlineViewPr>
    <p:cViewPr>
      <p:scale>
        <a:sx n="33" d="100"/>
        <a:sy n="33" d="100"/>
      </p:scale>
      <p:origin x="0" y="0"/>
    </p:cViewPr>
  </p:outlineViewPr>
  <p:notesTextViewPr>
    <p:cViewPr>
      <p:scale>
        <a:sx n="150" d="100"/>
        <a:sy n="150" d="100"/>
      </p:scale>
      <p:origin x="0" y="0"/>
    </p:cViewPr>
  </p:notesTextViewPr>
  <p:sorterViewPr>
    <p:cViewPr>
      <p:scale>
        <a:sx n="50" d="100"/>
        <a:sy n="50" d="100"/>
      </p:scale>
      <p:origin x="0" y="0"/>
    </p:cViewPr>
  </p:sorterViewPr>
  <p:notesViewPr>
    <p:cSldViewPr>
      <p:cViewPr varScale="1">
        <p:scale>
          <a:sx n="103" d="100"/>
          <a:sy n="103" d="100"/>
        </p:scale>
        <p:origin x="3832" y="176"/>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1" Type="http://schemas.openxmlformats.org/officeDocument/2006/relationships/tableStyles" Target="tableStyles.xml"/><Relationship Id="rId40" Type="http://schemas.openxmlformats.org/officeDocument/2006/relationships/viewProps" Target="viewProps.xml"/><Relationship Id="rId4" Type="http://schemas.openxmlformats.org/officeDocument/2006/relationships/notesMaster" Target="notesMasters/notesMaster1.xml"/><Relationship Id="rId39" Type="http://schemas.openxmlformats.org/officeDocument/2006/relationships/presProps" Target="presProps.xml"/><Relationship Id="rId38" Type="http://schemas.openxmlformats.org/officeDocument/2006/relationships/handoutMaster" Target="handoutMasters/handoutMaster1.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171F99D-79CD-B740-9D82-F485CBA4787E}" type="datetimeFigureOut">
              <a:rPr kumimoji="1" lang="zh-CN" altLang="en-US" smtClean="0"/>
            </a:fld>
            <a:endParaRPr kumimoji="1"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6C72529-30B1-1F47-91A6-124B14406360}"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lvl1pPr>
          </a:lstStyle>
          <a:p>
            <a:pPr>
              <a:defRPr/>
            </a:pPr>
            <a:fld id="{195E52BB-A0E1-49CE-883F-28AD29097644}" type="datetimeFigureOut">
              <a:rPr lang="zh-CN" altLang="en-US"/>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eaLnBrk="1" hangingPunct="1">
              <a:defRPr sz="1200" smtClean="0"/>
            </a:lvl1pPr>
          </a:lstStyle>
          <a:p>
            <a:pPr>
              <a:defRPr/>
            </a:pPr>
            <a:fld id="{F4703820-14D2-4AF9-8C2D-F4F2A6B29EF1}"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GB" altLang="zh-CN" dirty="0"/>
          </a:p>
        </p:txBody>
      </p:sp>
      <p:sp>
        <p:nvSpPr>
          <p:cNvPr id="4" name="灯片编号占位符 3"/>
          <p:cNvSpPr>
            <a:spLocks noGrp="1"/>
          </p:cNvSpPr>
          <p:nvPr>
            <p:ph type="sldNum" sz="quarter" idx="5"/>
          </p:nvPr>
        </p:nvSpPr>
        <p:spPr/>
        <p:txBody>
          <a:bodyPr/>
          <a:lstStyle/>
          <a:p>
            <a:pPr>
              <a:defRPr/>
            </a:pPr>
            <a:fld id="{F4703820-14D2-4AF9-8C2D-F4F2A6B29EF1}"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GB" altLang="zh-CN" dirty="0"/>
          </a:p>
        </p:txBody>
      </p:sp>
      <p:sp>
        <p:nvSpPr>
          <p:cNvPr id="4" name="灯片编号占位符 3"/>
          <p:cNvSpPr>
            <a:spLocks noGrp="1"/>
          </p:cNvSpPr>
          <p:nvPr>
            <p:ph type="sldNum" sz="quarter" idx="5"/>
          </p:nvPr>
        </p:nvSpPr>
        <p:spPr/>
        <p:txBody>
          <a:bodyPr/>
          <a:lstStyle/>
          <a:p>
            <a:pPr>
              <a:defRPr/>
            </a:pPr>
            <a:fld id="{F4703820-14D2-4AF9-8C2D-F4F2A6B29EF1}"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defRPr/>
            </a:pPr>
            <a:endParaRPr kumimoji="1" lang="zh-CN" altLang="en-US" dirty="0">
              <a:latin typeface="SimHei" panose="02010609060101010101" pitchFamily="49" charset="-122"/>
              <a:ea typeface="SimHei" panose="02010609060101010101" pitchFamily="49" charset="-122"/>
            </a:endParaRPr>
          </a:p>
        </p:txBody>
      </p:sp>
      <p:sp>
        <p:nvSpPr>
          <p:cNvPr id="4" name="灯片编号占位符 3"/>
          <p:cNvSpPr>
            <a:spLocks noGrp="1"/>
          </p:cNvSpPr>
          <p:nvPr>
            <p:ph type="sldNum" sz="quarter" idx="5"/>
          </p:nvPr>
        </p:nvSpPr>
        <p:spPr/>
        <p:txBody>
          <a:bodyPr/>
          <a:lstStyle/>
          <a:p>
            <a:pPr>
              <a:defRPr/>
            </a:pPr>
            <a:fld id="{F4703820-14D2-4AF9-8C2D-F4F2A6B29EF1}"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GB" altLang="zh-CN" sz="5400" dirty="0"/>
          </a:p>
        </p:txBody>
      </p:sp>
      <p:sp>
        <p:nvSpPr>
          <p:cNvPr id="4" name="灯片编号占位符 3"/>
          <p:cNvSpPr>
            <a:spLocks noGrp="1"/>
          </p:cNvSpPr>
          <p:nvPr>
            <p:ph type="sldNum" sz="quarter" idx="5"/>
          </p:nvPr>
        </p:nvSpPr>
        <p:spPr/>
        <p:txBody>
          <a:bodyPr/>
          <a:lstStyle/>
          <a:p>
            <a:pPr>
              <a:defRPr/>
            </a:pPr>
            <a:fld id="{F4703820-14D2-4AF9-8C2D-F4F2A6B29EF1}"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GB" altLang="zh-CN" dirty="0"/>
          </a:p>
        </p:txBody>
      </p:sp>
      <p:sp>
        <p:nvSpPr>
          <p:cNvPr id="4" name="灯片编号占位符 3"/>
          <p:cNvSpPr>
            <a:spLocks noGrp="1"/>
          </p:cNvSpPr>
          <p:nvPr>
            <p:ph type="sldNum" sz="quarter" idx="5"/>
          </p:nvPr>
        </p:nvSpPr>
        <p:spPr/>
        <p:txBody>
          <a:bodyPr/>
          <a:lstStyle/>
          <a:p>
            <a:pPr>
              <a:defRPr/>
            </a:pPr>
            <a:fld id="{F4703820-14D2-4AF9-8C2D-F4F2A6B29EF1}"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GB" altLang="zh-CN" sz="2800" dirty="0"/>
          </a:p>
        </p:txBody>
      </p:sp>
      <p:sp>
        <p:nvSpPr>
          <p:cNvPr id="4" name="灯片编号占位符 3"/>
          <p:cNvSpPr>
            <a:spLocks noGrp="1"/>
          </p:cNvSpPr>
          <p:nvPr>
            <p:ph type="sldNum" sz="quarter" idx="5"/>
          </p:nvPr>
        </p:nvSpPr>
        <p:spPr/>
        <p:txBody>
          <a:bodyPr/>
          <a:lstStyle/>
          <a:p>
            <a:pPr>
              <a:defRPr/>
            </a:pPr>
            <a:fld id="{F4703820-14D2-4AF9-8C2D-F4F2A6B29EF1}"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GB" altLang="zh-CN" sz="2800" dirty="0"/>
          </a:p>
        </p:txBody>
      </p:sp>
      <p:sp>
        <p:nvSpPr>
          <p:cNvPr id="4" name="灯片编号占位符 3"/>
          <p:cNvSpPr>
            <a:spLocks noGrp="1"/>
          </p:cNvSpPr>
          <p:nvPr>
            <p:ph type="sldNum" sz="quarter" idx="5"/>
          </p:nvPr>
        </p:nvSpPr>
        <p:spPr/>
        <p:txBody>
          <a:bodyPr/>
          <a:lstStyle/>
          <a:p>
            <a:pPr>
              <a:defRPr/>
            </a:pPr>
            <a:fld id="{F4703820-14D2-4AF9-8C2D-F4F2A6B29EF1}"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GB" altLang="zh-CN" sz="2800" dirty="0"/>
          </a:p>
        </p:txBody>
      </p:sp>
      <p:sp>
        <p:nvSpPr>
          <p:cNvPr id="4" name="灯片编号占位符 3"/>
          <p:cNvSpPr>
            <a:spLocks noGrp="1"/>
          </p:cNvSpPr>
          <p:nvPr>
            <p:ph type="sldNum" sz="quarter" idx="5"/>
          </p:nvPr>
        </p:nvSpPr>
        <p:spPr/>
        <p:txBody>
          <a:bodyPr/>
          <a:lstStyle/>
          <a:p>
            <a:pPr>
              <a:defRPr/>
            </a:pPr>
            <a:fld id="{F4703820-14D2-4AF9-8C2D-F4F2A6B29EF1}"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GB" altLang="zh-CN" dirty="0"/>
          </a:p>
        </p:txBody>
      </p:sp>
      <p:sp>
        <p:nvSpPr>
          <p:cNvPr id="4" name="灯片编号占位符 3"/>
          <p:cNvSpPr>
            <a:spLocks noGrp="1"/>
          </p:cNvSpPr>
          <p:nvPr>
            <p:ph type="sldNum" sz="quarter" idx="5"/>
          </p:nvPr>
        </p:nvSpPr>
        <p:spPr/>
        <p:txBody>
          <a:bodyPr/>
          <a:lstStyle/>
          <a:p>
            <a:pPr>
              <a:defRPr/>
            </a:pPr>
            <a:fld id="{F4703820-14D2-4AF9-8C2D-F4F2A6B29EF1}"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GB" altLang="zh-CN" dirty="0"/>
          </a:p>
        </p:txBody>
      </p:sp>
      <p:sp>
        <p:nvSpPr>
          <p:cNvPr id="4" name="灯片编号占位符 3"/>
          <p:cNvSpPr>
            <a:spLocks noGrp="1"/>
          </p:cNvSpPr>
          <p:nvPr>
            <p:ph type="sldNum" sz="quarter" idx="5"/>
          </p:nvPr>
        </p:nvSpPr>
        <p:spPr/>
        <p:txBody>
          <a:bodyPr/>
          <a:lstStyle/>
          <a:p>
            <a:pPr>
              <a:defRPr/>
            </a:pPr>
            <a:fld id="{F4703820-14D2-4AF9-8C2D-F4F2A6B29EF1}"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GB" altLang="zh-CN" dirty="0"/>
          </a:p>
        </p:txBody>
      </p:sp>
      <p:sp>
        <p:nvSpPr>
          <p:cNvPr id="4" name="灯片编号占位符 3"/>
          <p:cNvSpPr>
            <a:spLocks noGrp="1"/>
          </p:cNvSpPr>
          <p:nvPr>
            <p:ph type="sldNum" sz="quarter" idx="5"/>
          </p:nvPr>
        </p:nvSpPr>
        <p:spPr/>
        <p:txBody>
          <a:bodyPr/>
          <a:lstStyle/>
          <a:p>
            <a:pPr>
              <a:defRPr/>
            </a:pPr>
            <a:fld id="{F4703820-14D2-4AF9-8C2D-F4F2A6B29EF1}"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GB" altLang="zh-CN" sz="2800" dirty="0"/>
          </a:p>
        </p:txBody>
      </p:sp>
      <p:sp>
        <p:nvSpPr>
          <p:cNvPr id="4" name="灯片编号占位符 3"/>
          <p:cNvSpPr>
            <a:spLocks noGrp="1"/>
          </p:cNvSpPr>
          <p:nvPr>
            <p:ph type="sldNum" sz="quarter" idx="5"/>
          </p:nvPr>
        </p:nvSpPr>
        <p:spPr/>
        <p:txBody>
          <a:bodyPr/>
          <a:lstStyle/>
          <a:p>
            <a:pPr>
              <a:defRPr/>
            </a:pPr>
            <a:fld id="{F4703820-14D2-4AF9-8C2D-F4F2A6B29EF1}"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GB" altLang="zh-CN" dirty="0"/>
          </a:p>
        </p:txBody>
      </p:sp>
      <p:sp>
        <p:nvSpPr>
          <p:cNvPr id="4" name="灯片编号占位符 3"/>
          <p:cNvSpPr>
            <a:spLocks noGrp="1"/>
          </p:cNvSpPr>
          <p:nvPr>
            <p:ph type="sldNum" sz="quarter" idx="5"/>
          </p:nvPr>
        </p:nvSpPr>
        <p:spPr/>
        <p:txBody>
          <a:bodyPr/>
          <a:lstStyle/>
          <a:p>
            <a:pPr>
              <a:defRPr/>
            </a:pPr>
            <a:fld id="{F4703820-14D2-4AF9-8C2D-F4F2A6B29EF1}"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GB" altLang="zh-CN" sz="2800" dirty="0"/>
          </a:p>
        </p:txBody>
      </p:sp>
      <p:sp>
        <p:nvSpPr>
          <p:cNvPr id="4" name="灯片编号占位符 3"/>
          <p:cNvSpPr>
            <a:spLocks noGrp="1"/>
          </p:cNvSpPr>
          <p:nvPr>
            <p:ph type="sldNum" sz="quarter" idx="5"/>
          </p:nvPr>
        </p:nvSpPr>
        <p:spPr/>
        <p:txBody>
          <a:bodyPr/>
          <a:lstStyle/>
          <a:p>
            <a:pPr>
              <a:defRPr/>
            </a:pPr>
            <a:fld id="{F4703820-14D2-4AF9-8C2D-F4F2A6B29EF1}"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GB" altLang="zh-CN" sz="2800" dirty="0"/>
          </a:p>
        </p:txBody>
      </p:sp>
      <p:sp>
        <p:nvSpPr>
          <p:cNvPr id="4" name="灯片编号占位符 3"/>
          <p:cNvSpPr>
            <a:spLocks noGrp="1"/>
          </p:cNvSpPr>
          <p:nvPr>
            <p:ph type="sldNum" sz="quarter" idx="5"/>
          </p:nvPr>
        </p:nvSpPr>
        <p:spPr/>
        <p:txBody>
          <a:bodyPr/>
          <a:lstStyle/>
          <a:p>
            <a:pPr>
              <a:defRPr/>
            </a:pPr>
            <a:fld id="{F4703820-14D2-4AF9-8C2D-F4F2A6B29EF1}"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GB" altLang="zh-CN" dirty="0"/>
          </a:p>
        </p:txBody>
      </p:sp>
      <p:sp>
        <p:nvSpPr>
          <p:cNvPr id="4" name="灯片编号占位符 3"/>
          <p:cNvSpPr>
            <a:spLocks noGrp="1"/>
          </p:cNvSpPr>
          <p:nvPr>
            <p:ph type="sldNum" sz="quarter" idx="5"/>
          </p:nvPr>
        </p:nvSpPr>
        <p:spPr/>
        <p:txBody>
          <a:bodyPr/>
          <a:lstStyle/>
          <a:p>
            <a:pPr>
              <a:defRPr/>
            </a:pPr>
            <a:fld id="{F4703820-14D2-4AF9-8C2D-F4F2A6B29EF1}"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GB" altLang="zh-CN" dirty="0"/>
          </a:p>
        </p:txBody>
      </p:sp>
      <p:sp>
        <p:nvSpPr>
          <p:cNvPr id="4" name="灯片编号占位符 3"/>
          <p:cNvSpPr>
            <a:spLocks noGrp="1"/>
          </p:cNvSpPr>
          <p:nvPr>
            <p:ph type="sldNum" sz="quarter" idx="5"/>
          </p:nvPr>
        </p:nvSpPr>
        <p:spPr/>
        <p:txBody>
          <a:bodyPr/>
          <a:lstStyle/>
          <a:p>
            <a:pPr>
              <a:defRPr/>
            </a:pPr>
            <a:fld id="{F4703820-14D2-4AF9-8C2D-F4F2A6B29EF1}"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GB" altLang="zh-CN" dirty="0"/>
          </a:p>
        </p:txBody>
      </p:sp>
      <p:sp>
        <p:nvSpPr>
          <p:cNvPr id="4" name="灯片编号占位符 3"/>
          <p:cNvSpPr>
            <a:spLocks noGrp="1"/>
          </p:cNvSpPr>
          <p:nvPr>
            <p:ph type="sldNum" sz="quarter" idx="5"/>
          </p:nvPr>
        </p:nvSpPr>
        <p:spPr/>
        <p:txBody>
          <a:bodyPr/>
          <a:lstStyle/>
          <a:p>
            <a:pPr>
              <a:defRPr/>
            </a:pPr>
            <a:fld id="{F4703820-14D2-4AF9-8C2D-F4F2A6B29EF1}"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GB" altLang="zh-CN" dirty="0"/>
          </a:p>
        </p:txBody>
      </p:sp>
      <p:sp>
        <p:nvSpPr>
          <p:cNvPr id="4" name="灯片编号占位符 3"/>
          <p:cNvSpPr>
            <a:spLocks noGrp="1"/>
          </p:cNvSpPr>
          <p:nvPr>
            <p:ph type="sldNum" sz="quarter" idx="5"/>
          </p:nvPr>
        </p:nvSpPr>
        <p:spPr/>
        <p:txBody>
          <a:bodyPr/>
          <a:lstStyle/>
          <a:p>
            <a:pPr>
              <a:defRPr/>
            </a:pPr>
            <a:fld id="{F4703820-14D2-4AF9-8C2D-F4F2A6B29EF1}"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GB" altLang="zh-CN" dirty="0"/>
          </a:p>
        </p:txBody>
      </p:sp>
      <p:sp>
        <p:nvSpPr>
          <p:cNvPr id="4" name="灯片编号占位符 3"/>
          <p:cNvSpPr>
            <a:spLocks noGrp="1"/>
          </p:cNvSpPr>
          <p:nvPr>
            <p:ph type="sldNum" sz="quarter" idx="5"/>
          </p:nvPr>
        </p:nvSpPr>
        <p:spPr/>
        <p:txBody>
          <a:bodyPr/>
          <a:lstStyle/>
          <a:p>
            <a:pPr>
              <a:defRPr/>
            </a:pPr>
            <a:fld id="{F4703820-14D2-4AF9-8C2D-F4F2A6B29EF1}"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GB" altLang="zh-CN" dirty="0"/>
          </a:p>
        </p:txBody>
      </p:sp>
      <p:sp>
        <p:nvSpPr>
          <p:cNvPr id="4" name="灯片编号占位符 3"/>
          <p:cNvSpPr>
            <a:spLocks noGrp="1"/>
          </p:cNvSpPr>
          <p:nvPr>
            <p:ph type="sldNum" sz="quarter" idx="5"/>
          </p:nvPr>
        </p:nvSpPr>
        <p:spPr/>
        <p:txBody>
          <a:bodyPr/>
          <a:lstStyle/>
          <a:p>
            <a:pPr>
              <a:defRPr/>
            </a:pPr>
            <a:fld id="{F4703820-14D2-4AF9-8C2D-F4F2A6B29EF1}"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GB" altLang="zh-CN" dirty="0"/>
          </a:p>
        </p:txBody>
      </p:sp>
      <p:sp>
        <p:nvSpPr>
          <p:cNvPr id="4" name="灯片编号占位符 3"/>
          <p:cNvSpPr>
            <a:spLocks noGrp="1"/>
          </p:cNvSpPr>
          <p:nvPr>
            <p:ph type="sldNum" sz="quarter" idx="5"/>
          </p:nvPr>
        </p:nvSpPr>
        <p:spPr/>
        <p:txBody>
          <a:bodyPr/>
          <a:lstStyle/>
          <a:p>
            <a:pPr>
              <a:defRPr/>
            </a:pPr>
            <a:fld id="{F4703820-14D2-4AF9-8C2D-F4F2A6B29EF1}"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GB" altLang="zh-CN" dirty="0"/>
          </a:p>
        </p:txBody>
      </p:sp>
      <p:sp>
        <p:nvSpPr>
          <p:cNvPr id="4" name="灯片编号占位符 3"/>
          <p:cNvSpPr>
            <a:spLocks noGrp="1"/>
          </p:cNvSpPr>
          <p:nvPr>
            <p:ph type="sldNum" sz="quarter" idx="5"/>
          </p:nvPr>
        </p:nvSpPr>
        <p:spPr/>
        <p:txBody>
          <a:bodyPr/>
          <a:lstStyle/>
          <a:p>
            <a:pPr>
              <a:defRPr/>
            </a:pPr>
            <a:fld id="{F4703820-14D2-4AF9-8C2D-F4F2A6B29EF1}"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GB" altLang="zh-CN" dirty="0"/>
          </a:p>
        </p:txBody>
      </p:sp>
      <p:sp>
        <p:nvSpPr>
          <p:cNvPr id="4" name="灯片编号占位符 3"/>
          <p:cNvSpPr>
            <a:spLocks noGrp="1"/>
          </p:cNvSpPr>
          <p:nvPr>
            <p:ph type="sldNum" sz="quarter" idx="5"/>
          </p:nvPr>
        </p:nvSpPr>
        <p:spPr/>
        <p:txBody>
          <a:bodyPr/>
          <a:lstStyle/>
          <a:p>
            <a:pPr>
              <a:defRPr/>
            </a:pPr>
            <a:fld id="{F4703820-14D2-4AF9-8C2D-F4F2A6B29EF1}"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GB" altLang="zh-CN"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GB" altLang="zh-CN" dirty="0"/>
          </a:p>
        </p:txBody>
      </p:sp>
      <p:sp>
        <p:nvSpPr>
          <p:cNvPr id="4" name="灯片编号占位符 3"/>
          <p:cNvSpPr>
            <a:spLocks noGrp="1"/>
          </p:cNvSpPr>
          <p:nvPr>
            <p:ph type="sldNum" sz="quarter" idx="5"/>
          </p:nvPr>
        </p:nvSpPr>
        <p:spPr/>
        <p:txBody>
          <a:bodyPr/>
          <a:lstStyle/>
          <a:p>
            <a:pPr>
              <a:defRPr/>
            </a:pPr>
            <a:fld id="{F4703820-14D2-4AF9-8C2D-F4F2A6B29EF1}"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GB" altLang="zh-CN" dirty="0"/>
          </a:p>
        </p:txBody>
      </p:sp>
      <p:sp>
        <p:nvSpPr>
          <p:cNvPr id="4" name="灯片编号占位符 3"/>
          <p:cNvSpPr>
            <a:spLocks noGrp="1"/>
          </p:cNvSpPr>
          <p:nvPr>
            <p:ph type="sldNum" sz="quarter" idx="5"/>
          </p:nvPr>
        </p:nvSpPr>
        <p:spPr/>
        <p:txBody>
          <a:bodyPr/>
          <a:lstStyle/>
          <a:p>
            <a:pPr>
              <a:defRPr/>
            </a:pPr>
            <a:fld id="{F4703820-14D2-4AF9-8C2D-F4F2A6B29EF1}"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GB" altLang="zh-CN" dirty="0"/>
          </a:p>
        </p:txBody>
      </p:sp>
      <p:sp>
        <p:nvSpPr>
          <p:cNvPr id="4" name="灯片编号占位符 3"/>
          <p:cNvSpPr>
            <a:spLocks noGrp="1"/>
          </p:cNvSpPr>
          <p:nvPr>
            <p:ph type="sldNum" sz="quarter" idx="5"/>
          </p:nvPr>
        </p:nvSpPr>
        <p:spPr/>
        <p:txBody>
          <a:bodyPr/>
          <a:lstStyle/>
          <a:p>
            <a:pPr>
              <a:defRPr/>
            </a:pPr>
            <a:fld id="{F4703820-14D2-4AF9-8C2D-F4F2A6B29EF1}"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GB" altLang="zh-CN" dirty="0"/>
          </a:p>
        </p:txBody>
      </p:sp>
      <p:sp>
        <p:nvSpPr>
          <p:cNvPr id="4" name="灯片编号占位符 3"/>
          <p:cNvSpPr>
            <a:spLocks noGrp="1"/>
          </p:cNvSpPr>
          <p:nvPr>
            <p:ph type="sldNum" sz="quarter" idx="5"/>
          </p:nvPr>
        </p:nvSpPr>
        <p:spPr/>
        <p:txBody>
          <a:bodyPr/>
          <a:lstStyle/>
          <a:p>
            <a:pPr>
              <a:defRPr/>
            </a:pPr>
            <a:fld id="{F4703820-14D2-4AF9-8C2D-F4F2A6B29EF1}"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GB" altLang="zh-CN" dirty="0"/>
          </a:p>
        </p:txBody>
      </p:sp>
      <p:sp>
        <p:nvSpPr>
          <p:cNvPr id="4" name="灯片编号占位符 3"/>
          <p:cNvSpPr>
            <a:spLocks noGrp="1"/>
          </p:cNvSpPr>
          <p:nvPr>
            <p:ph type="sldNum" sz="quarter" idx="5"/>
          </p:nvPr>
        </p:nvSpPr>
        <p:spPr/>
        <p:txBody>
          <a:bodyPr/>
          <a:lstStyle/>
          <a:p>
            <a:pPr>
              <a:defRPr/>
            </a:pPr>
            <a:fld id="{F4703820-14D2-4AF9-8C2D-F4F2A6B29EF1}"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GB" altLang="zh-CN" dirty="0"/>
          </a:p>
        </p:txBody>
      </p:sp>
      <p:sp>
        <p:nvSpPr>
          <p:cNvPr id="4" name="灯片编号占位符 3"/>
          <p:cNvSpPr>
            <a:spLocks noGrp="1"/>
          </p:cNvSpPr>
          <p:nvPr>
            <p:ph type="sldNum" sz="quarter" idx="5"/>
          </p:nvPr>
        </p:nvSpPr>
        <p:spPr/>
        <p:txBody>
          <a:bodyPr/>
          <a:lstStyle/>
          <a:p>
            <a:pPr>
              <a:defRPr/>
            </a:pPr>
            <a:fld id="{F4703820-14D2-4AF9-8C2D-F4F2A6B29EF1}"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GB" altLang="zh-CN" dirty="0"/>
          </a:p>
        </p:txBody>
      </p:sp>
      <p:sp>
        <p:nvSpPr>
          <p:cNvPr id="4" name="灯片编号占位符 3"/>
          <p:cNvSpPr>
            <a:spLocks noGrp="1"/>
          </p:cNvSpPr>
          <p:nvPr>
            <p:ph type="sldNum" sz="quarter" idx="5"/>
          </p:nvPr>
        </p:nvSpPr>
        <p:spPr/>
        <p:txBody>
          <a:bodyPr/>
          <a:lstStyle/>
          <a:p>
            <a:pPr>
              <a:defRPr/>
            </a:pPr>
            <a:fld id="{F4703820-14D2-4AF9-8C2D-F4F2A6B29EF1}"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pPr>
              <a:defRPr/>
            </a:pPr>
            <a:fld id="{F4703820-14D2-4AF9-8C2D-F4F2A6B29EF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5" Type="http://schemas.openxmlformats.org/officeDocument/2006/relationships/image" Target="../media/image4.png"/><Relationship Id="rId4" Type="http://schemas.microsoft.com/office/2007/relationships/hdphoto" Target="../media/image3.wdp"/><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4" Type="http://schemas.openxmlformats.org/officeDocument/2006/relationships/image" Target="../media/image4.png"/><Relationship Id="rId3" Type="http://schemas.microsoft.com/office/2007/relationships/hdphoto" Target="../media/image3.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4" Type="http://schemas.openxmlformats.org/officeDocument/2006/relationships/image" Target="../media/image4.png"/><Relationship Id="rId3" Type="http://schemas.microsoft.com/office/2007/relationships/hdphoto" Target="../media/image3.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79325969-AEC9-6F4D-A283-03110FCB9840}"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5CE725CF-277D-B048-B858-BEB7AA22DB81}" type="slidenum">
              <a:rPr kumimoji="1" lang="zh-CN" altLang="en-US" smtClean="0"/>
            </a:fld>
            <a:endParaRPr kumimoji="1" lang="zh-CN" altLang="en-US"/>
          </a:p>
        </p:txBody>
      </p:sp>
    </p:spTree>
  </p:cSld>
  <p:clrMapOvr>
    <a:masterClrMapping/>
  </p:clrMapOvr>
  <p:hf hdr="0" ftr="0"/>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内容">
    <p:spTree>
      <p:nvGrpSpPr>
        <p:cNvPr id="1" name=""/>
        <p:cNvGrpSpPr/>
        <p:nvPr/>
      </p:nvGrpSpPr>
      <p:grpSpPr>
        <a:xfrm>
          <a:off x="0" y="0"/>
          <a:ext cx="0" cy="0"/>
          <a:chOff x="0" y="0"/>
          <a:chExt cx="0" cy="0"/>
        </a:xfrm>
      </p:grpSpPr>
      <p:sp>
        <p:nvSpPr>
          <p:cNvPr id="20" name="矩形 19"/>
          <p:cNvSpPr/>
          <p:nvPr userDrawn="1"/>
        </p:nvSpPr>
        <p:spPr>
          <a:xfrm>
            <a:off x="0" y="6609594"/>
            <a:ext cx="12192000" cy="276998"/>
          </a:xfrm>
          <a:prstGeom prst="rect">
            <a:avLst/>
          </a:prstGeom>
          <a:solidFill>
            <a:schemeClr val="bg1">
              <a:lumMod val="85000"/>
            </a:schemeClr>
          </a:solidFill>
          <a:ln w="19050">
            <a:noFill/>
            <a:prstDash val="dash"/>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r>
              <a:rPr kumimoji="1" lang="zh-CN" altLang="en-US" dirty="0"/>
              <a:t>       </a:t>
            </a:r>
            <a:endParaRPr kumimoji="1" lang="zh-CN" altLang="en-US" dirty="0"/>
          </a:p>
        </p:txBody>
      </p:sp>
      <p:sp>
        <p:nvSpPr>
          <p:cNvPr id="21" name="文本框 20"/>
          <p:cNvSpPr txBox="1"/>
          <p:nvPr userDrawn="1"/>
        </p:nvSpPr>
        <p:spPr>
          <a:xfrm>
            <a:off x="5135894" y="6597512"/>
            <a:ext cx="1920213" cy="276999"/>
          </a:xfrm>
          <a:prstGeom prst="rect">
            <a:avLst/>
          </a:prstGeom>
          <a:noFill/>
        </p:spPr>
        <p:txBody>
          <a:bodyPr wrap="square" rtlCol="0">
            <a:spAutoFit/>
          </a:bodyPr>
          <a:lstStyle/>
          <a:p>
            <a:pPr algn="ctr"/>
            <a:r>
              <a:rPr kumimoji="1" lang="en-US" altLang="zh-CN" sz="1200" b="0" dirty="0">
                <a:solidFill>
                  <a:schemeClr val="bg2">
                    <a:lumMod val="75000"/>
                  </a:schemeClr>
                </a:solidFill>
                <a:latin typeface="微软雅黑" panose="020B0503020204020204" pitchFamily="34" charset="-122"/>
                <a:ea typeface="微软雅黑" panose="020B0503020204020204" pitchFamily="34" charset="-122"/>
                <a:cs typeface="Times New Roman" panose="02020503050405090304" pitchFamily="18" charset="0"/>
              </a:rPr>
              <a:t>SSSLab</a:t>
            </a:r>
            <a:endParaRPr kumimoji="1" lang="zh-CN" altLang="en-US" sz="1200" b="0" dirty="0">
              <a:solidFill>
                <a:schemeClr val="bg2">
                  <a:lumMod val="75000"/>
                </a:schemeClr>
              </a:solidFill>
              <a:latin typeface="微软雅黑" panose="020B0503020204020204" pitchFamily="34" charset="-122"/>
              <a:ea typeface="微软雅黑" panose="020B0503020204020204" pitchFamily="34" charset="-122"/>
              <a:cs typeface="Times New Roman" panose="02020503050405090304" pitchFamily="18" charset="0"/>
            </a:endParaRPr>
          </a:p>
        </p:txBody>
      </p:sp>
      <p:sp>
        <p:nvSpPr>
          <p:cNvPr id="23" name="日期占位符 22"/>
          <p:cNvSpPr>
            <a:spLocks noGrp="1"/>
          </p:cNvSpPr>
          <p:nvPr>
            <p:ph type="dt" sz="half" idx="11"/>
          </p:nvPr>
        </p:nvSpPr>
        <p:spPr>
          <a:xfrm>
            <a:off x="0" y="6591954"/>
            <a:ext cx="2844800" cy="288115"/>
          </a:xfrm>
          <a:prstGeom prst="rect">
            <a:avLst/>
          </a:prstGeom>
        </p:spPr>
        <p:txBody>
          <a:bodyPr/>
          <a:lstStyle>
            <a:lvl1pPr>
              <a:defRPr sz="1200">
                <a:solidFill>
                  <a:schemeClr val="bg2">
                    <a:lumMod val="75000"/>
                  </a:schemeClr>
                </a:solidFill>
                <a:latin typeface="微软雅黑" panose="020B0503020204020204" pitchFamily="34" charset="-122"/>
                <a:ea typeface="微软雅黑" panose="020B0503020204020204" pitchFamily="34" charset="-122"/>
              </a:defRPr>
            </a:lvl1pPr>
          </a:lstStyle>
          <a:p>
            <a:pPr eaLnBrk="1" hangingPunct="1">
              <a:defRPr/>
            </a:pPr>
            <a:fld id="{AE3CD8ED-737E-4C4B-A8A6-F04A92EA5827}" type="datetime1">
              <a:rPr lang="zh-CN" altLang="en-US" b="0" smtClean="0"/>
            </a:fld>
            <a:endParaRPr lang="en-US" altLang="zh-CN" b="0" dirty="0"/>
          </a:p>
        </p:txBody>
      </p:sp>
      <p:sp>
        <p:nvSpPr>
          <p:cNvPr id="25" name="灯片编号占位符 24"/>
          <p:cNvSpPr>
            <a:spLocks noGrp="1"/>
          </p:cNvSpPr>
          <p:nvPr>
            <p:ph type="sldNum" sz="quarter" idx="13"/>
          </p:nvPr>
        </p:nvSpPr>
        <p:spPr>
          <a:xfrm>
            <a:off x="11568607" y="6605693"/>
            <a:ext cx="587661" cy="260636"/>
          </a:xfrm>
          <a:prstGeom prst="rect">
            <a:avLst/>
          </a:prstGeom>
        </p:spPr>
        <p:txBody>
          <a:bodyPr/>
          <a:lstStyle>
            <a:lvl1pPr>
              <a:defRPr sz="1200">
                <a:solidFill>
                  <a:schemeClr val="bg2">
                    <a:lumMod val="75000"/>
                  </a:schemeClr>
                </a:solidFill>
                <a:latin typeface="微软雅黑" panose="020B0503020204020204" pitchFamily="34" charset="-122"/>
                <a:ea typeface="微软雅黑" panose="020B0503020204020204" pitchFamily="34" charset="-122"/>
              </a:defRPr>
            </a:lvl1pPr>
          </a:lstStyle>
          <a:p>
            <a:pPr eaLnBrk="1" hangingPunct="1">
              <a:defRPr/>
            </a:pPr>
            <a:fld id="{C27AA96D-97FF-4629-975B-5B2D4FEAEEB1}" type="slidenum">
              <a:rPr lang="en-US" altLang="zh-CN" b="0" smtClean="0"/>
            </a:fld>
            <a:endParaRPr lang="en-US" altLang="zh-CN" b="0" dirty="0"/>
          </a:p>
        </p:txBody>
      </p:sp>
      <p:sp>
        <p:nvSpPr>
          <p:cNvPr id="26" name="文本框 25"/>
          <p:cNvSpPr txBox="1"/>
          <p:nvPr userDrawn="1"/>
        </p:nvSpPr>
        <p:spPr>
          <a:xfrm>
            <a:off x="10776520" y="6597512"/>
            <a:ext cx="585389" cy="276999"/>
          </a:xfrm>
          <a:prstGeom prst="rect">
            <a:avLst/>
          </a:prstGeom>
          <a:noFill/>
        </p:spPr>
        <p:txBody>
          <a:bodyPr wrap="square" rtlCol="0">
            <a:spAutoFit/>
          </a:bodyPr>
          <a:lstStyle/>
          <a:p>
            <a:pPr algn="ctr"/>
            <a:r>
              <a:rPr kumimoji="1" lang="en-US" altLang="zh-CN" sz="1200" b="0" dirty="0">
                <a:solidFill>
                  <a:schemeClr val="bg2">
                    <a:lumMod val="75000"/>
                  </a:schemeClr>
                </a:solidFill>
                <a:latin typeface="微软雅黑" panose="020B0503020204020204" pitchFamily="34" charset="-122"/>
                <a:ea typeface="微软雅黑" panose="020B0503020204020204" pitchFamily="34" charset="-122"/>
                <a:cs typeface="Times New Roman" panose="02020503050405090304" pitchFamily="18" charset="0"/>
              </a:rPr>
              <a:t>Page</a:t>
            </a:r>
            <a:endParaRPr kumimoji="1" lang="zh-CN" altLang="en-US" sz="1200" b="0" dirty="0">
              <a:solidFill>
                <a:schemeClr val="bg2">
                  <a:lumMod val="75000"/>
                </a:schemeClr>
              </a:solidFill>
              <a:latin typeface="微软雅黑" panose="020B0503020204020204" pitchFamily="34" charset="-122"/>
              <a:ea typeface="微软雅黑" panose="020B0503020204020204" pitchFamily="34" charset="-122"/>
              <a:cs typeface="Times New Roman" panose="02020503050405090304" pitchFamily="18" charset="0"/>
            </a:endParaRPr>
          </a:p>
        </p:txBody>
      </p:sp>
      <p:grpSp>
        <p:nvGrpSpPr>
          <p:cNvPr id="3" name="组合 2"/>
          <p:cNvGrpSpPr/>
          <p:nvPr userDrawn="1"/>
        </p:nvGrpSpPr>
        <p:grpSpPr>
          <a:xfrm>
            <a:off x="8400256" y="116632"/>
            <a:ext cx="3609086" cy="716333"/>
            <a:chOff x="7674328" y="97200"/>
            <a:chExt cx="3609086" cy="716333"/>
          </a:xfrm>
        </p:grpSpPr>
        <p:grpSp>
          <p:nvGrpSpPr>
            <p:cNvPr id="4" name="组合 3"/>
            <p:cNvGrpSpPr/>
            <p:nvPr userDrawn="1"/>
          </p:nvGrpSpPr>
          <p:grpSpPr>
            <a:xfrm>
              <a:off x="7674328" y="198946"/>
              <a:ext cx="2238096" cy="558000"/>
              <a:chOff x="119336" y="168550"/>
              <a:chExt cx="2238345" cy="483671"/>
            </a:xfrm>
          </p:grpSpPr>
          <p:pic>
            <p:nvPicPr>
              <p:cNvPr id="7" name="图片 6"/>
              <p:cNvPicPr>
                <a:picLocks noChangeAspect="1"/>
              </p:cNvPicPr>
              <p:nvPr userDrawn="1"/>
            </p:nvPicPr>
            <p:blipFill rotWithShape="1">
              <a:blip r:embed="rId2">
                <a:extLst>
                  <a:ext uri="{28A0092B-C50C-407E-A947-70E740481C1C}">
                    <a14:useLocalDpi xmlns:a14="http://schemas.microsoft.com/office/drawing/2010/main" val="0"/>
                  </a:ext>
                </a:extLst>
              </a:blip>
              <a:srcRect l="45604" r="49311"/>
              <a:stretch>
                <a:fillRect/>
              </a:stretch>
            </p:blipFill>
            <p:spPr>
              <a:xfrm>
                <a:off x="2135560" y="169410"/>
                <a:ext cx="222121" cy="482811"/>
              </a:xfrm>
              <a:prstGeom prst="rect">
                <a:avLst/>
              </a:prstGeom>
            </p:spPr>
          </p:pic>
          <p:pic>
            <p:nvPicPr>
              <p:cNvPr id="8" name="图片 7"/>
              <p:cNvPicPr>
                <a:picLocks noChangeAspect="1"/>
              </p:cNvPicPr>
              <p:nvPr userDrawn="1"/>
            </p:nvPicPr>
            <p:blipFill>
              <a:blip r:embed="rId3" cstate="print">
                <a:extLst>
                  <a:ext uri="{BEBA8EAE-BF5A-486C-A8C5-ECC9F3942E4B}">
                    <a14:imgProps xmlns:a14="http://schemas.microsoft.com/office/drawing/2010/main">
                      <a14:imgLayer r:embed="rId4">
                        <a14:imgEffect>
                          <a14:brightnessContrast bright="23000" contrast="-7000"/>
                        </a14:imgEffect>
                        <a14:imgEffect>
                          <a14:colorTemperature colorTemp="7231"/>
                        </a14:imgEffect>
                        <a14:imgEffect>
                          <a14:saturation sat="400000"/>
                        </a14:imgEffect>
                        <a14:imgEffect>
                          <a14:sharpenSoften amount="100000"/>
                        </a14:imgEffect>
                      </a14:imgLayer>
                    </a14:imgProps>
                  </a:ext>
                  <a:ext uri="{28A0092B-C50C-407E-A947-70E740481C1C}">
                    <a14:useLocalDpi xmlns:a14="http://schemas.microsoft.com/office/drawing/2010/main" val="0"/>
                  </a:ext>
                </a:extLst>
              </a:blip>
              <a:stretch>
                <a:fillRect/>
              </a:stretch>
            </p:blipFill>
            <p:spPr>
              <a:xfrm>
                <a:off x="119336" y="168550"/>
                <a:ext cx="1974324" cy="482811"/>
              </a:xfrm>
              <a:prstGeom prst="rect">
                <a:avLst/>
              </a:prstGeom>
            </p:spPr>
          </p:pic>
        </p:grpSp>
        <p:pic>
          <p:nvPicPr>
            <p:cNvPr id="5" name="图片 4"/>
            <p:cNvPicPr>
              <a:picLocks noChangeAspect="1"/>
            </p:cNvPicPr>
            <p:nvPr userDrawn="1"/>
          </p:nvPicPr>
          <p:blipFill rotWithShape="1">
            <a:blip r:embed="rId5"/>
            <a:srcRect t="-2320" r="66804" b="-106"/>
            <a:stretch>
              <a:fillRect/>
            </a:stretch>
          </p:blipFill>
          <p:spPr>
            <a:xfrm>
              <a:off x="9921598" y="97200"/>
              <a:ext cx="1361816" cy="716333"/>
            </a:xfrm>
            <a:prstGeom prst="rect">
              <a:avLst/>
            </a:prstGeom>
          </p:spPr>
        </p:pic>
      </p:grpSp>
      <p:cxnSp>
        <p:nvCxnSpPr>
          <p:cNvPr id="9" name="直线连接符 8"/>
          <p:cNvCxnSpPr/>
          <p:nvPr userDrawn="1"/>
        </p:nvCxnSpPr>
        <p:spPr bwMode="auto">
          <a:xfrm>
            <a:off x="214233" y="908720"/>
            <a:ext cx="11766421" cy="1"/>
          </a:xfrm>
          <a:prstGeom prst="line">
            <a:avLst/>
          </a:prstGeom>
          <a:noFill/>
          <a:ln w="19050" algn="ctr">
            <a:solidFill>
              <a:srgbClr val="1B5294"/>
            </a:solidFill>
            <a:round/>
            <a:headEnd type="none"/>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矩形 9"/>
          <p:cNvSpPr/>
          <p:nvPr userDrawn="1"/>
        </p:nvSpPr>
        <p:spPr>
          <a:xfrm>
            <a:off x="214233" y="188252"/>
            <a:ext cx="244028" cy="719807"/>
          </a:xfrm>
          <a:prstGeom prst="rect">
            <a:avLst/>
          </a:prstGeom>
          <a:solidFill>
            <a:srgbClr val="1B5294"/>
          </a:solidFill>
          <a:ln w="19050">
            <a:noFill/>
            <a:prstDash val="dash"/>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7" name="矩形 6"/>
          <p:cNvSpPr/>
          <p:nvPr userDrawn="1"/>
        </p:nvSpPr>
        <p:spPr>
          <a:xfrm>
            <a:off x="0" y="1999293"/>
            <a:ext cx="12192000" cy="1820738"/>
          </a:xfrm>
          <a:prstGeom prst="rect">
            <a:avLst/>
          </a:prstGeom>
          <a:solidFill>
            <a:srgbClr val="1D52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内容占位符 10"/>
          <p:cNvSpPr>
            <a:spLocks noGrp="1"/>
          </p:cNvSpPr>
          <p:nvPr>
            <p:ph sz="quarter" idx="10" hasCustomPrompt="1"/>
          </p:nvPr>
        </p:nvSpPr>
        <p:spPr>
          <a:xfrm>
            <a:off x="2159000" y="2276476"/>
            <a:ext cx="7969251" cy="1152525"/>
          </a:xfrm>
        </p:spPr>
        <p:txBody>
          <a:bodyPr/>
          <a:lstStyle>
            <a:lvl1pPr marL="0" indent="0" algn="ctr">
              <a:buNone/>
              <a:defRPr b="1">
                <a:solidFill>
                  <a:schemeClr val="bg1"/>
                </a:solidFill>
                <a:latin typeface="微软雅黑" panose="020B0503020204020204" pitchFamily="34" charset="-122"/>
                <a:ea typeface="微软雅黑" panose="020B0503020204020204" pitchFamily="34" charset="-122"/>
              </a:defRPr>
            </a:lvl1pPr>
          </a:lstStyle>
          <a:p>
            <a:pPr lvl="0"/>
            <a:r>
              <a:rPr kumimoji="1" lang="zh-CN" altLang="en-US" dirty="0"/>
              <a:t>标题</a:t>
            </a:r>
            <a:endParaRPr kumimoji="1" lang="zh-CN" altLang="en-US" dirty="0"/>
          </a:p>
        </p:txBody>
      </p:sp>
      <p:sp>
        <p:nvSpPr>
          <p:cNvPr id="14" name="内容占位符 13"/>
          <p:cNvSpPr>
            <a:spLocks noGrp="1"/>
          </p:cNvSpPr>
          <p:nvPr>
            <p:ph sz="quarter" idx="11" hasCustomPrompt="1"/>
          </p:nvPr>
        </p:nvSpPr>
        <p:spPr>
          <a:xfrm>
            <a:off x="5049325" y="4097213"/>
            <a:ext cx="2093351" cy="720378"/>
          </a:xfrm>
        </p:spPr>
        <p:txBody>
          <a:bodyPr/>
          <a:lstStyle>
            <a:lvl1pPr marL="0" indent="0">
              <a:buNone/>
              <a:defRPr>
                <a:latin typeface="微软雅黑" panose="020B0503020204020204" pitchFamily="34" charset="-122"/>
                <a:ea typeface="微软雅黑" panose="020B0503020204020204" pitchFamily="34" charset="-122"/>
              </a:defRPr>
            </a:lvl1pPr>
            <a:lvl2pPr>
              <a:defRPr>
                <a:latin typeface="微软雅黑" panose="020B0503020204020204" pitchFamily="34" charset="-122"/>
                <a:ea typeface="微软雅黑" panose="020B0503020204020204" pitchFamily="34" charset="-122"/>
              </a:defRPr>
            </a:lvl2pPr>
            <a:lvl3pPr>
              <a:defRPr>
                <a:latin typeface="微软雅黑" panose="020B0503020204020204" pitchFamily="34" charset="-122"/>
                <a:ea typeface="微软雅黑" panose="020B0503020204020204" pitchFamily="34" charset="-122"/>
              </a:defRPr>
            </a:lvl3pPr>
            <a:lvl4pPr>
              <a:defRPr>
                <a:latin typeface="微软雅黑" panose="020B0503020204020204" pitchFamily="34" charset="-122"/>
                <a:ea typeface="微软雅黑" panose="020B0503020204020204" pitchFamily="34" charset="-122"/>
              </a:defRPr>
            </a:lvl4pPr>
            <a:lvl5pPr>
              <a:defRPr>
                <a:latin typeface="微软雅黑" panose="020B0503020204020204" pitchFamily="34" charset="-122"/>
                <a:ea typeface="微软雅黑" panose="020B0503020204020204" pitchFamily="34" charset="-122"/>
              </a:defRPr>
            </a:lvl5pPr>
          </a:lstStyle>
          <a:p>
            <a:pPr lvl="0"/>
            <a:r>
              <a:rPr kumimoji="1" lang="zh-CN" altLang="en-US" dirty="0"/>
              <a:t>个人信息</a:t>
            </a:r>
            <a:endParaRPr kumimoji="1" lang="zh-CN" altLang="en-US" dirty="0"/>
          </a:p>
        </p:txBody>
      </p:sp>
      <p:pic>
        <p:nvPicPr>
          <p:cNvPr id="12" name="图片 11"/>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23000" contrast="-7000"/>
                    </a14:imgEffect>
                    <a14:imgEffect>
                      <a14:colorTemperature colorTemp="7231"/>
                    </a14:imgEffect>
                    <a14:imgEffect>
                      <a14:saturation sat="400000"/>
                    </a14:imgEffect>
                    <a14:imgEffect>
                      <a14:sharpenSoften amount="100000"/>
                    </a14:imgEffect>
                  </a14:imgLayer>
                </a14:imgProps>
              </a:ext>
              <a:ext uri="{28A0092B-C50C-407E-A947-70E740481C1C}">
                <a14:useLocalDpi xmlns:a14="http://schemas.microsoft.com/office/drawing/2010/main" val="0"/>
              </a:ext>
            </a:extLst>
          </a:blip>
          <a:stretch>
            <a:fillRect/>
          </a:stretch>
        </p:blipFill>
        <p:spPr>
          <a:xfrm>
            <a:off x="9696400" y="197237"/>
            <a:ext cx="2296591" cy="648000"/>
          </a:xfrm>
          <a:prstGeom prst="rect">
            <a:avLst/>
          </a:prstGeom>
        </p:spPr>
      </p:pic>
      <p:pic>
        <p:nvPicPr>
          <p:cNvPr id="13" name="图片 12"/>
          <p:cNvPicPr>
            <a:picLocks noChangeAspect="1"/>
          </p:cNvPicPr>
          <p:nvPr userDrawn="1"/>
        </p:nvPicPr>
        <p:blipFill>
          <a:blip r:embed="rId4"/>
          <a:stretch>
            <a:fillRect/>
          </a:stretch>
        </p:blipFill>
        <p:spPr>
          <a:xfrm>
            <a:off x="125672" y="134579"/>
            <a:ext cx="4536165" cy="773317"/>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pic>
        <p:nvPicPr>
          <p:cNvPr id="12" name="图片 11"/>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23000" contrast="-7000"/>
                    </a14:imgEffect>
                    <a14:imgEffect>
                      <a14:colorTemperature colorTemp="7231"/>
                    </a14:imgEffect>
                    <a14:imgEffect>
                      <a14:saturation sat="400000"/>
                    </a14:imgEffect>
                    <a14:imgEffect>
                      <a14:sharpenSoften amount="100000"/>
                    </a14:imgEffect>
                  </a14:imgLayer>
                </a14:imgProps>
              </a:ext>
              <a:ext uri="{28A0092B-C50C-407E-A947-70E740481C1C}">
                <a14:useLocalDpi xmlns:a14="http://schemas.microsoft.com/office/drawing/2010/main" val="0"/>
              </a:ext>
            </a:extLst>
          </a:blip>
          <a:stretch>
            <a:fillRect/>
          </a:stretch>
        </p:blipFill>
        <p:spPr>
          <a:xfrm>
            <a:off x="9696400" y="197237"/>
            <a:ext cx="2296591" cy="648000"/>
          </a:xfrm>
          <a:prstGeom prst="rect">
            <a:avLst/>
          </a:prstGeom>
        </p:spPr>
      </p:pic>
      <p:pic>
        <p:nvPicPr>
          <p:cNvPr id="13" name="图片 12"/>
          <p:cNvPicPr>
            <a:picLocks noChangeAspect="1"/>
          </p:cNvPicPr>
          <p:nvPr userDrawn="1"/>
        </p:nvPicPr>
        <p:blipFill>
          <a:blip r:embed="rId4"/>
          <a:stretch>
            <a:fillRect/>
          </a:stretch>
        </p:blipFill>
        <p:spPr>
          <a:xfrm>
            <a:off x="125672" y="134579"/>
            <a:ext cx="4536165" cy="773317"/>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C584A5-9D63-034E-9128-769225CEE95E}" type="datetimeFigureOut">
              <a:rPr kumimoji="1" lang="zh-CN" altLang="en-US" smtClean="0"/>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1A65CA-DA61-F64B-A32F-26CBA8E62328}"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9" Type="http://schemas.openxmlformats.org/officeDocument/2006/relationships/image" Target="../media/image13.png"/><Relationship Id="rId8" Type="http://schemas.openxmlformats.org/officeDocument/2006/relationships/image" Target="../media/image12.png"/><Relationship Id="rId7" Type="http://schemas.openxmlformats.org/officeDocument/2006/relationships/image" Target="../media/image11.png"/><Relationship Id="rId6" Type="http://schemas.openxmlformats.org/officeDocument/2006/relationships/image" Target="../media/image10.png"/><Relationship Id="rId5" Type="http://schemas.openxmlformats.org/officeDocument/2006/relationships/image" Target="../media/image9.png"/><Relationship Id="rId42" Type="http://schemas.openxmlformats.org/officeDocument/2006/relationships/notesSlide" Target="../notesSlides/notesSlide3.xml"/><Relationship Id="rId41" Type="http://schemas.openxmlformats.org/officeDocument/2006/relationships/slideLayout" Target="../slideLayouts/slideLayout2.xml"/><Relationship Id="rId40" Type="http://schemas.openxmlformats.org/officeDocument/2006/relationships/image" Target="../media/image44.png"/><Relationship Id="rId4" Type="http://schemas.openxmlformats.org/officeDocument/2006/relationships/image" Target="../media/image8.png"/><Relationship Id="rId39" Type="http://schemas.openxmlformats.org/officeDocument/2006/relationships/image" Target="../media/image43.png"/><Relationship Id="rId38" Type="http://schemas.openxmlformats.org/officeDocument/2006/relationships/image" Target="../media/image42.png"/><Relationship Id="rId37" Type="http://schemas.openxmlformats.org/officeDocument/2006/relationships/image" Target="../media/image41.png"/><Relationship Id="rId36" Type="http://schemas.openxmlformats.org/officeDocument/2006/relationships/image" Target="../media/image40.png"/><Relationship Id="rId35" Type="http://schemas.openxmlformats.org/officeDocument/2006/relationships/image" Target="../media/image39.png"/><Relationship Id="rId34" Type="http://schemas.openxmlformats.org/officeDocument/2006/relationships/image" Target="../media/image38.png"/><Relationship Id="rId33" Type="http://schemas.openxmlformats.org/officeDocument/2006/relationships/image" Target="../media/image37.png"/><Relationship Id="rId32" Type="http://schemas.openxmlformats.org/officeDocument/2006/relationships/image" Target="../media/image36.png"/><Relationship Id="rId31" Type="http://schemas.openxmlformats.org/officeDocument/2006/relationships/image" Target="../media/image35.png"/><Relationship Id="rId30" Type="http://schemas.openxmlformats.org/officeDocument/2006/relationships/image" Target="../media/image34.png"/><Relationship Id="rId3" Type="http://schemas.openxmlformats.org/officeDocument/2006/relationships/image" Target="../media/image7.png"/><Relationship Id="rId29" Type="http://schemas.openxmlformats.org/officeDocument/2006/relationships/image" Target="../media/image33.png"/><Relationship Id="rId28" Type="http://schemas.openxmlformats.org/officeDocument/2006/relationships/image" Target="../media/image32.png"/><Relationship Id="rId27" Type="http://schemas.openxmlformats.org/officeDocument/2006/relationships/image" Target="../media/image31.png"/><Relationship Id="rId26" Type="http://schemas.openxmlformats.org/officeDocument/2006/relationships/image" Target="../media/image30.png"/><Relationship Id="rId25" Type="http://schemas.openxmlformats.org/officeDocument/2006/relationships/image" Target="../media/image29.png"/><Relationship Id="rId24" Type="http://schemas.openxmlformats.org/officeDocument/2006/relationships/image" Target="../media/image28.png"/><Relationship Id="rId23" Type="http://schemas.openxmlformats.org/officeDocument/2006/relationships/image" Target="../media/image27.png"/><Relationship Id="rId22" Type="http://schemas.openxmlformats.org/officeDocument/2006/relationships/image" Target="../media/image26.png"/><Relationship Id="rId21" Type="http://schemas.openxmlformats.org/officeDocument/2006/relationships/image" Target="../media/image25.png"/><Relationship Id="rId20" Type="http://schemas.openxmlformats.org/officeDocument/2006/relationships/image" Target="../media/image24.png"/><Relationship Id="rId2" Type="http://schemas.openxmlformats.org/officeDocument/2006/relationships/image" Target="../media/image6.png"/><Relationship Id="rId19" Type="http://schemas.openxmlformats.org/officeDocument/2006/relationships/image" Target="../media/image23.png"/><Relationship Id="rId18" Type="http://schemas.openxmlformats.org/officeDocument/2006/relationships/image" Target="../media/image22.png"/><Relationship Id="rId17" Type="http://schemas.openxmlformats.org/officeDocument/2006/relationships/image" Target="../media/image21.png"/><Relationship Id="rId16" Type="http://schemas.openxmlformats.org/officeDocument/2006/relationships/image" Target="../media/image20.png"/><Relationship Id="rId15" Type="http://schemas.openxmlformats.org/officeDocument/2006/relationships/image" Target="../media/image19.png"/><Relationship Id="rId14" Type="http://schemas.openxmlformats.org/officeDocument/2006/relationships/image" Target="../media/image18.png"/><Relationship Id="rId13" Type="http://schemas.openxmlformats.org/officeDocument/2006/relationships/image" Target="../media/image17.png"/><Relationship Id="rId12" Type="http://schemas.openxmlformats.org/officeDocument/2006/relationships/image" Target="../media/image16.png"/><Relationship Id="rId11" Type="http://schemas.openxmlformats.org/officeDocument/2006/relationships/image" Target="../media/image15.png"/><Relationship Id="rId10" Type="http://schemas.openxmlformats.org/officeDocument/2006/relationships/image" Target="../media/image14.png"/><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0" Type="http://schemas.openxmlformats.org/officeDocument/2006/relationships/notesSlide" Target="../notesSlides/notesSlide4.xml"/><Relationship Id="rId3" Type="http://schemas.openxmlformats.org/officeDocument/2006/relationships/image" Target="../media/image45.png"/><Relationship Id="rId29" Type="http://schemas.openxmlformats.org/officeDocument/2006/relationships/slideLayout" Target="../slideLayouts/slideLayout2.xml"/><Relationship Id="rId28" Type="http://schemas.openxmlformats.org/officeDocument/2006/relationships/tags" Target="../tags/tag27.xml"/><Relationship Id="rId27" Type="http://schemas.openxmlformats.org/officeDocument/2006/relationships/tags" Target="../tags/tag26.xml"/><Relationship Id="rId26" Type="http://schemas.openxmlformats.org/officeDocument/2006/relationships/tags" Target="../tags/tag25.xml"/><Relationship Id="rId25" Type="http://schemas.openxmlformats.org/officeDocument/2006/relationships/tags" Target="../tags/tag24.xml"/><Relationship Id="rId24" Type="http://schemas.openxmlformats.org/officeDocument/2006/relationships/tags" Target="../tags/tag23.xml"/><Relationship Id="rId23" Type="http://schemas.openxmlformats.org/officeDocument/2006/relationships/tags" Target="../tags/tag22.xml"/><Relationship Id="rId22" Type="http://schemas.openxmlformats.org/officeDocument/2006/relationships/tags" Target="../tags/tag21.xml"/><Relationship Id="rId21" Type="http://schemas.openxmlformats.org/officeDocument/2006/relationships/tags" Target="../tags/tag20.xml"/><Relationship Id="rId20" Type="http://schemas.openxmlformats.org/officeDocument/2006/relationships/tags" Target="../tags/tag19.xml"/><Relationship Id="rId2" Type="http://schemas.openxmlformats.org/officeDocument/2006/relationships/tags" Target="../tags/tag2.xml"/><Relationship Id="rId19" Type="http://schemas.openxmlformats.org/officeDocument/2006/relationships/tags" Target="../tags/tag18.xml"/><Relationship Id="rId18" Type="http://schemas.openxmlformats.org/officeDocument/2006/relationships/tags" Target="../tags/tag17.xml"/><Relationship Id="rId17" Type="http://schemas.openxmlformats.org/officeDocument/2006/relationships/tags" Target="../tags/tag16.xml"/><Relationship Id="rId16" Type="http://schemas.openxmlformats.org/officeDocument/2006/relationships/tags" Target="../tags/tag15.xml"/><Relationship Id="rId15" Type="http://schemas.openxmlformats.org/officeDocument/2006/relationships/tags" Target="../tags/tag14.xml"/><Relationship Id="rId14" Type="http://schemas.openxmlformats.org/officeDocument/2006/relationships/tags" Target="../tags/tag13.xml"/><Relationship Id="rId13" Type="http://schemas.openxmlformats.org/officeDocument/2006/relationships/tags" Target="../tags/tag12.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2.xml"/><Relationship Id="rId3" Type="http://schemas.openxmlformats.org/officeDocument/2006/relationships/tags" Target="../tags/tag29.xml"/><Relationship Id="rId2" Type="http://schemas.openxmlformats.org/officeDocument/2006/relationships/image" Target="../media/image46.png"/><Relationship Id="rId1" Type="http://schemas.openxmlformats.org/officeDocument/2006/relationships/tags" Target="../tags/tag28.xml"/></Relationships>
</file>

<file path=ppt/slides/_rels/slide6.xml.rels><?xml version="1.0" encoding="UTF-8" standalone="yes"?>
<Relationships xmlns="http://schemas.openxmlformats.org/package/2006/relationships"><Relationship Id="rId9" Type="http://schemas.openxmlformats.org/officeDocument/2006/relationships/tags" Target="../tags/tag38.xml"/><Relationship Id="rId8" Type="http://schemas.openxmlformats.org/officeDocument/2006/relationships/tags" Target="../tags/tag37.xml"/><Relationship Id="rId7" Type="http://schemas.openxmlformats.org/officeDocument/2006/relationships/tags" Target="../tags/tag36.xml"/><Relationship Id="rId6" Type="http://schemas.openxmlformats.org/officeDocument/2006/relationships/tags" Target="../tags/tag35.xml"/><Relationship Id="rId5" Type="http://schemas.openxmlformats.org/officeDocument/2006/relationships/tags" Target="../tags/tag34.xml"/><Relationship Id="rId4" Type="http://schemas.openxmlformats.org/officeDocument/2006/relationships/tags" Target="../tags/tag33.xml"/><Relationship Id="rId3" Type="http://schemas.openxmlformats.org/officeDocument/2006/relationships/tags" Target="../tags/tag32.xml"/><Relationship Id="rId24" Type="http://schemas.openxmlformats.org/officeDocument/2006/relationships/notesSlide" Target="../notesSlides/notesSlide6.xml"/><Relationship Id="rId23" Type="http://schemas.openxmlformats.org/officeDocument/2006/relationships/slideLayout" Target="../slideLayouts/slideLayout2.xml"/><Relationship Id="rId22" Type="http://schemas.openxmlformats.org/officeDocument/2006/relationships/tags" Target="../tags/tag51.xml"/><Relationship Id="rId21" Type="http://schemas.openxmlformats.org/officeDocument/2006/relationships/tags" Target="../tags/tag50.xml"/><Relationship Id="rId20" Type="http://schemas.openxmlformats.org/officeDocument/2006/relationships/tags" Target="../tags/tag49.xml"/><Relationship Id="rId2" Type="http://schemas.openxmlformats.org/officeDocument/2006/relationships/tags" Target="../tags/tag31.xml"/><Relationship Id="rId19" Type="http://schemas.openxmlformats.org/officeDocument/2006/relationships/tags" Target="../tags/tag48.xml"/><Relationship Id="rId18" Type="http://schemas.openxmlformats.org/officeDocument/2006/relationships/tags" Target="../tags/tag47.xml"/><Relationship Id="rId17" Type="http://schemas.openxmlformats.org/officeDocument/2006/relationships/tags" Target="../tags/tag46.xml"/><Relationship Id="rId16" Type="http://schemas.openxmlformats.org/officeDocument/2006/relationships/tags" Target="../tags/tag45.xml"/><Relationship Id="rId15" Type="http://schemas.openxmlformats.org/officeDocument/2006/relationships/tags" Target="../tags/tag44.xml"/><Relationship Id="rId14" Type="http://schemas.openxmlformats.org/officeDocument/2006/relationships/tags" Target="../tags/tag43.xml"/><Relationship Id="rId13" Type="http://schemas.openxmlformats.org/officeDocument/2006/relationships/tags" Target="../tags/tag42.xml"/><Relationship Id="rId12" Type="http://schemas.openxmlformats.org/officeDocument/2006/relationships/tags" Target="../tags/tag41.xml"/><Relationship Id="rId11" Type="http://schemas.openxmlformats.org/officeDocument/2006/relationships/tags" Target="../tags/tag40.xml"/><Relationship Id="rId10" Type="http://schemas.openxmlformats.org/officeDocument/2006/relationships/tags" Target="../tags/tag39.xml"/><Relationship Id="rId1" Type="http://schemas.openxmlformats.org/officeDocument/2006/relationships/tags" Target="../tags/tag30.xml"/></Relationships>
</file>

<file path=ppt/slides/_rels/slide7.xml.rels><?xml version="1.0" encoding="UTF-8" standalone="yes"?>
<Relationships xmlns="http://schemas.openxmlformats.org/package/2006/relationships"><Relationship Id="rId9" Type="http://schemas.openxmlformats.org/officeDocument/2006/relationships/tags" Target="../tags/tag60.xml"/><Relationship Id="rId8" Type="http://schemas.openxmlformats.org/officeDocument/2006/relationships/tags" Target="../tags/tag59.xml"/><Relationship Id="rId7" Type="http://schemas.openxmlformats.org/officeDocument/2006/relationships/tags" Target="../tags/tag58.xml"/><Relationship Id="rId6" Type="http://schemas.openxmlformats.org/officeDocument/2006/relationships/tags" Target="../tags/tag57.xml"/><Relationship Id="rId5" Type="http://schemas.openxmlformats.org/officeDocument/2006/relationships/tags" Target="../tags/tag56.xml"/><Relationship Id="rId4" Type="http://schemas.openxmlformats.org/officeDocument/2006/relationships/tags" Target="../tags/tag55.xml"/><Relationship Id="rId30" Type="http://schemas.openxmlformats.org/officeDocument/2006/relationships/notesSlide" Target="../notesSlides/notesSlide7.xml"/><Relationship Id="rId3" Type="http://schemas.openxmlformats.org/officeDocument/2006/relationships/tags" Target="../tags/tag54.xml"/><Relationship Id="rId29" Type="http://schemas.openxmlformats.org/officeDocument/2006/relationships/slideLayout" Target="../slideLayouts/slideLayout2.xml"/><Relationship Id="rId28" Type="http://schemas.openxmlformats.org/officeDocument/2006/relationships/tags" Target="../tags/tag78.xml"/><Relationship Id="rId27" Type="http://schemas.openxmlformats.org/officeDocument/2006/relationships/image" Target="../media/image47.png"/><Relationship Id="rId26" Type="http://schemas.openxmlformats.org/officeDocument/2006/relationships/tags" Target="../tags/tag77.xml"/><Relationship Id="rId25" Type="http://schemas.openxmlformats.org/officeDocument/2006/relationships/tags" Target="../tags/tag76.xml"/><Relationship Id="rId24" Type="http://schemas.openxmlformats.org/officeDocument/2006/relationships/tags" Target="../tags/tag75.xml"/><Relationship Id="rId23" Type="http://schemas.openxmlformats.org/officeDocument/2006/relationships/tags" Target="../tags/tag74.xml"/><Relationship Id="rId22" Type="http://schemas.openxmlformats.org/officeDocument/2006/relationships/tags" Target="../tags/tag73.xml"/><Relationship Id="rId21" Type="http://schemas.openxmlformats.org/officeDocument/2006/relationships/tags" Target="../tags/tag72.xml"/><Relationship Id="rId20" Type="http://schemas.openxmlformats.org/officeDocument/2006/relationships/tags" Target="../tags/tag71.xml"/><Relationship Id="rId2" Type="http://schemas.openxmlformats.org/officeDocument/2006/relationships/tags" Target="../tags/tag53.xml"/><Relationship Id="rId19" Type="http://schemas.openxmlformats.org/officeDocument/2006/relationships/tags" Target="../tags/tag70.xml"/><Relationship Id="rId18" Type="http://schemas.openxmlformats.org/officeDocument/2006/relationships/tags" Target="../tags/tag69.xml"/><Relationship Id="rId17" Type="http://schemas.openxmlformats.org/officeDocument/2006/relationships/tags" Target="../tags/tag68.xml"/><Relationship Id="rId16" Type="http://schemas.openxmlformats.org/officeDocument/2006/relationships/tags" Target="../tags/tag67.xml"/><Relationship Id="rId15" Type="http://schemas.openxmlformats.org/officeDocument/2006/relationships/tags" Target="../tags/tag66.xml"/><Relationship Id="rId14" Type="http://schemas.openxmlformats.org/officeDocument/2006/relationships/tags" Target="../tags/tag65.xml"/><Relationship Id="rId13" Type="http://schemas.openxmlformats.org/officeDocument/2006/relationships/tags" Target="../tags/tag64.xml"/><Relationship Id="rId12" Type="http://schemas.openxmlformats.org/officeDocument/2006/relationships/tags" Target="../tags/tag63.xml"/><Relationship Id="rId11" Type="http://schemas.openxmlformats.org/officeDocument/2006/relationships/tags" Target="../tags/tag62.xml"/><Relationship Id="rId10" Type="http://schemas.openxmlformats.org/officeDocument/2006/relationships/tags" Target="../tags/tag61.xml"/><Relationship Id="rId1" Type="http://schemas.openxmlformats.org/officeDocument/2006/relationships/tags" Target="../tags/tag52.xml"/></Relationships>
</file>

<file path=ppt/slides/_rels/slide8.xml.rels><?xml version="1.0" encoding="UTF-8" standalone="yes"?>
<Relationships xmlns="http://schemas.openxmlformats.org/package/2006/relationships"><Relationship Id="rId9" Type="http://schemas.openxmlformats.org/officeDocument/2006/relationships/tags" Target="../tags/tag87.xml"/><Relationship Id="rId8" Type="http://schemas.openxmlformats.org/officeDocument/2006/relationships/tags" Target="../tags/tag86.xml"/><Relationship Id="rId7" Type="http://schemas.openxmlformats.org/officeDocument/2006/relationships/tags" Target="../tags/tag85.xml"/><Relationship Id="rId6" Type="http://schemas.openxmlformats.org/officeDocument/2006/relationships/tags" Target="../tags/tag84.xml"/><Relationship Id="rId5" Type="http://schemas.openxmlformats.org/officeDocument/2006/relationships/tags" Target="../tags/tag83.xml"/><Relationship Id="rId4" Type="http://schemas.openxmlformats.org/officeDocument/2006/relationships/tags" Target="../tags/tag82.xml"/><Relationship Id="rId30" Type="http://schemas.openxmlformats.org/officeDocument/2006/relationships/notesSlide" Target="../notesSlides/notesSlide8.xml"/><Relationship Id="rId3" Type="http://schemas.openxmlformats.org/officeDocument/2006/relationships/tags" Target="../tags/tag81.xml"/><Relationship Id="rId29" Type="http://schemas.openxmlformats.org/officeDocument/2006/relationships/slideLayout" Target="../slideLayouts/slideLayout2.xml"/><Relationship Id="rId28" Type="http://schemas.openxmlformats.org/officeDocument/2006/relationships/tags" Target="../tags/tag105.xml"/><Relationship Id="rId27" Type="http://schemas.openxmlformats.org/officeDocument/2006/relationships/image" Target="../media/image47.png"/><Relationship Id="rId26" Type="http://schemas.openxmlformats.org/officeDocument/2006/relationships/tags" Target="../tags/tag104.xml"/><Relationship Id="rId25" Type="http://schemas.openxmlformats.org/officeDocument/2006/relationships/tags" Target="../tags/tag103.xml"/><Relationship Id="rId24" Type="http://schemas.openxmlformats.org/officeDocument/2006/relationships/tags" Target="../tags/tag102.xml"/><Relationship Id="rId23" Type="http://schemas.openxmlformats.org/officeDocument/2006/relationships/tags" Target="../tags/tag101.xml"/><Relationship Id="rId22" Type="http://schemas.openxmlformats.org/officeDocument/2006/relationships/tags" Target="../tags/tag100.xml"/><Relationship Id="rId21" Type="http://schemas.openxmlformats.org/officeDocument/2006/relationships/tags" Target="../tags/tag99.xml"/><Relationship Id="rId20" Type="http://schemas.openxmlformats.org/officeDocument/2006/relationships/tags" Target="../tags/tag98.xml"/><Relationship Id="rId2" Type="http://schemas.openxmlformats.org/officeDocument/2006/relationships/tags" Target="../tags/tag80.xml"/><Relationship Id="rId19" Type="http://schemas.openxmlformats.org/officeDocument/2006/relationships/tags" Target="../tags/tag97.xml"/><Relationship Id="rId18" Type="http://schemas.openxmlformats.org/officeDocument/2006/relationships/tags" Target="../tags/tag96.xml"/><Relationship Id="rId17" Type="http://schemas.openxmlformats.org/officeDocument/2006/relationships/tags" Target="../tags/tag95.xml"/><Relationship Id="rId16" Type="http://schemas.openxmlformats.org/officeDocument/2006/relationships/tags" Target="../tags/tag94.xml"/><Relationship Id="rId15" Type="http://schemas.openxmlformats.org/officeDocument/2006/relationships/tags" Target="../tags/tag93.xml"/><Relationship Id="rId14" Type="http://schemas.openxmlformats.org/officeDocument/2006/relationships/tags" Target="../tags/tag92.xml"/><Relationship Id="rId13" Type="http://schemas.openxmlformats.org/officeDocument/2006/relationships/tags" Target="../tags/tag91.xml"/><Relationship Id="rId12" Type="http://schemas.openxmlformats.org/officeDocument/2006/relationships/tags" Target="../tags/tag90.xml"/><Relationship Id="rId11" Type="http://schemas.openxmlformats.org/officeDocument/2006/relationships/tags" Target="../tags/tag89.xml"/><Relationship Id="rId10" Type="http://schemas.openxmlformats.org/officeDocument/2006/relationships/tags" Target="../tags/tag88.xml"/><Relationship Id="rId1" Type="http://schemas.openxmlformats.org/officeDocument/2006/relationships/tags" Target="../tags/tag7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06.xml"/></Relationships>
</file>

<file path=ppt/slides/_rels/slide10.xml.rels><?xml version="1.0" encoding="UTF-8" standalone="yes"?>
<Relationships xmlns="http://schemas.openxmlformats.org/package/2006/relationships"><Relationship Id="rId9" Type="http://schemas.openxmlformats.org/officeDocument/2006/relationships/tags" Target="../tags/tag115.xml"/><Relationship Id="rId8" Type="http://schemas.openxmlformats.org/officeDocument/2006/relationships/tags" Target="../tags/tag114.xml"/><Relationship Id="rId7" Type="http://schemas.openxmlformats.org/officeDocument/2006/relationships/tags" Target="../tags/tag113.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tags" Target="../tags/tag110.xml"/><Relationship Id="rId3" Type="http://schemas.openxmlformats.org/officeDocument/2006/relationships/tags" Target="../tags/tag109.xml"/><Relationship Id="rId2" Type="http://schemas.openxmlformats.org/officeDocument/2006/relationships/tags" Target="../tags/tag108.xml"/><Relationship Id="rId17" Type="http://schemas.openxmlformats.org/officeDocument/2006/relationships/notesSlide" Target="../notesSlides/notesSlide10.xml"/><Relationship Id="rId16" Type="http://schemas.openxmlformats.org/officeDocument/2006/relationships/slideLayout" Target="../slideLayouts/slideLayout2.xml"/><Relationship Id="rId15" Type="http://schemas.openxmlformats.org/officeDocument/2006/relationships/tags" Target="../tags/tag121.xml"/><Relationship Id="rId14" Type="http://schemas.openxmlformats.org/officeDocument/2006/relationships/tags" Target="../tags/tag120.xml"/><Relationship Id="rId13" Type="http://schemas.openxmlformats.org/officeDocument/2006/relationships/tags" Target="../tags/tag119.xml"/><Relationship Id="rId12" Type="http://schemas.openxmlformats.org/officeDocument/2006/relationships/tags" Target="../tags/tag118.xml"/><Relationship Id="rId11" Type="http://schemas.openxmlformats.org/officeDocument/2006/relationships/tags" Target="../tags/tag117.xml"/><Relationship Id="rId10" Type="http://schemas.openxmlformats.org/officeDocument/2006/relationships/tags" Target="../tags/tag116.xml"/><Relationship Id="rId1" Type="http://schemas.openxmlformats.org/officeDocument/2006/relationships/tags" Target="../tags/tag107.xml"/></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2.xml"/><Relationship Id="rId2" Type="http://schemas.openxmlformats.org/officeDocument/2006/relationships/tags" Target="../tags/tag123.xml"/><Relationship Id="rId1" Type="http://schemas.openxmlformats.org/officeDocument/2006/relationships/tags" Target="../tags/tag122.xml"/></Relationships>
</file>

<file path=ppt/slides/_rels/slide12.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127.xml"/><Relationship Id="rId7" Type="http://schemas.openxmlformats.org/officeDocument/2006/relationships/tags" Target="../tags/tag126.xml"/><Relationship Id="rId6" Type="http://schemas.openxmlformats.org/officeDocument/2006/relationships/tags" Target="../tags/tag125.xml"/><Relationship Id="rId5" Type="http://schemas.openxmlformats.org/officeDocument/2006/relationships/image" Target="../media/image51.png"/><Relationship Id="rId4" Type="http://schemas.openxmlformats.org/officeDocument/2006/relationships/image" Target="../media/image50.png"/><Relationship Id="rId3" Type="http://schemas.openxmlformats.org/officeDocument/2006/relationships/image" Target="../media/image49.png"/><Relationship Id="rId2" Type="http://schemas.openxmlformats.org/officeDocument/2006/relationships/image" Target="../media/image48.png"/><Relationship Id="rId10" Type="http://schemas.openxmlformats.org/officeDocument/2006/relationships/notesSlide" Target="../notesSlides/notesSlide12.xml"/><Relationship Id="rId1" Type="http://schemas.openxmlformats.org/officeDocument/2006/relationships/tags" Target="../tags/tag124.xml"/></Relationships>
</file>

<file path=ppt/slides/_rels/slide13.xml.rels><?xml version="1.0" encoding="UTF-8" standalone="yes"?>
<Relationships xmlns="http://schemas.openxmlformats.org/package/2006/relationships"><Relationship Id="rId7" Type="http://schemas.openxmlformats.org/officeDocument/2006/relationships/notesSlide" Target="../notesSlides/notesSlide13.xml"/><Relationship Id="rId6" Type="http://schemas.openxmlformats.org/officeDocument/2006/relationships/slideLayout" Target="../slideLayouts/slideLayout2.xml"/><Relationship Id="rId5" Type="http://schemas.openxmlformats.org/officeDocument/2006/relationships/tags" Target="../tags/tag130.xml"/><Relationship Id="rId4" Type="http://schemas.openxmlformats.org/officeDocument/2006/relationships/image" Target="../media/image51.png"/><Relationship Id="rId3" Type="http://schemas.openxmlformats.org/officeDocument/2006/relationships/tags" Target="../tags/tag129.xml"/><Relationship Id="rId2" Type="http://schemas.openxmlformats.org/officeDocument/2006/relationships/image" Target="../media/image50.png"/><Relationship Id="rId1" Type="http://schemas.openxmlformats.org/officeDocument/2006/relationships/tags" Target="../tags/tag128.xml"/></Relationships>
</file>

<file path=ppt/slides/_rels/slide14.xml.rels><?xml version="1.0" encoding="UTF-8" standalone="yes"?>
<Relationships xmlns="http://schemas.openxmlformats.org/package/2006/relationships"><Relationship Id="rId9" Type="http://schemas.openxmlformats.org/officeDocument/2006/relationships/tags" Target="../tags/tag137.xml"/><Relationship Id="rId8" Type="http://schemas.openxmlformats.org/officeDocument/2006/relationships/tags" Target="../tags/tag136.xml"/><Relationship Id="rId7" Type="http://schemas.openxmlformats.org/officeDocument/2006/relationships/image" Target="../media/image50.png"/><Relationship Id="rId6" Type="http://schemas.openxmlformats.org/officeDocument/2006/relationships/tags" Target="../tags/tag135.xml"/><Relationship Id="rId5" Type="http://schemas.openxmlformats.org/officeDocument/2006/relationships/tags" Target="../tags/tag134.xml"/><Relationship Id="rId4" Type="http://schemas.openxmlformats.org/officeDocument/2006/relationships/tags" Target="../tags/tag133.xml"/><Relationship Id="rId3" Type="http://schemas.openxmlformats.org/officeDocument/2006/relationships/image" Target="../media/image52.png"/><Relationship Id="rId2" Type="http://schemas.openxmlformats.org/officeDocument/2006/relationships/tags" Target="../tags/tag132.xml"/><Relationship Id="rId11" Type="http://schemas.openxmlformats.org/officeDocument/2006/relationships/notesSlide" Target="../notesSlides/notesSlide14.xml"/><Relationship Id="rId10" Type="http://schemas.openxmlformats.org/officeDocument/2006/relationships/slideLayout" Target="../slideLayouts/slideLayout2.xml"/><Relationship Id="rId1" Type="http://schemas.openxmlformats.org/officeDocument/2006/relationships/tags" Target="../tags/tag131.xml"/></Relationships>
</file>

<file path=ppt/slides/_rels/slide15.xml.rels><?xml version="1.0" encoding="UTF-8" standalone="yes"?>
<Relationships xmlns="http://schemas.openxmlformats.org/package/2006/relationships"><Relationship Id="rId9" Type="http://schemas.openxmlformats.org/officeDocument/2006/relationships/tags" Target="../tags/tag145.xml"/><Relationship Id="rId8" Type="http://schemas.openxmlformats.org/officeDocument/2006/relationships/tags" Target="../tags/tag144.xml"/><Relationship Id="rId7" Type="http://schemas.openxmlformats.org/officeDocument/2006/relationships/tags" Target="../tags/tag143.xml"/><Relationship Id="rId6" Type="http://schemas.openxmlformats.org/officeDocument/2006/relationships/tags" Target="../tags/tag142.xml"/><Relationship Id="rId5" Type="http://schemas.openxmlformats.org/officeDocument/2006/relationships/tags" Target="../tags/tag141.xml"/><Relationship Id="rId4" Type="http://schemas.openxmlformats.org/officeDocument/2006/relationships/tags" Target="../tags/tag140.xml"/><Relationship Id="rId3" Type="http://schemas.openxmlformats.org/officeDocument/2006/relationships/tags" Target="../tags/tag139.xml"/><Relationship Id="rId28" Type="http://schemas.openxmlformats.org/officeDocument/2006/relationships/notesSlide" Target="../notesSlides/notesSlide15.xml"/><Relationship Id="rId27" Type="http://schemas.openxmlformats.org/officeDocument/2006/relationships/slideLayout" Target="../slideLayouts/slideLayout2.xml"/><Relationship Id="rId26" Type="http://schemas.openxmlformats.org/officeDocument/2006/relationships/tags" Target="../tags/tag162.xml"/><Relationship Id="rId25" Type="http://schemas.openxmlformats.org/officeDocument/2006/relationships/tags" Target="../tags/tag161.xml"/><Relationship Id="rId24" Type="http://schemas.openxmlformats.org/officeDocument/2006/relationships/tags" Target="../tags/tag160.xml"/><Relationship Id="rId23" Type="http://schemas.openxmlformats.org/officeDocument/2006/relationships/tags" Target="../tags/tag159.xml"/><Relationship Id="rId22" Type="http://schemas.openxmlformats.org/officeDocument/2006/relationships/tags" Target="../tags/tag158.xml"/><Relationship Id="rId21" Type="http://schemas.openxmlformats.org/officeDocument/2006/relationships/tags" Target="../tags/tag157.xml"/><Relationship Id="rId20" Type="http://schemas.openxmlformats.org/officeDocument/2006/relationships/tags" Target="../tags/tag156.xml"/><Relationship Id="rId2" Type="http://schemas.openxmlformats.org/officeDocument/2006/relationships/image" Target="../media/image53.png"/><Relationship Id="rId19" Type="http://schemas.openxmlformats.org/officeDocument/2006/relationships/tags" Target="../tags/tag155.xml"/><Relationship Id="rId18" Type="http://schemas.openxmlformats.org/officeDocument/2006/relationships/tags" Target="../tags/tag154.xml"/><Relationship Id="rId17" Type="http://schemas.openxmlformats.org/officeDocument/2006/relationships/tags" Target="../tags/tag153.xml"/><Relationship Id="rId16" Type="http://schemas.openxmlformats.org/officeDocument/2006/relationships/tags" Target="../tags/tag152.xml"/><Relationship Id="rId15" Type="http://schemas.openxmlformats.org/officeDocument/2006/relationships/tags" Target="../tags/tag151.xml"/><Relationship Id="rId14" Type="http://schemas.openxmlformats.org/officeDocument/2006/relationships/tags" Target="../tags/tag150.xml"/><Relationship Id="rId13" Type="http://schemas.openxmlformats.org/officeDocument/2006/relationships/tags" Target="../tags/tag149.xml"/><Relationship Id="rId12" Type="http://schemas.openxmlformats.org/officeDocument/2006/relationships/tags" Target="../tags/tag148.xml"/><Relationship Id="rId11" Type="http://schemas.openxmlformats.org/officeDocument/2006/relationships/tags" Target="../tags/tag147.xml"/><Relationship Id="rId10" Type="http://schemas.openxmlformats.org/officeDocument/2006/relationships/tags" Target="../tags/tag146.xml"/><Relationship Id="rId1" Type="http://schemas.openxmlformats.org/officeDocument/2006/relationships/tags" Target="../tags/tag138.xml"/></Relationships>
</file>

<file path=ppt/slides/_rels/slide16.xml.rels><?xml version="1.0" encoding="UTF-8" standalone="yes"?>
<Relationships xmlns="http://schemas.openxmlformats.org/package/2006/relationships"><Relationship Id="rId9" Type="http://schemas.openxmlformats.org/officeDocument/2006/relationships/tags" Target="../tags/tag171.xml"/><Relationship Id="rId8" Type="http://schemas.openxmlformats.org/officeDocument/2006/relationships/tags" Target="../tags/tag170.xml"/><Relationship Id="rId7" Type="http://schemas.openxmlformats.org/officeDocument/2006/relationships/tags" Target="../tags/tag169.xml"/><Relationship Id="rId6" Type="http://schemas.openxmlformats.org/officeDocument/2006/relationships/tags" Target="../tags/tag168.xml"/><Relationship Id="rId56" Type="http://schemas.openxmlformats.org/officeDocument/2006/relationships/notesSlide" Target="../notesSlides/notesSlide16.xml"/><Relationship Id="rId55" Type="http://schemas.openxmlformats.org/officeDocument/2006/relationships/slideLayout" Target="../slideLayouts/slideLayout2.xml"/><Relationship Id="rId54" Type="http://schemas.openxmlformats.org/officeDocument/2006/relationships/tags" Target="../tags/tag216.xml"/><Relationship Id="rId53" Type="http://schemas.openxmlformats.org/officeDocument/2006/relationships/tags" Target="../tags/tag215.xml"/><Relationship Id="rId52" Type="http://schemas.openxmlformats.org/officeDocument/2006/relationships/tags" Target="../tags/tag214.xml"/><Relationship Id="rId51" Type="http://schemas.openxmlformats.org/officeDocument/2006/relationships/tags" Target="../tags/tag213.xml"/><Relationship Id="rId50" Type="http://schemas.openxmlformats.org/officeDocument/2006/relationships/tags" Target="../tags/tag212.xml"/><Relationship Id="rId5" Type="http://schemas.openxmlformats.org/officeDocument/2006/relationships/tags" Target="../tags/tag167.xml"/><Relationship Id="rId49" Type="http://schemas.openxmlformats.org/officeDocument/2006/relationships/tags" Target="../tags/tag211.xml"/><Relationship Id="rId48" Type="http://schemas.openxmlformats.org/officeDocument/2006/relationships/tags" Target="../tags/tag210.xml"/><Relationship Id="rId47" Type="http://schemas.openxmlformats.org/officeDocument/2006/relationships/tags" Target="../tags/tag209.xml"/><Relationship Id="rId46" Type="http://schemas.openxmlformats.org/officeDocument/2006/relationships/tags" Target="../tags/tag208.xml"/><Relationship Id="rId45" Type="http://schemas.openxmlformats.org/officeDocument/2006/relationships/tags" Target="../tags/tag207.xml"/><Relationship Id="rId44" Type="http://schemas.openxmlformats.org/officeDocument/2006/relationships/tags" Target="../tags/tag206.xml"/><Relationship Id="rId43" Type="http://schemas.openxmlformats.org/officeDocument/2006/relationships/tags" Target="../tags/tag205.xml"/><Relationship Id="rId42" Type="http://schemas.openxmlformats.org/officeDocument/2006/relationships/tags" Target="../tags/tag204.xml"/><Relationship Id="rId41" Type="http://schemas.openxmlformats.org/officeDocument/2006/relationships/tags" Target="../tags/tag203.xml"/><Relationship Id="rId40" Type="http://schemas.openxmlformats.org/officeDocument/2006/relationships/tags" Target="../tags/tag202.xml"/><Relationship Id="rId4" Type="http://schemas.openxmlformats.org/officeDocument/2006/relationships/tags" Target="../tags/tag166.xml"/><Relationship Id="rId39" Type="http://schemas.openxmlformats.org/officeDocument/2006/relationships/tags" Target="../tags/tag201.xml"/><Relationship Id="rId38" Type="http://schemas.openxmlformats.org/officeDocument/2006/relationships/tags" Target="../tags/tag200.xml"/><Relationship Id="rId37" Type="http://schemas.openxmlformats.org/officeDocument/2006/relationships/tags" Target="../tags/tag199.xml"/><Relationship Id="rId36" Type="http://schemas.openxmlformats.org/officeDocument/2006/relationships/tags" Target="../tags/tag198.xml"/><Relationship Id="rId35" Type="http://schemas.openxmlformats.org/officeDocument/2006/relationships/tags" Target="../tags/tag197.xml"/><Relationship Id="rId34" Type="http://schemas.openxmlformats.org/officeDocument/2006/relationships/tags" Target="../tags/tag196.xml"/><Relationship Id="rId33" Type="http://schemas.openxmlformats.org/officeDocument/2006/relationships/tags" Target="../tags/tag195.xml"/><Relationship Id="rId32" Type="http://schemas.openxmlformats.org/officeDocument/2006/relationships/tags" Target="../tags/tag194.xml"/><Relationship Id="rId31" Type="http://schemas.openxmlformats.org/officeDocument/2006/relationships/tags" Target="../tags/tag193.xml"/><Relationship Id="rId30" Type="http://schemas.openxmlformats.org/officeDocument/2006/relationships/tags" Target="../tags/tag192.xml"/><Relationship Id="rId3" Type="http://schemas.openxmlformats.org/officeDocument/2006/relationships/tags" Target="../tags/tag165.xml"/><Relationship Id="rId29" Type="http://schemas.openxmlformats.org/officeDocument/2006/relationships/tags" Target="../tags/tag191.xml"/><Relationship Id="rId28" Type="http://schemas.openxmlformats.org/officeDocument/2006/relationships/tags" Target="../tags/tag190.xml"/><Relationship Id="rId27" Type="http://schemas.openxmlformats.org/officeDocument/2006/relationships/tags" Target="../tags/tag189.xml"/><Relationship Id="rId26" Type="http://schemas.openxmlformats.org/officeDocument/2006/relationships/tags" Target="../tags/tag188.xml"/><Relationship Id="rId25" Type="http://schemas.openxmlformats.org/officeDocument/2006/relationships/tags" Target="../tags/tag187.xml"/><Relationship Id="rId24" Type="http://schemas.openxmlformats.org/officeDocument/2006/relationships/tags" Target="../tags/tag186.xml"/><Relationship Id="rId23" Type="http://schemas.openxmlformats.org/officeDocument/2006/relationships/tags" Target="../tags/tag185.xml"/><Relationship Id="rId22" Type="http://schemas.openxmlformats.org/officeDocument/2006/relationships/tags" Target="../tags/tag184.xml"/><Relationship Id="rId21" Type="http://schemas.openxmlformats.org/officeDocument/2006/relationships/tags" Target="../tags/tag183.xml"/><Relationship Id="rId20" Type="http://schemas.openxmlformats.org/officeDocument/2006/relationships/tags" Target="../tags/tag182.xml"/><Relationship Id="rId2" Type="http://schemas.openxmlformats.org/officeDocument/2006/relationships/tags" Target="../tags/tag164.xml"/><Relationship Id="rId19" Type="http://schemas.openxmlformats.org/officeDocument/2006/relationships/tags" Target="../tags/tag181.xml"/><Relationship Id="rId18" Type="http://schemas.openxmlformats.org/officeDocument/2006/relationships/tags" Target="../tags/tag180.xml"/><Relationship Id="rId17" Type="http://schemas.openxmlformats.org/officeDocument/2006/relationships/tags" Target="../tags/tag179.xml"/><Relationship Id="rId16" Type="http://schemas.openxmlformats.org/officeDocument/2006/relationships/tags" Target="../tags/tag178.xml"/><Relationship Id="rId15" Type="http://schemas.openxmlformats.org/officeDocument/2006/relationships/tags" Target="../tags/tag177.xml"/><Relationship Id="rId14" Type="http://schemas.openxmlformats.org/officeDocument/2006/relationships/tags" Target="../tags/tag176.xml"/><Relationship Id="rId13" Type="http://schemas.openxmlformats.org/officeDocument/2006/relationships/tags" Target="../tags/tag175.xml"/><Relationship Id="rId12" Type="http://schemas.openxmlformats.org/officeDocument/2006/relationships/tags" Target="../tags/tag174.xml"/><Relationship Id="rId11" Type="http://schemas.openxmlformats.org/officeDocument/2006/relationships/tags" Target="../tags/tag173.xml"/><Relationship Id="rId10" Type="http://schemas.openxmlformats.org/officeDocument/2006/relationships/tags" Target="../tags/tag172.xml"/><Relationship Id="rId1" Type="http://schemas.openxmlformats.org/officeDocument/2006/relationships/tags" Target="../tags/tag163.xml"/></Relationships>
</file>

<file path=ppt/slides/_rels/slide17.xml.rels><?xml version="1.0" encoding="UTF-8" standalone="yes"?>
<Relationships xmlns="http://schemas.openxmlformats.org/package/2006/relationships"><Relationship Id="rId9" Type="http://schemas.openxmlformats.org/officeDocument/2006/relationships/tags" Target="../tags/tag225.xml"/><Relationship Id="rId8" Type="http://schemas.openxmlformats.org/officeDocument/2006/relationships/tags" Target="../tags/tag224.xml"/><Relationship Id="rId7" Type="http://schemas.openxmlformats.org/officeDocument/2006/relationships/tags" Target="../tags/tag223.xml"/><Relationship Id="rId62" Type="http://schemas.openxmlformats.org/officeDocument/2006/relationships/notesSlide" Target="../notesSlides/notesSlide17.xml"/><Relationship Id="rId61" Type="http://schemas.openxmlformats.org/officeDocument/2006/relationships/slideLayout" Target="../slideLayouts/slideLayout2.xml"/><Relationship Id="rId60" Type="http://schemas.openxmlformats.org/officeDocument/2006/relationships/tags" Target="../tags/tag276.xml"/><Relationship Id="rId6" Type="http://schemas.openxmlformats.org/officeDocument/2006/relationships/tags" Target="../tags/tag222.xml"/><Relationship Id="rId59" Type="http://schemas.openxmlformats.org/officeDocument/2006/relationships/tags" Target="../tags/tag275.xml"/><Relationship Id="rId58" Type="http://schemas.openxmlformats.org/officeDocument/2006/relationships/tags" Target="../tags/tag274.xml"/><Relationship Id="rId57" Type="http://schemas.openxmlformats.org/officeDocument/2006/relationships/tags" Target="../tags/tag273.xml"/><Relationship Id="rId56" Type="http://schemas.openxmlformats.org/officeDocument/2006/relationships/tags" Target="../tags/tag272.xml"/><Relationship Id="rId55" Type="http://schemas.openxmlformats.org/officeDocument/2006/relationships/tags" Target="../tags/tag271.xml"/><Relationship Id="rId54" Type="http://schemas.openxmlformats.org/officeDocument/2006/relationships/tags" Target="../tags/tag270.xml"/><Relationship Id="rId53" Type="http://schemas.openxmlformats.org/officeDocument/2006/relationships/tags" Target="../tags/tag269.xml"/><Relationship Id="rId52" Type="http://schemas.openxmlformats.org/officeDocument/2006/relationships/tags" Target="../tags/tag268.xml"/><Relationship Id="rId51" Type="http://schemas.openxmlformats.org/officeDocument/2006/relationships/tags" Target="../tags/tag267.xml"/><Relationship Id="rId50" Type="http://schemas.openxmlformats.org/officeDocument/2006/relationships/tags" Target="../tags/tag266.xml"/><Relationship Id="rId5" Type="http://schemas.openxmlformats.org/officeDocument/2006/relationships/tags" Target="../tags/tag221.xml"/><Relationship Id="rId49" Type="http://schemas.openxmlformats.org/officeDocument/2006/relationships/tags" Target="../tags/tag265.xml"/><Relationship Id="rId48" Type="http://schemas.openxmlformats.org/officeDocument/2006/relationships/tags" Target="../tags/tag264.xml"/><Relationship Id="rId47" Type="http://schemas.openxmlformats.org/officeDocument/2006/relationships/tags" Target="../tags/tag263.xml"/><Relationship Id="rId46" Type="http://schemas.openxmlformats.org/officeDocument/2006/relationships/tags" Target="../tags/tag262.xml"/><Relationship Id="rId45" Type="http://schemas.openxmlformats.org/officeDocument/2006/relationships/tags" Target="../tags/tag261.xml"/><Relationship Id="rId44" Type="http://schemas.openxmlformats.org/officeDocument/2006/relationships/tags" Target="../tags/tag260.xml"/><Relationship Id="rId43" Type="http://schemas.openxmlformats.org/officeDocument/2006/relationships/tags" Target="../tags/tag259.xml"/><Relationship Id="rId42" Type="http://schemas.openxmlformats.org/officeDocument/2006/relationships/tags" Target="../tags/tag258.xml"/><Relationship Id="rId41" Type="http://schemas.openxmlformats.org/officeDocument/2006/relationships/tags" Target="../tags/tag257.xml"/><Relationship Id="rId40" Type="http://schemas.openxmlformats.org/officeDocument/2006/relationships/tags" Target="../tags/tag256.xml"/><Relationship Id="rId4" Type="http://schemas.openxmlformats.org/officeDocument/2006/relationships/tags" Target="../tags/tag220.xml"/><Relationship Id="rId39" Type="http://schemas.openxmlformats.org/officeDocument/2006/relationships/tags" Target="../tags/tag255.xml"/><Relationship Id="rId38" Type="http://schemas.openxmlformats.org/officeDocument/2006/relationships/tags" Target="../tags/tag254.xml"/><Relationship Id="rId37" Type="http://schemas.openxmlformats.org/officeDocument/2006/relationships/tags" Target="../tags/tag253.xml"/><Relationship Id="rId36" Type="http://schemas.openxmlformats.org/officeDocument/2006/relationships/tags" Target="../tags/tag252.xml"/><Relationship Id="rId35" Type="http://schemas.openxmlformats.org/officeDocument/2006/relationships/tags" Target="../tags/tag251.xml"/><Relationship Id="rId34" Type="http://schemas.openxmlformats.org/officeDocument/2006/relationships/tags" Target="../tags/tag250.xml"/><Relationship Id="rId33" Type="http://schemas.openxmlformats.org/officeDocument/2006/relationships/tags" Target="../tags/tag249.xml"/><Relationship Id="rId32" Type="http://schemas.openxmlformats.org/officeDocument/2006/relationships/tags" Target="../tags/tag248.xml"/><Relationship Id="rId31" Type="http://schemas.openxmlformats.org/officeDocument/2006/relationships/tags" Target="../tags/tag247.xml"/><Relationship Id="rId30" Type="http://schemas.openxmlformats.org/officeDocument/2006/relationships/tags" Target="../tags/tag246.xml"/><Relationship Id="rId3" Type="http://schemas.openxmlformats.org/officeDocument/2006/relationships/tags" Target="../tags/tag219.xml"/><Relationship Id="rId29" Type="http://schemas.openxmlformats.org/officeDocument/2006/relationships/tags" Target="../tags/tag245.xml"/><Relationship Id="rId28" Type="http://schemas.openxmlformats.org/officeDocument/2006/relationships/tags" Target="../tags/tag244.xml"/><Relationship Id="rId27" Type="http://schemas.openxmlformats.org/officeDocument/2006/relationships/tags" Target="../tags/tag243.xml"/><Relationship Id="rId26" Type="http://schemas.openxmlformats.org/officeDocument/2006/relationships/tags" Target="../tags/tag242.xml"/><Relationship Id="rId25" Type="http://schemas.openxmlformats.org/officeDocument/2006/relationships/tags" Target="../tags/tag241.xml"/><Relationship Id="rId24" Type="http://schemas.openxmlformats.org/officeDocument/2006/relationships/tags" Target="../tags/tag240.xml"/><Relationship Id="rId23" Type="http://schemas.openxmlformats.org/officeDocument/2006/relationships/tags" Target="../tags/tag239.xml"/><Relationship Id="rId22" Type="http://schemas.openxmlformats.org/officeDocument/2006/relationships/tags" Target="../tags/tag238.xml"/><Relationship Id="rId21" Type="http://schemas.openxmlformats.org/officeDocument/2006/relationships/tags" Target="../tags/tag237.xml"/><Relationship Id="rId20" Type="http://schemas.openxmlformats.org/officeDocument/2006/relationships/tags" Target="../tags/tag236.xml"/><Relationship Id="rId2" Type="http://schemas.openxmlformats.org/officeDocument/2006/relationships/tags" Target="../tags/tag218.xml"/><Relationship Id="rId19" Type="http://schemas.openxmlformats.org/officeDocument/2006/relationships/tags" Target="../tags/tag235.xml"/><Relationship Id="rId18" Type="http://schemas.openxmlformats.org/officeDocument/2006/relationships/tags" Target="../tags/tag234.xml"/><Relationship Id="rId17" Type="http://schemas.openxmlformats.org/officeDocument/2006/relationships/tags" Target="../tags/tag233.xml"/><Relationship Id="rId16" Type="http://schemas.openxmlformats.org/officeDocument/2006/relationships/tags" Target="../tags/tag232.xml"/><Relationship Id="rId15" Type="http://schemas.openxmlformats.org/officeDocument/2006/relationships/tags" Target="../tags/tag231.xml"/><Relationship Id="rId14" Type="http://schemas.openxmlformats.org/officeDocument/2006/relationships/tags" Target="../tags/tag230.xml"/><Relationship Id="rId13" Type="http://schemas.openxmlformats.org/officeDocument/2006/relationships/tags" Target="../tags/tag229.xml"/><Relationship Id="rId12" Type="http://schemas.openxmlformats.org/officeDocument/2006/relationships/tags" Target="../tags/tag228.xml"/><Relationship Id="rId11" Type="http://schemas.openxmlformats.org/officeDocument/2006/relationships/tags" Target="../tags/tag227.xml"/><Relationship Id="rId10" Type="http://schemas.openxmlformats.org/officeDocument/2006/relationships/tags" Target="../tags/tag226.xml"/><Relationship Id="rId1" Type="http://schemas.openxmlformats.org/officeDocument/2006/relationships/tags" Target="../tags/tag217.xml"/></Relationships>
</file>

<file path=ppt/slides/_rels/slide18.xml.rels><?xml version="1.0" encoding="UTF-8" standalone="yes"?>
<Relationships xmlns="http://schemas.openxmlformats.org/package/2006/relationships"><Relationship Id="rId9" Type="http://schemas.openxmlformats.org/officeDocument/2006/relationships/tags" Target="../tags/tag285.xml"/><Relationship Id="rId8" Type="http://schemas.openxmlformats.org/officeDocument/2006/relationships/tags" Target="../tags/tag284.xml"/><Relationship Id="rId7" Type="http://schemas.openxmlformats.org/officeDocument/2006/relationships/tags" Target="../tags/tag283.xml"/><Relationship Id="rId68" Type="http://schemas.openxmlformats.org/officeDocument/2006/relationships/notesSlide" Target="../notesSlides/notesSlide18.xml"/><Relationship Id="rId67" Type="http://schemas.openxmlformats.org/officeDocument/2006/relationships/slideLayout" Target="../slideLayouts/slideLayout2.xml"/><Relationship Id="rId66" Type="http://schemas.openxmlformats.org/officeDocument/2006/relationships/tags" Target="../tags/tag342.xml"/><Relationship Id="rId65" Type="http://schemas.openxmlformats.org/officeDocument/2006/relationships/tags" Target="../tags/tag341.xml"/><Relationship Id="rId64" Type="http://schemas.openxmlformats.org/officeDocument/2006/relationships/tags" Target="../tags/tag340.xml"/><Relationship Id="rId63" Type="http://schemas.openxmlformats.org/officeDocument/2006/relationships/tags" Target="../tags/tag339.xml"/><Relationship Id="rId62" Type="http://schemas.openxmlformats.org/officeDocument/2006/relationships/tags" Target="../tags/tag338.xml"/><Relationship Id="rId61" Type="http://schemas.openxmlformats.org/officeDocument/2006/relationships/tags" Target="../tags/tag337.xml"/><Relationship Id="rId60" Type="http://schemas.openxmlformats.org/officeDocument/2006/relationships/tags" Target="../tags/tag336.xml"/><Relationship Id="rId6" Type="http://schemas.openxmlformats.org/officeDocument/2006/relationships/tags" Target="../tags/tag282.xml"/><Relationship Id="rId59" Type="http://schemas.openxmlformats.org/officeDocument/2006/relationships/tags" Target="../tags/tag335.xml"/><Relationship Id="rId58" Type="http://schemas.openxmlformats.org/officeDocument/2006/relationships/tags" Target="../tags/tag334.xml"/><Relationship Id="rId57" Type="http://schemas.openxmlformats.org/officeDocument/2006/relationships/tags" Target="../tags/tag333.xml"/><Relationship Id="rId56" Type="http://schemas.openxmlformats.org/officeDocument/2006/relationships/tags" Target="../tags/tag332.xml"/><Relationship Id="rId55" Type="http://schemas.openxmlformats.org/officeDocument/2006/relationships/tags" Target="../tags/tag331.xml"/><Relationship Id="rId54" Type="http://schemas.openxmlformats.org/officeDocument/2006/relationships/tags" Target="../tags/tag330.xml"/><Relationship Id="rId53" Type="http://schemas.openxmlformats.org/officeDocument/2006/relationships/tags" Target="../tags/tag329.xml"/><Relationship Id="rId52" Type="http://schemas.openxmlformats.org/officeDocument/2006/relationships/tags" Target="../tags/tag328.xml"/><Relationship Id="rId51" Type="http://schemas.openxmlformats.org/officeDocument/2006/relationships/tags" Target="../tags/tag327.xml"/><Relationship Id="rId50" Type="http://schemas.openxmlformats.org/officeDocument/2006/relationships/tags" Target="../tags/tag326.xml"/><Relationship Id="rId5" Type="http://schemas.openxmlformats.org/officeDocument/2006/relationships/tags" Target="../tags/tag281.xml"/><Relationship Id="rId49" Type="http://schemas.openxmlformats.org/officeDocument/2006/relationships/tags" Target="../tags/tag325.xml"/><Relationship Id="rId48" Type="http://schemas.openxmlformats.org/officeDocument/2006/relationships/tags" Target="../tags/tag324.xml"/><Relationship Id="rId47" Type="http://schemas.openxmlformats.org/officeDocument/2006/relationships/tags" Target="../tags/tag323.xml"/><Relationship Id="rId46" Type="http://schemas.openxmlformats.org/officeDocument/2006/relationships/tags" Target="../tags/tag322.xml"/><Relationship Id="rId45" Type="http://schemas.openxmlformats.org/officeDocument/2006/relationships/tags" Target="../tags/tag321.xml"/><Relationship Id="rId44" Type="http://schemas.openxmlformats.org/officeDocument/2006/relationships/tags" Target="../tags/tag320.xml"/><Relationship Id="rId43" Type="http://schemas.openxmlformats.org/officeDocument/2006/relationships/tags" Target="../tags/tag319.xml"/><Relationship Id="rId42" Type="http://schemas.openxmlformats.org/officeDocument/2006/relationships/tags" Target="../tags/tag318.xml"/><Relationship Id="rId41" Type="http://schemas.openxmlformats.org/officeDocument/2006/relationships/tags" Target="../tags/tag317.xml"/><Relationship Id="rId40" Type="http://schemas.openxmlformats.org/officeDocument/2006/relationships/tags" Target="../tags/tag316.xml"/><Relationship Id="rId4" Type="http://schemas.openxmlformats.org/officeDocument/2006/relationships/tags" Target="../tags/tag280.xml"/><Relationship Id="rId39" Type="http://schemas.openxmlformats.org/officeDocument/2006/relationships/tags" Target="../tags/tag315.xml"/><Relationship Id="rId38" Type="http://schemas.openxmlformats.org/officeDocument/2006/relationships/tags" Target="../tags/tag314.xml"/><Relationship Id="rId37" Type="http://schemas.openxmlformats.org/officeDocument/2006/relationships/tags" Target="../tags/tag313.xml"/><Relationship Id="rId36" Type="http://schemas.openxmlformats.org/officeDocument/2006/relationships/tags" Target="../tags/tag312.xml"/><Relationship Id="rId35" Type="http://schemas.openxmlformats.org/officeDocument/2006/relationships/tags" Target="../tags/tag311.xml"/><Relationship Id="rId34" Type="http://schemas.openxmlformats.org/officeDocument/2006/relationships/tags" Target="../tags/tag310.xml"/><Relationship Id="rId33" Type="http://schemas.openxmlformats.org/officeDocument/2006/relationships/tags" Target="../tags/tag309.xml"/><Relationship Id="rId32" Type="http://schemas.openxmlformats.org/officeDocument/2006/relationships/tags" Target="../tags/tag308.xml"/><Relationship Id="rId31" Type="http://schemas.openxmlformats.org/officeDocument/2006/relationships/tags" Target="../tags/tag307.xml"/><Relationship Id="rId30" Type="http://schemas.openxmlformats.org/officeDocument/2006/relationships/tags" Target="../tags/tag306.xml"/><Relationship Id="rId3" Type="http://schemas.openxmlformats.org/officeDocument/2006/relationships/tags" Target="../tags/tag279.xml"/><Relationship Id="rId29" Type="http://schemas.openxmlformats.org/officeDocument/2006/relationships/tags" Target="../tags/tag305.xml"/><Relationship Id="rId28" Type="http://schemas.openxmlformats.org/officeDocument/2006/relationships/tags" Target="../tags/tag304.xml"/><Relationship Id="rId27" Type="http://schemas.openxmlformats.org/officeDocument/2006/relationships/tags" Target="../tags/tag303.xml"/><Relationship Id="rId26" Type="http://schemas.openxmlformats.org/officeDocument/2006/relationships/tags" Target="../tags/tag302.xml"/><Relationship Id="rId25" Type="http://schemas.openxmlformats.org/officeDocument/2006/relationships/tags" Target="../tags/tag301.xml"/><Relationship Id="rId24" Type="http://schemas.openxmlformats.org/officeDocument/2006/relationships/tags" Target="../tags/tag300.xml"/><Relationship Id="rId23" Type="http://schemas.openxmlformats.org/officeDocument/2006/relationships/tags" Target="../tags/tag299.xml"/><Relationship Id="rId22" Type="http://schemas.openxmlformats.org/officeDocument/2006/relationships/tags" Target="../tags/tag298.xml"/><Relationship Id="rId21" Type="http://schemas.openxmlformats.org/officeDocument/2006/relationships/tags" Target="../tags/tag297.xml"/><Relationship Id="rId20" Type="http://schemas.openxmlformats.org/officeDocument/2006/relationships/tags" Target="../tags/tag296.xml"/><Relationship Id="rId2" Type="http://schemas.openxmlformats.org/officeDocument/2006/relationships/tags" Target="../tags/tag278.xml"/><Relationship Id="rId19" Type="http://schemas.openxmlformats.org/officeDocument/2006/relationships/tags" Target="../tags/tag295.xml"/><Relationship Id="rId18" Type="http://schemas.openxmlformats.org/officeDocument/2006/relationships/tags" Target="../tags/tag294.xml"/><Relationship Id="rId17" Type="http://schemas.openxmlformats.org/officeDocument/2006/relationships/tags" Target="../tags/tag293.xml"/><Relationship Id="rId16" Type="http://schemas.openxmlformats.org/officeDocument/2006/relationships/tags" Target="../tags/tag292.xml"/><Relationship Id="rId15" Type="http://schemas.openxmlformats.org/officeDocument/2006/relationships/tags" Target="../tags/tag291.xml"/><Relationship Id="rId14" Type="http://schemas.openxmlformats.org/officeDocument/2006/relationships/tags" Target="../tags/tag290.xml"/><Relationship Id="rId13" Type="http://schemas.openxmlformats.org/officeDocument/2006/relationships/tags" Target="../tags/tag289.xml"/><Relationship Id="rId12" Type="http://schemas.openxmlformats.org/officeDocument/2006/relationships/tags" Target="../tags/tag288.xml"/><Relationship Id="rId11" Type="http://schemas.openxmlformats.org/officeDocument/2006/relationships/tags" Target="../tags/tag287.xml"/><Relationship Id="rId10" Type="http://schemas.openxmlformats.org/officeDocument/2006/relationships/tags" Target="../tags/tag286.xml"/><Relationship Id="rId1" Type="http://schemas.openxmlformats.org/officeDocument/2006/relationships/tags" Target="../tags/tag277.xml"/></Relationships>
</file>

<file path=ppt/slides/_rels/slide19.xml.rels><?xml version="1.0" encoding="UTF-8" standalone="yes"?>
<Relationships xmlns="http://schemas.openxmlformats.org/package/2006/relationships"><Relationship Id="rId9" Type="http://schemas.openxmlformats.org/officeDocument/2006/relationships/tags" Target="../tags/tag351.xml"/><Relationship Id="rId8" Type="http://schemas.openxmlformats.org/officeDocument/2006/relationships/tags" Target="../tags/tag350.xml"/><Relationship Id="rId7" Type="http://schemas.openxmlformats.org/officeDocument/2006/relationships/tags" Target="../tags/tag349.xml"/><Relationship Id="rId6" Type="http://schemas.openxmlformats.org/officeDocument/2006/relationships/tags" Target="../tags/tag348.xml"/><Relationship Id="rId59" Type="http://schemas.openxmlformats.org/officeDocument/2006/relationships/notesSlide" Target="../notesSlides/notesSlide19.xml"/><Relationship Id="rId58" Type="http://schemas.openxmlformats.org/officeDocument/2006/relationships/slideLayout" Target="../slideLayouts/slideLayout2.xml"/><Relationship Id="rId57" Type="http://schemas.openxmlformats.org/officeDocument/2006/relationships/tags" Target="../tags/tag399.xml"/><Relationship Id="rId56" Type="http://schemas.openxmlformats.org/officeDocument/2006/relationships/tags" Target="../tags/tag398.xml"/><Relationship Id="rId55" Type="http://schemas.openxmlformats.org/officeDocument/2006/relationships/tags" Target="../tags/tag397.xml"/><Relationship Id="rId54" Type="http://schemas.openxmlformats.org/officeDocument/2006/relationships/tags" Target="../tags/tag396.xml"/><Relationship Id="rId53" Type="http://schemas.openxmlformats.org/officeDocument/2006/relationships/tags" Target="../tags/tag395.xml"/><Relationship Id="rId52" Type="http://schemas.openxmlformats.org/officeDocument/2006/relationships/tags" Target="../tags/tag394.xml"/><Relationship Id="rId51" Type="http://schemas.openxmlformats.org/officeDocument/2006/relationships/tags" Target="../tags/tag393.xml"/><Relationship Id="rId50" Type="http://schemas.openxmlformats.org/officeDocument/2006/relationships/tags" Target="../tags/tag392.xml"/><Relationship Id="rId5" Type="http://schemas.openxmlformats.org/officeDocument/2006/relationships/tags" Target="../tags/tag347.xml"/><Relationship Id="rId49" Type="http://schemas.openxmlformats.org/officeDocument/2006/relationships/tags" Target="../tags/tag391.xml"/><Relationship Id="rId48" Type="http://schemas.openxmlformats.org/officeDocument/2006/relationships/tags" Target="../tags/tag390.xml"/><Relationship Id="rId47" Type="http://schemas.openxmlformats.org/officeDocument/2006/relationships/tags" Target="../tags/tag389.xml"/><Relationship Id="rId46" Type="http://schemas.openxmlformats.org/officeDocument/2006/relationships/tags" Target="../tags/tag388.xml"/><Relationship Id="rId45" Type="http://schemas.openxmlformats.org/officeDocument/2006/relationships/tags" Target="../tags/tag387.xml"/><Relationship Id="rId44" Type="http://schemas.openxmlformats.org/officeDocument/2006/relationships/tags" Target="../tags/tag386.xml"/><Relationship Id="rId43" Type="http://schemas.openxmlformats.org/officeDocument/2006/relationships/tags" Target="../tags/tag385.xml"/><Relationship Id="rId42" Type="http://schemas.openxmlformats.org/officeDocument/2006/relationships/tags" Target="../tags/tag384.xml"/><Relationship Id="rId41" Type="http://schemas.openxmlformats.org/officeDocument/2006/relationships/tags" Target="../tags/tag383.xml"/><Relationship Id="rId40" Type="http://schemas.openxmlformats.org/officeDocument/2006/relationships/tags" Target="../tags/tag382.xml"/><Relationship Id="rId4" Type="http://schemas.openxmlformats.org/officeDocument/2006/relationships/tags" Target="../tags/tag346.xml"/><Relationship Id="rId39" Type="http://schemas.openxmlformats.org/officeDocument/2006/relationships/tags" Target="../tags/tag381.xml"/><Relationship Id="rId38" Type="http://schemas.openxmlformats.org/officeDocument/2006/relationships/tags" Target="../tags/tag380.xml"/><Relationship Id="rId37" Type="http://schemas.openxmlformats.org/officeDocument/2006/relationships/tags" Target="../tags/tag379.xml"/><Relationship Id="rId36" Type="http://schemas.openxmlformats.org/officeDocument/2006/relationships/tags" Target="../tags/tag378.xml"/><Relationship Id="rId35" Type="http://schemas.openxmlformats.org/officeDocument/2006/relationships/tags" Target="../tags/tag377.xml"/><Relationship Id="rId34" Type="http://schemas.openxmlformats.org/officeDocument/2006/relationships/tags" Target="../tags/tag376.xml"/><Relationship Id="rId33" Type="http://schemas.openxmlformats.org/officeDocument/2006/relationships/tags" Target="../tags/tag375.xml"/><Relationship Id="rId32" Type="http://schemas.openxmlformats.org/officeDocument/2006/relationships/tags" Target="../tags/tag374.xml"/><Relationship Id="rId31" Type="http://schemas.openxmlformats.org/officeDocument/2006/relationships/tags" Target="../tags/tag373.xml"/><Relationship Id="rId30" Type="http://schemas.openxmlformats.org/officeDocument/2006/relationships/tags" Target="../tags/tag372.xml"/><Relationship Id="rId3" Type="http://schemas.openxmlformats.org/officeDocument/2006/relationships/tags" Target="../tags/tag345.xml"/><Relationship Id="rId29" Type="http://schemas.openxmlformats.org/officeDocument/2006/relationships/tags" Target="../tags/tag371.xml"/><Relationship Id="rId28" Type="http://schemas.openxmlformats.org/officeDocument/2006/relationships/tags" Target="../tags/tag370.xml"/><Relationship Id="rId27" Type="http://schemas.openxmlformats.org/officeDocument/2006/relationships/tags" Target="../tags/tag369.xml"/><Relationship Id="rId26" Type="http://schemas.openxmlformats.org/officeDocument/2006/relationships/tags" Target="../tags/tag368.xml"/><Relationship Id="rId25" Type="http://schemas.openxmlformats.org/officeDocument/2006/relationships/tags" Target="../tags/tag367.xml"/><Relationship Id="rId24" Type="http://schemas.openxmlformats.org/officeDocument/2006/relationships/tags" Target="../tags/tag366.xml"/><Relationship Id="rId23" Type="http://schemas.openxmlformats.org/officeDocument/2006/relationships/tags" Target="../tags/tag365.xml"/><Relationship Id="rId22" Type="http://schemas.openxmlformats.org/officeDocument/2006/relationships/tags" Target="../tags/tag364.xml"/><Relationship Id="rId21" Type="http://schemas.openxmlformats.org/officeDocument/2006/relationships/tags" Target="../tags/tag363.xml"/><Relationship Id="rId20" Type="http://schemas.openxmlformats.org/officeDocument/2006/relationships/tags" Target="../tags/tag362.xml"/><Relationship Id="rId2" Type="http://schemas.openxmlformats.org/officeDocument/2006/relationships/tags" Target="../tags/tag344.xml"/><Relationship Id="rId19" Type="http://schemas.openxmlformats.org/officeDocument/2006/relationships/tags" Target="../tags/tag361.xml"/><Relationship Id="rId18" Type="http://schemas.openxmlformats.org/officeDocument/2006/relationships/tags" Target="../tags/tag360.xml"/><Relationship Id="rId17" Type="http://schemas.openxmlformats.org/officeDocument/2006/relationships/tags" Target="../tags/tag359.xml"/><Relationship Id="rId16" Type="http://schemas.openxmlformats.org/officeDocument/2006/relationships/tags" Target="../tags/tag358.xml"/><Relationship Id="rId15" Type="http://schemas.openxmlformats.org/officeDocument/2006/relationships/tags" Target="../tags/tag357.xml"/><Relationship Id="rId14" Type="http://schemas.openxmlformats.org/officeDocument/2006/relationships/tags" Target="../tags/tag356.xml"/><Relationship Id="rId13" Type="http://schemas.openxmlformats.org/officeDocument/2006/relationships/tags" Target="../tags/tag355.xml"/><Relationship Id="rId12" Type="http://schemas.openxmlformats.org/officeDocument/2006/relationships/tags" Target="../tags/tag354.xml"/><Relationship Id="rId11" Type="http://schemas.openxmlformats.org/officeDocument/2006/relationships/tags" Target="../tags/tag353.xml"/><Relationship Id="rId10" Type="http://schemas.openxmlformats.org/officeDocument/2006/relationships/tags" Target="../tags/tag352.xml"/><Relationship Id="rId1" Type="http://schemas.openxmlformats.org/officeDocument/2006/relationships/tags" Target="../tags/tag343.xml"/></Relationships>
</file>

<file path=ppt/slides/_rels/slide20.xml.rels><?xml version="1.0" encoding="UTF-8" standalone="yes"?>
<Relationships xmlns="http://schemas.openxmlformats.org/package/2006/relationships"><Relationship Id="rId9" Type="http://schemas.openxmlformats.org/officeDocument/2006/relationships/tags" Target="../tags/tag408.xml"/><Relationship Id="rId8" Type="http://schemas.openxmlformats.org/officeDocument/2006/relationships/tags" Target="../tags/tag407.xml"/><Relationship Id="rId7" Type="http://schemas.openxmlformats.org/officeDocument/2006/relationships/tags" Target="../tags/tag406.xml"/><Relationship Id="rId65" Type="http://schemas.openxmlformats.org/officeDocument/2006/relationships/notesSlide" Target="../notesSlides/notesSlide20.xml"/><Relationship Id="rId64" Type="http://schemas.openxmlformats.org/officeDocument/2006/relationships/slideLayout" Target="../slideLayouts/slideLayout2.xml"/><Relationship Id="rId63" Type="http://schemas.openxmlformats.org/officeDocument/2006/relationships/tags" Target="../tags/tag462.xml"/><Relationship Id="rId62" Type="http://schemas.openxmlformats.org/officeDocument/2006/relationships/tags" Target="../tags/tag461.xml"/><Relationship Id="rId61" Type="http://schemas.openxmlformats.org/officeDocument/2006/relationships/tags" Target="../tags/tag460.xml"/><Relationship Id="rId60" Type="http://schemas.openxmlformats.org/officeDocument/2006/relationships/tags" Target="../tags/tag459.xml"/><Relationship Id="rId6" Type="http://schemas.openxmlformats.org/officeDocument/2006/relationships/tags" Target="../tags/tag405.xml"/><Relationship Id="rId59" Type="http://schemas.openxmlformats.org/officeDocument/2006/relationships/tags" Target="../tags/tag458.xml"/><Relationship Id="rId58" Type="http://schemas.openxmlformats.org/officeDocument/2006/relationships/tags" Target="../tags/tag457.xml"/><Relationship Id="rId57" Type="http://schemas.openxmlformats.org/officeDocument/2006/relationships/tags" Target="../tags/tag456.xml"/><Relationship Id="rId56" Type="http://schemas.openxmlformats.org/officeDocument/2006/relationships/tags" Target="../tags/tag455.xml"/><Relationship Id="rId55" Type="http://schemas.openxmlformats.org/officeDocument/2006/relationships/tags" Target="../tags/tag454.xml"/><Relationship Id="rId54" Type="http://schemas.openxmlformats.org/officeDocument/2006/relationships/tags" Target="../tags/tag453.xml"/><Relationship Id="rId53" Type="http://schemas.openxmlformats.org/officeDocument/2006/relationships/tags" Target="../tags/tag452.xml"/><Relationship Id="rId52" Type="http://schemas.openxmlformats.org/officeDocument/2006/relationships/tags" Target="../tags/tag451.xml"/><Relationship Id="rId51" Type="http://schemas.openxmlformats.org/officeDocument/2006/relationships/tags" Target="../tags/tag450.xml"/><Relationship Id="rId50" Type="http://schemas.openxmlformats.org/officeDocument/2006/relationships/tags" Target="../tags/tag449.xml"/><Relationship Id="rId5" Type="http://schemas.openxmlformats.org/officeDocument/2006/relationships/tags" Target="../tags/tag404.xml"/><Relationship Id="rId49" Type="http://schemas.openxmlformats.org/officeDocument/2006/relationships/tags" Target="../tags/tag448.xml"/><Relationship Id="rId48" Type="http://schemas.openxmlformats.org/officeDocument/2006/relationships/tags" Target="../tags/tag447.xml"/><Relationship Id="rId47" Type="http://schemas.openxmlformats.org/officeDocument/2006/relationships/tags" Target="../tags/tag446.xml"/><Relationship Id="rId46" Type="http://schemas.openxmlformats.org/officeDocument/2006/relationships/tags" Target="../tags/tag445.xml"/><Relationship Id="rId45" Type="http://schemas.openxmlformats.org/officeDocument/2006/relationships/tags" Target="../tags/tag444.xml"/><Relationship Id="rId44" Type="http://schemas.openxmlformats.org/officeDocument/2006/relationships/tags" Target="../tags/tag443.xml"/><Relationship Id="rId43" Type="http://schemas.openxmlformats.org/officeDocument/2006/relationships/tags" Target="../tags/tag442.xml"/><Relationship Id="rId42" Type="http://schemas.openxmlformats.org/officeDocument/2006/relationships/tags" Target="../tags/tag441.xml"/><Relationship Id="rId41" Type="http://schemas.openxmlformats.org/officeDocument/2006/relationships/tags" Target="../tags/tag440.xml"/><Relationship Id="rId40" Type="http://schemas.openxmlformats.org/officeDocument/2006/relationships/tags" Target="../tags/tag439.xml"/><Relationship Id="rId4" Type="http://schemas.openxmlformats.org/officeDocument/2006/relationships/tags" Target="../tags/tag403.xml"/><Relationship Id="rId39" Type="http://schemas.openxmlformats.org/officeDocument/2006/relationships/tags" Target="../tags/tag438.xml"/><Relationship Id="rId38" Type="http://schemas.openxmlformats.org/officeDocument/2006/relationships/tags" Target="../tags/tag437.xml"/><Relationship Id="rId37" Type="http://schemas.openxmlformats.org/officeDocument/2006/relationships/tags" Target="../tags/tag436.xml"/><Relationship Id="rId36" Type="http://schemas.openxmlformats.org/officeDocument/2006/relationships/tags" Target="../tags/tag435.xml"/><Relationship Id="rId35" Type="http://schemas.openxmlformats.org/officeDocument/2006/relationships/tags" Target="../tags/tag434.xml"/><Relationship Id="rId34" Type="http://schemas.openxmlformats.org/officeDocument/2006/relationships/tags" Target="../tags/tag433.xml"/><Relationship Id="rId33" Type="http://schemas.openxmlformats.org/officeDocument/2006/relationships/tags" Target="../tags/tag432.xml"/><Relationship Id="rId32" Type="http://schemas.openxmlformats.org/officeDocument/2006/relationships/tags" Target="../tags/tag431.xml"/><Relationship Id="rId31" Type="http://schemas.openxmlformats.org/officeDocument/2006/relationships/tags" Target="../tags/tag430.xml"/><Relationship Id="rId30" Type="http://schemas.openxmlformats.org/officeDocument/2006/relationships/tags" Target="../tags/tag429.xml"/><Relationship Id="rId3" Type="http://schemas.openxmlformats.org/officeDocument/2006/relationships/tags" Target="../tags/tag402.xml"/><Relationship Id="rId29" Type="http://schemas.openxmlformats.org/officeDocument/2006/relationships/tags" Target="../tags/tag428.xml"/><Relationship Id="rId28" Type="http://schemas.openxmlformats.org/officeDocument/2006/relationships/tags" Target="../tags/tag427.xml"/><Relationship Id="rId27" Type="http://schemas.openxmlformats.org/officeDocument/2006/relationships/tags" Target="../tags/tag426.xml"/><Relationship Id="rId26" Type="http://schemas.openxmlformats.org/officeDocument/2006/relationships/tags" Target="../tags/tag425.xml"/><Relationship Id="rId25" Type="http://schemas.openxmlformats.org/officeDocument/2006/relationships/tags" Target="../tags/tag424.xml"/><Relationship Id="rId24" Type="http://schemas.openxmlformats.org/officeDocument/2006/relationships/tags" Target="../tags/tag423.xml"/><Relationship Id="rId23" Type="http://schemas.openxmlformats.org/officeDocument/2006/relationships/tags" Target="../tags/tag422.xml"/><Relationship Id="rId22" Type="http://schemas.openxmlformats.org/officeDocument/2006/relationships/tags" Target="../tags/tag421.xml"/><Relationship Id="rId21" Type="http://schemas.openxmlformats.org/officeDocument/2006/relationships/tags" Target="../tags/tag420.xml"/><Relationship Id="rId20" Type="http://schemas.openxmlformats.org/officeDocument/2006/relationships/tags" Target="../tags/tag419.xml"/><Relationship Id="rId2" Type="http://schemas.openxmlformats.org/officeDocument/2006/relationships/tags" Target="../tags/tag401.xml"/><Relationship Id="rId19" Type="http://schemas.openxmlformats.org/officeDocument/2006/relationships/tags" Target="../tags/tag418.xml"/><Relationship Id="rId18" Type="http://schemas.openxmlformats.org/officeDocument/2006/relationships/tags" Target="../tags/tag417.xml"/><Relationship Id="rId17" Type="http://schemas.openxmlformats.org/officeDocument/2006/relationships/tags" Target="../tags/tag416.xml"/><Relationship Id="rId16" Type="http://schemas.openxmlformats.org/officeDocument/2006/relationships/tags" Target="../tags/tag415.xml"/><Relationship Id="rId15" Type="http://schemas.openxmlformats.org/officeDocument/2006/relationships/tags" Target="../tags/tag414.xml"/><Relationship Id="rId14" Type="http://schemas.openxmlformats.org/officeDocument/2006/relationships/tags" Target="../tags/tag413.xml"/><Relationship Id="rId13" Type="http://schemas.openxmlformats.org/officeDocument/2006/relationships/tags" Target="../tags/tag412.xml"/><Relationship Id="rId12" Type="http://schemas.openxmlformats.org/officeDocument/2006/relationships/tags" Target="../tags/tag411.xml"/><Relationship Id="rId11" Type="http://schemas.openxmlformats.org/officeDocument/2006/relationships/tags" Target="../tags/tag410.xml"/><Relationship Id="rId10" Type="http://schemas.openxmlformats.org/officeDocument/2006/relationships/tags" Target="../tags/tag409.xml"/><Relationship Id="rId1" Type="http://schemas.openxmlformats.org/officeDocument/2006/relationships/tags" Target="../tags/tag400.xml"/></Relationships>
</file>

<file path=ppt/slides/_rels/slide21.xml.rels><?xml version="1.0" encoding="UTF-8" standalone="yes"?>
<Relationships xmlns="http://schemas.openxmlformats.org/package/2006/relationships"><Relationship Id="rId9" Type="http://schemas.openxmlformats.org/officeDocument/2006/relationships/tags" Target="../tags/tag471.xml"/><Relationship Id="rId8" Type="http://schemas.openxmlformats.org/officeDocument/2006/relationships/tags" Target="../tags/tag470.xml"/><Relationship Id="rId7" Type="http://schemas.openxmlformats.org/officeDocument/2006/relationships/tags" Target="../tags/tag469.xml"/><Relationship Id="rId6" Type="http://schemas.openxmlformats.org/officeDocument/2006/relationships/tags" Target="../tags/tag468.xml"/><Relationship Id="rId58" Type="http://schemas.openxmlformats.org/officeDocument/2006/relationships/notesSlide" Target="../notesSlides/notesSlide21.xml"/><Relationship Id="rId57" Type="http://schemas.openxmlformats.org/officeDocument/2006/relationships/slideLayout" Target="../slideLayouts/slideLayout2.xml"/><Relationship Id="rId56" Type="http://schemas.openxmlformats.org/officeDocument/2006/relationships/tags" Target="../tags/tag518.xml"/><Relationship Id="rId55" Type="http://schemas.openxmlformats.org/officeDocument/2006/relationships/tags" Target="../tags/tag517.xml"/><Relationship Id="rId54" Type="http://schemas.openxmlformats.org/officeDocument/2006/relationships/tags" Target="../tags/tag516.xml"/><Relationship Id="rId53" Type="http://schemas.openxmlformats.org/officeDocument/2006/relationships/tags" Target="../tags/tag515.xml"/><Relationship Id="rId52" Type="http://schemas.openxmlformats.org/officeDocument/2006/relationships/tags" Target="../tags/tag514.xml"/><Relationship Id="rId51" Type="http://schemas.openxmlformats.org/officeDocument/2006/relationships/tags" Target="../tags/tag513.xml"/><Relationship Id="rId50" Type="http://schemas.openxmlformats.org/officeDocument/2006/relationships/tags" Target="../tags/tag512.xml"/><Relationship Id="rId5" Type="http://schemas.openxmlformats.org/officeDocument/2006/relationships/tags" Target="../tags/tag467.xml"/><Relationship Id="rId49" Type="http://schemas.openxmlformats.org/officeDocument/2006/relationships/tags" Target="../tags/tag511.xml"/><Relationship Id="rId48" Type="http://schemas.openxmlformats.org/officeDocument/2006/relationships/tags" Target="../tags/tag510.xml"/><Relationship Id="rId47" Type="http://schemas.openxmlformats.org/officeDocument/2006/relationships/tags" Target="../tags/tag509.xml"/><Relationship Id="rId46" Type="http://schemas.openxmlformats.org/officeDocument/2006/relationships/tags" Target="../tags/tag508.xml"/><Relationship Id="rId45" Type="http://schemas.openxmlformats.org/officeDocument/2006/relationships/tags" Target="../tags/tag507.xml"/><Relationship Id="rId44" Type="http://schemas.openxmlformats.org/officeDocument/2006/relationships/tags" Target="../tags/tag506.xml"/><Relationship Id="rId43" Type="http://schemas.openxmlformats.org/officeDocument/2006/relationships/tags" Target="../tags/tag505.xml"/><Relationship Id="rId42" Type="http://schemas.openxmlformats.org/officeDocument/2006/relationships/tags" Target="../tags/tag504.xml"/><Relationship Id="rId41" Type="http://schemas.openxmlformats.org/officeDocument/2006/relationships/tags" Target="../tags/tag503.xml"/><Relationship Id="rId40" Type="http://schemas.openxmlformats.org/officeDocument/2006/relationships/tags" Target="../tags/tag502.xml"/><Relationship Id="rId4" Type="http://schemas.openxmlformats.org/officeDocument/2006/relationships/tags" Target="../tags/tag466.xml"/><Relationship Id="rId39" Type="http://schemas.openxmlformats.org/officeDocument/2006/relationships/tags" Target="../tags/tag501.xml"/><Relationship Id="rId38" Type="http://schemas.openxmlformats.org/officeDocument/2006/relationships/tags" Target="../tags/tag500.xml"/><Relationship Id="rId37" Type="http://schemas.openxmlformats.org/officeDocument/2006/relationships/tags" Target="../tags/tag499.xml"/><Relationship Id="rId36" Type="http://schemas.openxmlformats.org/officeDocument/2006/relationships/tags" Target="../tags/tag498.xml"/><Relationship Id="rId35" Type="http://schemas.openxmlformats.org/officeDocument/2006/relationships/tags" Target="../tags/tag497.xml"/><Relationship Id="rId34" Type="http://schemas.openxmlformats.org/officeDocument/2006/relationships/tags" Target="../tags/tag496.xml"/><Relationship Id="rId33" Type="http://schemas.openxmlformats.org/officeDocument/2006/relationships/tags" Target="../tags/tag495.xml"/><Relationship Id="rId32" Type="http://schemas.openxmlformats.org/officeDocument/2006/relationships/tags" Target="../tags/tag494.xml"/><Relationship Id="rId31" Type="http://schemas.openxmlformats.org/officeDocument/2006/relationships/tags" Target="../tags/tag493.xml"/><Relationship Id="rId30" Type="http://schemas.openxmlformats.org/officeDocument/2006/relationships/tags" Target="../tags/tag492.xml"/><Relationship Id="rId3" Type="http://schemas.openxmlformats.org/officeDocument/2006/relationships/tags" Target="../tags/tag465.xml"/><Relationship Id="rId29" Type="http://schemas.openxmlformats.org/officeDocument/2006/relationships/tags" Target="../tags/tag491.xml"/><Relationship Id="rId28" Type="http://schemas.openxmlformats.org/officeDocument/2006/relationships/tags" Target="../tags/tag490.xml"/><Relationship Id="rId27" Type="http://schemas.openxmlformats.org/officeDocument/2006/relationships/tags" Target="../tags/tag489.xml"/><Relationship Id="rId26" Type="http://schemas.openxmlformats.org/officeDocument/2006/relationships/tags" Target="../tags/tag488.xml"/><Relationship Id="rId25" Type="http://schemas.openxmlformats.org/officeDocument/2006/relationships/tags" Target="../tags/tag487.xml"/><Relationship Id="rId24" Type="http://schemas.openxmlformats.org/officeDocument/2006/relationships/tags" Target="../tags/tag486.xml"/><Relationship Id="rId23" Type="http://schemas.openxmlformats.org/officeDocument/2006/relationships/tags" Target="../tags/tag485.xml"/><Relationship Id="rId22" Type="http://schemas.openxmlformats.org/officeDocument/2006/relationships/tags" Target="../tags/tag484.xml"/><Relationship Id="rId21" Type="http://schemas.openxmlformats.org/officeDocument/2006/relationships/tags" Target="../tags/tag483.xml"/><Relationship Id="rId20" Type="http://schemas.openxmlformats.org/officeDocument/2006/relationships/tags" Target="../tags/tag482.xml"/><Relationship Id="rId2" Type="http://schemas.openxmlformats.org/officeDocument/2006/relationships/tags" Target="../tags/tag464.xml"/><Relationship Id="rId19" Type="http://schemas.openxmlformats.org/officeDocument/2006/relationships/tags" Target="../tags/tag481.xml"/><Relationship Id="rId18" Type="http://schemas.openxmlformats.org/officeDocument/2006/relationships/tags" Target="../tags/tag480.xml"/><Relationship Id="rId17" Type="http://schemas.openxmlformats.org/officeDocument/2006/relationships/tags" Target="../tags/tag479.xml"/><Relationship Id="rId16" Type="http://schemas.openxmlformats.org/officeDocument/2006/relationships/tags" Target="../tags/tag478.xml"/><Relationship Id="rId15" Type="http://schemas.openxmlformats.org/officeDocument/2006/relationships/tags" Target="../tags/tag477.xml"/><Relationship Id="rId14" Type="http://schemas.openxmlformats.org/officeDocument/2006/relationships/tags" Target="../tags/tag476.xml"/><Relationship Id="rId13" Type="http://schemas.openxmlformats.org/officeDocument/2006/relationships/tags" Target="../tags/tag475.xml"/><Relationship Id="rId12" Type="http://schemas.openxmlformats.org/officeDocument/2006/relationships/tags" Target="../tags/tag474.xml"/><Relationship Id="rId11" Type="http://schemas.openxmlformats.org/officeDocument/2006/relationships/tags" Target="../tags/tag473.xml"/><Relationship Id="rId10" Type="http://schemas.openxmlformats.org/officeDocument/2006/relationships/tags" Target="../tags/tag472.xml"/><Relationship Id="rId1" Type="http://schemas.openxmlformats.org/officeDocument/2006/relationships/tags" Target="../tags/tag463.xml"/></Relationships>
</file>

<file path=ppt/slides/_rels/slide22.xml.rels><?xml version="1.0" encoding="UTF-8" standalone="yes"?>
<Relationships xmlns="http://schemas.openxmlformats.org/package/2006/relationships"><Relationship Id="rId9" Type="http://schemas.openxmlformats.org/officeDocument/2006/relationships/tags" Target="../tags/tag527.xml"/><Relationship Id="rId8" Type="http://schemas.openxmlformats.org/officeDocument/2006/relationships/tags" Target="../tags/tag526.xml"/><Relationship Id="rId7" Type="http://schemas.openxmlformats.org/officeDocument/2006/relationships/tags" Target="../tags/tag525.xml"/><Relationship Id="rId6" Type="http://schemas.openxmlformats.org/officeDocument/2006/relationships/tags" Target="../tags/tag524.xml"/><Relationship Id="rId5" Type="http://schemas.openxmlformats.org/officeDocument/2006/relationships/tags" Target="../tags/tag523.xml"/><Relationship Id="rId48" Type="http://schemas.openxmlformats.org/officeDocument/2006/relationships/notesSlide" Target="../notesSlides/notesSlide22.xml"/><Relationship Id="rId47" Type="http://schemas.openxmlformats.org/officeDocument/2006/relationships/slideLayout" Target="../slideLayouts/slideLayout2.xml"/><Relationship Id="rId46" Type="http://schemas.openxmlformats.org/officeDocument/2006/relationships/tags" Target="../tags/tag564.xml"/><Relationship Id="rId45" Type="http://schemas.openxmlformats.org/officeDocument/2006/relationships/tags" Target="../tags/tag563.xml"/><Relationship Id="rId44" Type="http://schemas.openxmlformats.org/officeDocument/2006/relationships/tags" Target="../tags/tag562.xml"/><Relationship Id="rId43" Type="http://schemas.openxmlformats.org/officeDocument/2006/relationships/tags" Target="../tags/tag561.xml"/><Relationship Id="rId42" Type="http://schemas.openxmlformats.org/officeDocument/2006/relationships/tags" Target="../tags/tag560.xml"/><Relationship Id="rId41" Type="http://schemas.openxmlformats.org/officeDocument/2006/relationships/tags" Target="../tags/tag559.xml"/><Relationship Id="rId40" Type="http://schemas.openxmlformats.org/officeDocument/2006/relationships/tags" Target="../tags/tag558.xml"/><Relationship Id="rId4" Type="http://schemas.openxmlformats.org/officeDocument/2006/relationships/tags" Target="../tags/tag522.xml"/><Relationship Id="rId39" Type="http://schemas.openxmlformats.org/officeDocument/2006/relationships/tags" Target="../tags/tag557.xml"/><Relationship Id="rId38" Type="http://schemas.openxmlformats.org/officeDocument/2006/relationships/tags" Target="../tags/tag556.xml"/><Relationship Id="rId37" Type="http://schemas.openxmlformats.org/officeDocument/2006/relationships/tags" Target="../tags/tag555.xml"/><Relationship Id="rId36" Type="http://schemas.openxmlformats.org/officeDocument/2006/relationships/tags" Target="../tags/tag554.xml"/><Relationship Id="rId35" Type="http://schemas.openxmlformats.org/officeDocument/2006/relationships/tags" Target="../tags/tag553.xml"/><Relationship Id="rId34" Type="http://schemas.openxmlformats.org/officeDocument/2006/relationships/tags" Target="../tags/tag552.xml"/><Relationship Id="rId33" Type="http://schemas.openxmlformats.org/officeDocument/2006/relationships/tags" Target="../tags/tag551.xml"/><Relationship Id="rId32" Type="http://schemas.openxmlformats.org/officeDocument/2006/relationships/tags" Target="../tags/tag550.xml"/><Relationship Id="rId31" Type="http://schemas.openxmlformats.org/officeDocument/2006/relationships/tags" Target="../tags/tag549.xml"/><Relationship Id="rId30" Type="http://schemas.openxmlformats.org/officeDocument/2006/relationships/tags" Target="../tags/tag548.xml"/><Relationship Id="rId3" Type="http://schemas.openxmlformats.org/officeDocument/2006/relationships/tags" Target="../tags/tag521.xml"/><Relationship Id="rId29" Type="http://schemas.openxmlformats.org/officeDocument/2006/relationships/tags" Target="../tags/tag547.xml"/><Relationship Id="rId28" Type="http://schemas.openxmlformats.org/officeDocument/2006/relationships/tags" Target="../tags/tag546.xml"/><Relationship Id="rId27" Type="http://schemas.openxmlformats.org/officeDocument/2006/relationships/tags" Target="../tags/tag545.xml"/><Relationship Id="rId26" Type="http://schemas.openxmlformats.org/officeDocument/2006/relationships/tags" Target="../tags/tag544.xml"/><Relationship Id="rId25" Type="http://schemas.openxmlformats.org/officeDocument/2006/relationships/tags" Target="../tags/tag543.xml"/><Relationship Id="rId24" Type="http://schemas.openxmlformats.org/officeDocument/2006/relationships/tags" Target="../tags/tag542.xml"/><Relationship Id="rId23" Type="http://schemas.openxmlformats.org/officeDocument/2006/relationships/tags" Target="../tags/tag541.xml"/><Relationship Id="rId22" Type="http://schemas.openxmlformats.org/officeDocument/2006/relationships/tags" Target="../tags/tag540.xml"/><Relationship Id="rId21" Type="http://schemas.openxmlformats.org/officeDocument/2006/relationships/tags" Target="../tags/tag539.xml"/><Relationship Id="rId20" Type="http://schemas.openxmlformats.org/officeDocument/2006/relationships/tags" Target="../tags/tag538.xml"/><Relationship Id="rId2" Type="http://schemas.openxmlformats.org/officeDocument/2006/relationships/tags" Target="../tags/tag520.xml"/><Relationship Id="rId19" Type="http://schemas.openxmlformats.org/officeDocument/2006/relationships/tags" Target="../tags/tag537.xml"/><Relationship Id="rId18" Type="http://schemas.openxmlformats.org/officeDocument/2006/relationships/tags" Target="../tags/tag536.xml"/><Relationship Id="rId17" Type="http://schemas.openxmlformats.org/officeDocument/2006/relationships/tags" Target="../tags/tag535.xml"/><Relationship Id="rId16" Type="http://schemas.openxmlformats.org/officeDocument/2006/relationships/tags" Target="../tags/tag534.xml"/><Relationship Id="rId15" Type="http://schemas.openxmlformats.org/officeDocument/2006/relationships/tags" Target="../tags/tag533.xml"/><Relationship Id="rId14" Type="http://schemas.openxmlformats.org/officeDocument/2006/relationships/tags" Target="../tags/tag532.xml"/><Relationship Id="rId13" Type="http://schemas.openxmlformats.org/officeDocument/2006/relationships/tags" Target="../tags/tag531.xml"/><Relationship Id="rId12" Type="http://schemas.openxmlformats.org/officeDocument/2006/relationships/tags" Target="../tags/tag530.xml"/><Relationship Id="rId11" Type="http://schemas.openxmlformats.org/officeDocument/2006/relationships/tags" Target="../tags/tag529.xml"/><Relationship Id="rId10" Type="http://schemas.openxmlformats.org/officeDocument/2006/relationships/tags" Target="../tags/tag528.xml"/><Relationship Id="rId1" Type="http://schemas.openxmlformats.org/officeDocument/2006/relationships/tags" Target="../tags/tag519.xml"/></Relationships>
</file>

<file path=ppt/slides/_rels/slide23.xml.rels><?xml version="1.0" encoding="UTF-8" standalone="yes"?>
<Relationships xmlns="http://schemas.openxmlformats.org/package/2006/relationships"><Relationship Id="rId9" Type="http://schemas.openxmlformats.org/officeDocument/2006/relationships/tags" Target="../tags/tag573.xml"/><Relationship Id="rId8" Type="http://schemas.openxmlformats.org/officeDocument/2006/relationships/tags" Target="../tags/tag572.xml"/><Relationship Id="rId7" Type="http://schemas.openxmlformats.org/officeDocument/2006/relationships/tags" Target="../tags/tag571.xml"/><Relationship Id="rId6" Type="http://schemas.openxmlformats.org/officeDocument/2006/relationships/tags" Target="../tags/tag570.xml"/><Relationship Id="rId52" Type="http://schemas.openxmlformats.org/officeDocument/2006/relationships/notesSlide" Target="../notesSlides/notesSlide23.xml"/><Relationship Id="rId51" Type="http://schemas.openxmlformats.org/officeDocument/2006/relationships/slideLayout" Target="../slideLayouts/slideLayout2.xml"/><Relationship Id="rId50" Type="http://schemas.openxmlformats.org/officeDocument/2006/relationships/tags" Target="../tags/tag614.xml"/><Relationship Id="rId5" Type="http://schemas.openxmlformats.org/officeDocument/2006/relationships/tags" Target="../tags/tag569.xml"/><Relationship Id="rId49" Type="http://schemas.openxmlformats.org/officeDocument/2006/relationships/tags" Target="../tags/tag613.xml"/><Relationship Id="rId48" Type="http://schemas.openxmlformats.org/officeDocument/2006/relationships/tags" Target="../tags/tag612.xml"/><Relationship Id="rId47" Type="http://schemas.openxmlformats.org/officeDocument/2006/relationships/tags" Target="../tags/tag611.xml"/><Relationship Id="rId46" Type="http://schemas.openxmlformats.org/officeDocument/2006/relationships/tags" Target="../tags/tag610.xml"/><Relationship Id="rId45" Type="http://schemas.openxmlformats.org/officeDocument/2006/relationships/tags" Target="../tags/tag609.xml"/><Relationship Id="rId44" Type="http://schemas.openxmlformats.org/officeDocument/2006/relationships/tags" Target="../tags/tag608.xml"/><Relationship Id="rId43" Type="http://schemas.openxmlformats.org/officeDocument/2006/relationships/tags" Target="../tags/tag607.xml"/><Relationship Id="rId42" Type="http://schemas.openxmlformats.org/officeDocument/2006/relationships/tags" Target="../tags/tag606.xml"/><Relationship Id="rId41" Type="http://schemas.openxmlformats.org/officeDocument/2006/relationships/tags" Target="../tags/tag605.xml"/><Relationship Id="rId40" Type="http://schemas.openxmlformats.org/officeDocument/2006/relationships/tags" Target="../tags/tag604.xml"/><Relationship Id="rId4" Type="http://schemas.openxmlformats.org/officeDocument/2006/relationships/tags" Target="../tags/tag568.xml"/><Relationship Id="rId39" Type="http://schemas.openxmlformats.org/officeDocument/2006/relationships/tags" Target="../tags/tag603.xml"/><Relationship Id="rId38" Type="http://schemas.openxmlformats.org/officeDocument/2006/relationships/tags" Target="../tags/tag602.xml"/><Relationship Id="rId37" Type="http://schemas.openxmlformats.org/officeDocument/2006/relationships/tags" Target="../tags/tag601.xml"/><Relationship Id="rId36" Type="http://schemas.openxmlformats.org/officeDocument/2006/relationships/tags" Target="../tags/tag600.xml"/><Relationship Id="rId35" Type="http://schemas.openxmlformats.org/officeDocument/2006/relationships/tags" Target="../tags/tag599.xml"/><Relationship Id="rId34" Type="http://schemas.openxmlformats.org/officeDocument/2006/relationships/tags" Target="../tags/tag598.xml"/><Relationship Id="rId33" Type="http://schemas.openxmlformats.org/officeDocument/2006/relationships/tags" Target="../tags/tag597.xml"/><Relationship Id="rId32" Type="http://schemas.openxmlformats.org/officeDocument/2006/relationships/tags" Target="../tags/tag596.xml"/><Relationship Id="rId31" Type="http://schemas.openxmlformats.org/officeDocument/2006/relationships/tags" Target="../tags/tag595.xml"/><Relationship Id="rId30" Type="http://schemas.openxmlformats.org/officeDocument/2006/relationships/tags" Target="../tags/tag594.xml"/><Relationship Id="rId3" Type="http://schemas.openxmlformats.org/officeDocument/2006/relationships/tags" Target="../tags/tag567.xml"/><Relationship Id="rId29" Type="http://schemas.openxmlformats.org/officeDocument/2006/relationships/tags" Target="../tags/tag593.xml"/><Relationship Id="rId28" Type="http://schemas.openxmlformats.org/officeDocument/2006/relationships/tags" Target="../tags/tag592.xml"/><Relationship Id="rId27" Type="http://schemas.openxmlformats.org/officeDocument/2006/relationships/tags" Target="../tags/tag591.xml"/><Relationship Id="rId26" Type="http://schemas.openxmlformats.org/officeDocument/2006/relationships/tags" Target="../tags/tag590.xml"/><Relationship Id="rId25" Type="http://schemas.openxmlformats.org/officeDocument/2006/relationships/tags" Target="../tags/tag589.xml"/><Relationship Id="rId24" Type="http://schemas.openxmlformats.org/officeDocument/2006/relationships/tags" Target="../tags/tag588.xml"/><Relationship Id="rId23" Type="http://schemas.openxmlformats.org/officeDocument/2006/relationships/tags" Target="../tags/tag587.xml"/><Relationship Id="rId22" Type="http://schemas.openxmlformats.org/officeDocument/2006/relationships/tags" Target="../tags/tag586.xml"/><Relationship Id="rId21" Type="http://schemas.openxmlformats.org/officeDocument/2006/relationships/tags" Target="../tags/tag585.xml"/><Relationship Id="rId20" Type="http://schemas.openxmlformats.org/officeDocument/2006/relationships/tags" Target="../tags/tag584.xml"/><Relationship Id="rId2" Type="http://schemas.openxmlformats.org/officeDocument/2006/relationships/tags" Target="../tags/tag566.xml"/><Relationship Id="rId19" Type="http://schemas.openxmlformats.org/officeDocument/2006/relationships/tags" Target="../tags/tag583.xml"/><Relationship Id="rId18" Type="http://schemas.openxmlformats.org/officeDocument/2006/relationships/tags" Target="../tags/tag582.xml"/><Relationship Id="rId17" Type="http://schemas.openxmlformats.org/officeDocument/2006/relationships/tags" Target="../tags/tag581.xml"/><Relationship Id="rId16" Type="http://schemas.openxmlformats.org/officeDocument/2006/relationships/tags" Target="../tags/tag580.xml"/><Relationship Id="rId15" Type="http://schemas.openxmlformats.org/officeDocument/2006/relationships/tags" Target="../tags/tag579.xml"/><Relationship Id="rId14" Type="http://schemas.openxmlformats.org/officeDocument/2006/relationships/tags" Target="../tags/tag578.xml"/><Relationship Id="rId13" Type="http://schemas.openxmlformats.org/officeDocument/2006/relationships/tags" Target="../tags/tag577.xml"/><Relationship Id="rId12" Type="http://schemas.openxmlformats.org/officeDocument/2006/relationships/tags" Target="../tags/tag576.xml"/><Relationship Id="rId11" Type="http://schemas.openxmlformats.org/officeDocument/2006/relationships/tags" Target="../tags/tag575.xml"/><Relationship Id="rId10" Type="http://schemas.openxmlformats.org/officeDocument/2006/relationships/tags" Target="../tags/tag574.xml"/><Relationship Id="rId1" Type="http://schemas.openxmlformats.org/officeDocument/2006/relationships/tags" Target="../tags/tag565.xml"/></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2.xml"/><Relationship Id="rId2" Type="http://schemas.openxmlformats.org/officeDocument/2006/relationships/tags" Target="../tags/tag615.xml"/><Relationship Id="rId1" Type="http://schemas.openxmlformats.org/officeDocument/2006/relationships/image" Target="../media/image54.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616.xml"/></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27.xml"/><Relationship Id="rId7" Type="http://schemas.openxmlformats.org/officeDocument/2006/relationships/slideLayout" Target="../slideLayouts/slideLayout2.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 Id="rId3" Type="http://schemas.openxmlformats.org/officeDocument/2006/relationships/tags" Target="../tags/tag619.xml"/><Relationship Id="rId2" Type="http://schemas.openxmlformats.org/officeDocument/2006/relationships/tags" Target="../tags/tag618.xml"/><Relationship Id="rId1" Type="http://schemas.openxmlformats.org/officeDocument/2006/relationships/tags" Target="../tags/tag617.xml"/></Relationships>
</file>

<file path=ppt/slides/_rels/slide28.xml.rels><?xml version="1.0" encoding="UTF-8" standalone="yes"?>
<Relationships xmlns="http://schemas.openxmlformats.org/package/2006/relationships"><Relationship Id="rId9" Type="http://schemas.openxmlformats.org/officeDocument/2006/relationships/image" Target="../media/image62.jpeg"/><Relationship Id="rId8" Type="http://schemas.openxmlformats.org/officeDocument/2006/relationships/image" Target="../media/image61.jpeg"/><Relationship Id="rId7" Type="http://schemas.openxmlformats.org/officeDocument/2006/relationships/tags" Target="../tags/tag623.xml"/><Relationship Id="rId6" Type="http://schemas.openxmlformats.org/officeDocument/2006/relationships/tags" Target="../tags/tag622.xml"/><Relationship Id="rId5" Type="http://schemas.openxmlformats.org/officeDocument/2006/relationships/image" Target="../media/image60.jpeg"/><Relationship Id="rId4" Type="http://schemas.openxmlformats.org/officeDocument/2006/relationships/image" Target="../media/image59.jpeg"/><Relationship Id="rId3" Type="http://schemas.openxmlformats.org/officeDocument/2006/relationships/image" Target="../media/image58.jpeg"/><Relationship Id="rId2" Type="http://schemas.openxmlformats.org/officeDocument/2006/relationships/tags" Target="../tags/tag621.xml"/><Relationship Id="rId12" Type="http://schemas.openxmlformats.org/officeDocument/2006/relationships/notesSlide" Target="../notesSlides/notesSlide28.xml"/><Relationship Id="rId11" Type="http://schemas.openxmlformats.org/officeDocument/2006/relationships/slideLayout" Target="../slideLayouts/slideLayout2.xml"/><Relationship Id="rId10" Type="http://schemas.openxmlformats.org/officeDocument/2006/relationships/image" Target="../media/image63.jpeg"/><Relationship Id="rId1" Type="http://schemas.openxmlformats.org/officeDocument/2006/relationships/tags" Target="../tags/tag620.xml"/></Relationships>
</file>

<file path=ppt/slides/_rels/slide29.xml.rels><?xml version="1.0" encoding="UTF-8" standalone="yes"?>
<Relationships xmlns="http://schemas.openxmlformats.org/package/2006/relationships"><Relationship Id="rId8" Type="http://schemas.openxmlformats.org/officeDocument/2006/relationships/notesSlide" Target="../notesSlides/notesSlide29.xml"/><Relationship Id="rId7" Type="http://schemas.openxmlformats.org/officeDocument/2006/relationships/slideLayout" Target="../slideLayouts/slideLayout2.xml"/><Relationship Id="rId6" Type="http://schemas.openxmlformats.org/officeDocument/2006/relationships/tags" Target="../tags/tag626.xml"/><Relationship Id="rId5" Type="http://schemas.openxmlformats.org/officeDocument/2006/relationships/image" Target="../media/image66.jpeg"/><Relationship Id="rId4" Type="http://schemas.openxmlformats.org/officeDocument/2006/relationships/tags" Target="../tags/tag625.xml"/><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tags" Target="../tags/tag624.xml"/></Relationships>
</file>

<file path=ppt/slides/_rels/slide30.xml.rels><?xml version="1.0" encoding="UTF-8" standalone="yes"?>
<Relationships xmlns="http://schemas.openxmlformats.org/package/2006/relationships"><Relationship Id="rId4" Type="http://schemas.openxmlformats.org/officeDocument/2006/relationships/notesSlide" Target="../notesSlides/notesSlide30.xml"/><Relationship Id="rId3" Type="http://schemas.openxmlformats.org/officeDocument/2006/relationships/slideLayout" Target="../slideLayouts/slideLayout2.xml"/><Relationship Id="rId2" Type="http://schemas.openxmlformats.org/officeDocument/2006/relationships/image" Target="../media/image67.png"/><Relationship Id="rId1" Type="http://schemas.openxmlformats.org/officeDocument/2006/relationships/tags" Target="../tags/tag627.xml"/></Relationships>
</file>

<file path=ppt/slides/_rels/slide31.xml.rels><?xml version="1.0" encoding="UTF-8" standalone="yes"?>
<Relationships xmlns="http://schemas.openxmlformats.org/package/2006/relationships"><Relationship Id="rId7" Type="http://schemas.openxmlformats.org/officeDocument/2006/relationships/notesSlide" Target="../notesSlides/notesSlide31.xml"/><Relationship Id="rId6" Type="http://schemas.openxmlformats.org/officeDocument/2006/relationships/slideLayout" Target="../slideLayouts/slideLayout2.xml"/><Relationship Id="rId5" Type="http://schemas.openxmlformats.org/officeDocument/2006/relationships/tags" Target="../tags/tag630.xml"/><Relationship Id="rId4" Type="http://schemas.openxmlformats.org/officeDocument/2006/relationships/image" Target="../media/image69.png"/><Relationship Id="rId3" Type="http://schemas.openxmlformats.org/officeDocument/2006/relationships/image" Target="../media/image68.png"/><Relationship Id="rId2" Type="http://schemas.openxmlformats.org/officeDocument/2006/relationships/tags" Target="../tags/tag629.xml"/><Relationship Id="rId1" Type="http://schemas.openxmlformats.org/officeDocument/2006/relationships/tags" Target="../tags/tag62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5" Type="http://schemas.openxmlformats.org/officeDocument/2006/relationships/notesSlide" Target="../notesSlides/notesSlide33.xml"/><Relationship Id="rId4" Type="http://schemas.openxmlformats.org/officeDocument/2006/relationships/slideLayout" Target="../slideLayouts/slideLayout2.xml"/><Relationship Id="rId3" Type="http://schemas.openxmlformats.org/officeDocument/2006/relationships/tags" Target="../tags/tag633.xml"/><Relationship Id="rId2" Type="http://schemas.openxmlformats.org/officeDocument/2006/relationships/tags" Target="../tags/tag632.xml"/><Relationship Id="rId1" Type="http://schemas.openxmlformats.org/officeDocument/2006/relationships/tags" Target="../tags/tag63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1343747" y="4004806"/>
            <a:ext cx="9480376" cy="1938020"/>
          </a:xfrm>
          <a:prstGeom prst="rect">
            <a:avLst/>
          </a:prstGeom>
          <a:noFill/>
        </p:spPr>
        <p:txBody>
          <a:bodyPr wrap="square" rtlCol="0">
            <a:spAutoFit/>
          </a:bodyPr>
          <a:lstStyle/>
          <a:p>
            <a:pPr algn="ctr">
              <a:lnSpc>
                <a:spcPct val="150000"/>
              </a:lnSpc>
            </a:pPr>
            <a:r>
              <a:rPr kumimoji="1" lang="en-US" altLang="zh-CN" sz="2000" u="sng" dirty="0">
                <a:solidFill>
                  <a:srgbClr val="1B5294"/>
                </a:solidFill>
                <a:latin typeface="Arial" panose="020B0604020202090204" pitchFamily="34" charset="0"/>
                <a:ea typeface="SimHei" panose="02010609060101010101" pitchFamily="49" charset="-122"/>
                <a:cs typeface="Arial" panose="020B0604020202090204" pitchFamily="34" charset="0"/>
              </a:rPr>
              <a:t>Yuchen Luo</a:t>
            </a:r>
            <a:r>
              <a:rPr kumimoji="1" lang="en-US" altLang="zh-CN" sz="2000" u="sng" baseline="30000" dirty="0">
                <a:solidFill>
                  <a:srgbClr val="1B5294"/>
                </a:solidFill>
                <a:latin typeface="Arial" panose="020B0604020202090204" pitchFamily="34" charset="0"/>
                <a:ea typeface="SimHei" panose="02010609060101010101" pitchFamily="49" charset="-122"/>
                <a:cs typeface="Arial" panose="020B0604020202090204" pitchFamily="34" charset="0"/>
              </a:rPr>
              <a:t>1</a:t>
            </a:r>
            <a:r>
              <a:rPr kumimoji="1" lang="en-US" altLang="zh-CN" sz="2000" dirty="0">
                <a:solidFill>
                  <a:srgbClr val="1B5294"/>
                </a:solidFill>
                <a:latin typeface="Arial" panose="020B0604020202090204" pitchFamily="34" charset="0"/>
                <a:ea typeface="SimHei" panose="02010609060101010101" pitchFamily="49" charset="-122"/>
                <a:cs typeface="Arial" panose="020B0604020202090204" pitchFamily="34" charset="0"/>
              </a:rPr>
              <a:t>, </a:t>
            </a:r>
            <a:r>
              <a:rPr kumimoji="1" lang="en-US" altLang="zh-CN" sz="2000" dirty="0" err="1">
                <a:solidFill>
                  <a:srgbClr val="1B5294"/>
                </a:solidFill>
                <a:latin typeface="Arial" panose="020B0604020202090204" pitchFamily="34" charset="0"/>
                <a:ea typeface="SimHei" panose="02010609060101010101" pitchFamily="49" charset="-122"/>
                <a:cs typeface="Arial" panose="020B0604020202090204" pitchFamily="34" charset="0"/>
              </a:rPr>
              <a:t>Hongyu</a:t>
            </a:r>
            <a:r>
              <a:rPr kumimoji="1" lang="en-US" altLang="zh-CN" sz="2000" dirty="0">
                <a:solidFill>
                  <a:srgbClr val="1B5294"/>
                </a:solidFill>
                <a:latin typeface="Arial" panose="020B0604020202090204" pitchFamily="34" charset="0"/>
                <a:ea typeface="SimHei" panose="02010609060101010101" pitchFamily="49" charset="-122"/>
                <a:cs typeface="Arial" panose="020B0604020202090204" pitchFamily="34" charset="0"/>
              </a:rPr>
              <a:t> Chen</a:t>
            </a:r>
            <a:r>
              <a:rPr kumimoji="1" lang="en-US" altLang="zh-CN" sz="2000" baseline="30000" dirty="0">
                <a:solidFill>
                  <a:srgbClr val="1B5294"/>
                </a:solidFill>
                <a:latin typeface="Arial" panose="020B0604020202090204" pitchFamily="34" charset="0"/>
                <a:ea typeface="SimHei" panose="02010609060101010101" pitchFamily="49" charset="-122"/>
                <a:cs typeface="Arial" panose="020B0604020202090204" pitchFamily="34" charset="0"/>
              </a:rPr>
              <a:t>1</a:t>
            </a:r>
            <a:r>
              <a:rPr kumimoji="1" lang="en-US" altLang="zh-CN" sz="2000" dirty="0">
                <a:solidFill>
                  <a:srgbClr val="1B5294"/>
                </a:solidFill>
                <a:latin typeface="Arial" panose="020B0604020202090204" pitchFamily="34" charset="0"/>
                <a:ea typeface="SimHei" panose="02010609060101010101" pitchFamily="49" charset="-122"/>
                <a:cs typeface="Arial" panose="020B0604020202090204" pitchFamily="34" charset="0"/>
              </a:rPr>
              <a:t>, </a:t>
            </a:r>
            <a:r>
              <a:rPr kumimoji="1" lang="en-US" altLang="zh-CN" sz="2000" dirty="0" err="1">
                <a:solidFill>
                  <a:srgbClr val="1B5294"/>
                </a:solidFill>
                <a:latin typeface="Arial" panose="020B0604020202090204" pitchFamily="34" charset="0"/>
                <a:ea typeface="SimHei" panose="02010609060101010101" pitchFamily="49" charset="-122"/>
                <a:cs typeface="Arial" panose="020B0604020202090204" pitchFamily="34" charset="0"/>
              </a:rPr>
              <a:t>Shaoshuai</a:t>
            </a:r>
            <a:r>
              <a:rPr kumimoji="1" lang="en-US" altLang="zh-CN" sz="2000" dirty="0">
                <a:solidFill>
                  <a:srgbClr val="1B5294"/>
                </a:solidFill>
                <a:latin typeface="Arial" panose="020B0604020202090204" pitchFamily="34" charset="0"/>
                <a:ea typeface="SimHei" panose="02010609060101010101" pitchFamily="49" charset="-122"/>
                <a:cs typeface="Arial" panose="020B0604020202090204" pitchFamily="34" charset="0"/>
              </a:rPr>
              <a:t> Zhang</a:t>
            </a:r>
            <a:r>
              <a:rPr kumimoji="1" lang="en-US" altLang="zh-CN" sz="2000" baseline="30000" dirty="0">
                <a:solidFill>
                  <a:srgbClr val="1B5294"/>
                </a:solidFill>
                <a:latin typeface="Arial" panose="020B0604020202090204" pitchFamily="34" charset="0"/>
                <a:ea typeface="SimHei" panose="02010609060101010101" pitchFamily="49" charset="-122"/>
                <a:cs typeface="Arial" panose="020B0604020202090204" pitchFamily="34" charset="0"/>
              </a:rPr>
              <a:t>2</a:t>
            </a:r>
            <a:r>
              <a:rPr kumimoji="1" lang="en-US" altLang="zh-CN" sz="2000" dirty="0">
                <a:solidFill>
                  <a:srgbClr val="1B5294"/>
                </a:solidFill>
                <a:latin typeface="Arial" panose="020B0604020202090204" pitchFamily="34" charset="0"/>
                <a:ea typeface="SimHei" panose="02010609060101010101" pitchFamily="49" charset="-122"/>
                <a:cs typeface="Arial" panose="020B0604020202090204" pitchFamily="34" charset="0"/>
              </a:rPr>
              <a:t>, </a:t>
            </a:r>
            <a:r>
              <a:rPr kumimoji="1" lang="en-US" altLang="zh-CN" sz="2000" dirty="0" err="1">
                <a:solidFill>
                  <a:srgbClr val="1B5294"/>
                </a:solidFill>
                <a:latin typeface="Arial" panose="020B0604020202090204" pitchFamily="34" charset="0"/>
                <a:ea typeface="SimHei" panose="02010609060101010101" pitchFamily="49" charset="-122"/>
                <a:cs typeface="Arial" panose="020B0604020202090204" pitchFamily="34" charset="0"/>
              </a:rPr>
              <a:t>Weifeng</a:t>
            </a:r>
            <a:r>
              <a:rPr kumimoji="1" lang="en-US" altLang="zh-CN" sz="2000" dirty="0">
                <a:solidFill>
                  <a:srgbClr val="1B5294"/>
                </a:solidFill>
                <a:latin typeface="Arial" panose="020B0604020202090204" pitchFamily="34" charset="0"/>
                <a:ea typeface="SimHei" panose="02010609060101010101" pitchFamily="49" charset="-122"/>
                <a:cs typeface="Arial" panose="020B0604020202090204" pitchFamily="34" charset="0"/>
              </a:rPr>
              <a:t> Liu</a:t>
            </a:r>
            <a:r>
              <a:rPr kumimoji="1" lang="en-US" altLang="zh-CN" sz="2000" baseline="30000" dirty="0">
                <a:solidFill>
                  <a:srgbClr val="1B5294"/>
                </a:solidFill>
                <a:latin typeface="Arial" panose="020B0604020202090204" pitchFamily="34" charset="0"/>
                <a:ea typeface="SimHei" panose="02010609060101010101" pitchFamily="49" charset="-122"/>
                <a:cs typeface="Arial" panose="020B0604020202090204" pitchFamily="34" charset="0"/>
              </a:rPr>
              <a:t>1</a:t>
            </a:r>
            <a:endParaRPr kumimoji="1" lang="en-US" altLang="zh-CN" sz="2000" dirty="0">
              <a:solidFill>
                <a:srgbClr val="1B5294"/>
              </a:solidFill>
              <a:latin typeface="Arial" panose="020B0604020202090204" pitchFamily="34" charset="0"/>
              <a:ea typeface="SimHei" panose="02010609060101010101" pitchFamily="49" charset="-122"/>
              <a:cs typeface="Arial" panose="020B0604020202090204" pitchFamily="34" charset="0"/>
            </a:endParaRPr>
          </a:p>
          <a:p>
            <a:pPr algn="ctr">
              <a:lnSpc>
                <a:spcPct val="150000"/>
              </a:lnSpc>
            </a:pPr>
            <a:r>
              <a:rPr kumimoji="1" lang="en-US" altLang="zh-CN" sz="2000" baseline="30000" dirty="0">
                <a:solidFill>
                  <a:srgbClr val="1B5294"/>
                </a:solidFill>
                <a:latin typeface="Arial" panose="020B0604020202090204" pitchFamily="34" charset="0"/>
                <a:ea typeface="SimHei" panose="02010609060101010101" pitchFamily="49" charset="-122"/>
                <a:cs typeface="Arial" panose="020B0604020202090204" pitchFamily="34" charset="0"/>
              </a:rPr>
              <a:t>1</a:t>
            </a:r>
            <a:r>
              <a:rPr kumimoji="1" lang="zh-CN" altLang="en-US" sz="2000" dirty="0">
                <a:solidFill>
                  <a:srgbClr val="1B5294"/>
                </a:solidFill>
                <a:latin typeface="Arial" panose="020B0604020202090204" pitchFamily="34" charset="0"/>
                <a:ea typeface="SimHei" panose="02010609060101010101" pitchFamily="49" charset="-122"/>
                <a:cs typeface="Arial" panose="020B0604020202090204" pitchFamily="34" charset="0"/>
              </a:rPr>
              <a:t>China University of Petroleum-Beijing</a:t>
            </a:r>
            <a:endParaRPr kumimoji="1" lang="zh-CN" altLang="en-US" sz="2000" dirty="0">
              <a:solidFill>
                <a:srgbClr val="1B5294"/>
              </a:solidFill>
              <a:latin typeface="Arial" panose="020B0604020202090204" pitchFamily="34" charset="0"/>
              <a:ea typeface="SimHei" panose="02010609060101010101" pitchFamily="49" charset="-122"/>
              <a:cs typeface="Arial" panose="020B0604020202090204" pitchFamily="34" charset="0"/>
            </a:endParaRPr>
          </a:p>
          <a:p>
            <a:pPr algn="ctr">
              <a:lnSpc>
                <a:spcPct val="150000"/>
              </a:lnSpc>
            </a:pPr>
            <a:r>
              <a:rPr kumimoji="1" lang="en-US" altLang="zh-CN" sz="2000" baseline="30000" dirty="0">
                <a:solidFill>
                  <a:srgbClr val="1B5294"/>
                </a:solidFill>
                <a:latin typeface="Arial" panose="020B0604020202090204" pitchFamily="34" charset="0"/>
                <a:ea typeface="SimHei" panose="02010609060101010101" pitchFamily="49" charset="-122"/>
                <a:cs typeface="Arial" panose="020B0604020202090204" pitchFamily="34" charset="0"/>
              </a:rPr>
              <a:t>2</a:t>
            </a:r>
            <a:r>
              <a:rPr kumimoji="1" lang="zh-CN" altLang="en-US" sz="2000" dirty="0">
                <a:solidFill>
                  <a:srgbClr val="1B5294"/>
                </a:solidFill>
                <a:latin typeface="Arial" panose="020B0604020202090204" pitchFamily="34" charset="0"/>
                <a:ea typeface="SimHei" panose="02010609060101010101" pitchFamily="49" charset="-122"/>
                <a:cs typeface="Arial" panose="020B0604020202090204" pitchFamily="34" charset="0"/>
              </a:rPr>
              <a:t>University of Electronic Science and Technology of China</a:t>
            </a:r>
            <a:endParaRPr kumimoji="1" lang="zh-CN" altLang="en-US" sz="2000" dirty="0">
              <a:solidFill>
                <a:srgbClr val="1B5294"/>
              </a:solidFill>
              <a:latin typeface="Arial" panose="020B0604020202090204" pitchFamily="34" charset="0"/>
              <a:ea typeface="SimHei" panose="02010609060101010101" pitchFamily="49" charset="-122"/>
              <a:cs typeface="Arial" panose="020B0604020202090204" pitchFamily="34" charset="0"/>
            </a:endParaRPr>
          </a:p>
          <a:p>
            <a:pPr algn="ctr">
              <a:lnSpc>
                <a:spcPct val="150000"/>
              </a:lnSpc>
            </a:pPr>
            <a:r>
              <a:rPr kumimoji="1" lang="en-US" altLang="zh-CN" sz="2000" dirty="0">
                <a:solidFill>
                  <a:srgbClr val="1B5294"/>
                </a:solidFill>
                <a:latin typeface="Arial" panose="020B0604020202090204" pitchFamily="34" charset="0"/>
                <a:ea typeface="SimHei" panose="02010609060101010101" pitchFamily="49" charset="-122"/>
                <a:cs typeface="Arial" panose="020B0604020202090204" pitchFamily="34" charset="0"/>
              </a:rPr>
              <a:t>2026.07.09</a:t>
            </a:r>
            <a:endParaRPr kumimoji="1" lang="en-US" altLang="zh-CN" sz="2000" dirty="0">
              <a:solidFill>
                <a:srgbClr val="1B5294"/>
              </a:solidFill>
              <a:latin typeface="Arial" panose="020B0604020202090204" pitchFamily="34" charset="0"/>
              <a:ea typeface="SimHei" panose="02010609060101010101" pitchFamily="49" charset="-122"/>
              <a:cs typeface="Arial" panose="020B0604020202090204" pitchFamily="34" charset="0"/>
            </a:endParaRPr>
          </a:p>
        </p:txBody>
      </p:sp>
      <p:sp>
        <p:nvSpPr>
          <p:cNvPr id="3" name="内容占位符 3"/>
          <p:cNvSpPr>
            <a:spLocks noGrp="1"/>
          </p:cNvSpPr>
          <p:nvPr/>
        </p:nvSpPr>
        <p:spPr bwMode="auto">
          <a:xfrm>
            <a:off x="0" y="2492500"/>
            <a:ext cx="12192000" cy="8644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lvl1pPr marL="0" indent="0" algn="ctr" rtl="0" eaLnBrk="1" fontAlgn="base" hangingPunct="1">
              <a:spcBef>
                <a:spcPct val="20000"/>
              </a:spcBef>
              <a:spcAft>
                <a:spcPct val="0"/>
              </a:spcAft>
              <a:buNone/>
              <a:defRPr sz="2400" b="1">
                <a:solidFill>
                  <a:schemeClr val="bg1"/>
                </a:solidFill>
                <a:latin typeface="微软雅黑" panose="020B0503020204020204" pitchFamily="34" charset="-122"/>
                <a:ea typeface="微软雅黑" panose="020B0503020204020204" pitchFamily="34" charset="-122"/>
                <a:cs typeface="+mn-cs"/>
              </a:defRPr>
            </a:lvl1pPr>
            <a:lvl2pPr marL="557530" indent="-214630" algn="l" rtl="0" eaLnBrk="1" fontAlgn="base" hangingPunct="1">
              <a:spcBef>
                <a:spcPct val="20000"/>
              </a:spcBef>
              <a:spcAft>
                <a:spcPct val="0"/>
              </a:spcAft>
              <a:buChar char="–"/>
              <a:defRPr sz="2100">
                <a:solidFill>
                  <a:schemeClr val="tx1"/>
                </a:solidFill>
                <a:latin typeface="+mn-lt"/>
                <a:ea typeface="+mn-ea"/>
              </a:defRPr>
            </a:lvl2pPr>
            <a:lvl3pPr marL="857250" indent="-171450" algn="l" rtl="0" eaLnBrk="1" fontAlgn="base" hangingPunct="1">
              <a:spcBef>
                <a:spcPct val="20000"/>
              </a:spcBef>
              <a:spcAft>
                <a:spcPct val="0"/>
              </a:spcAft>
              <a:buChar char="•"/>
              <a:defRPr sz="1800">
                <a:solidFill>
                  <a:schemeClr val="tx1"/>
                </a:solidFill>
                <a:latin typeface="+mn-lt"/>
                <a:ea typeface="+mn-ea"/>
              </a:defRPr>
            </a:lvl3pPr>
            <a:lvl4pPr marL="1200150" indent="-171450" algn="l" rtl="0" eaLnBrk="1" fontAlgn="base" hangingPunct="1">
              <a:spcBef>
                <a:spcPct val="20000"/>
              </a:spcBef>
              <a:spcAft>
                <a:spcPct val="0"/>
              </a:spcAft>
              <a:buChar char="–"/>
              <a:defRPr sz="1500">
                <a:solidFill>
                  <a:schemeClr val="tx1"/>
                </a:solidFill>
                <a:latin typeface="+mn-lt"/>
                <a:ea typeface="+mn-ea"/>
              </a:defRPr>
            </a:lvl4pPr>
            <a:lvl5pPr marL="1543050" indent="-171450" algn="l" rtl="0" eaLnBrk="1" fontAlgn="base" hangingPunct="1">
              <a:spcBef>
                <a:spcPct val="20000"/>
              </a:spcBef>
              <a:spcAft>
                <a:spcPct val="0"/>
              </a:spcAft>
              <a:buChar char="»"/>
              <a:defRPr sz="1500">
                <a:solidFill>
                  <a:schemeClr val="tx1"/>
                </a:solidFill>
                <a:latin typeface="+mn-lt"/>
                <a:ea typeface="+mn-ea"/>
              </a:defRPr>
            </a:lvl5pPr>
            <a:lvl6pPr marL="1885950" indent="-171450" algn="l" rtl="0" eaLnBrk="1" fontAlgn="base" hangingPunct="1">
              <a:spcBef>
                <a:spcPct val="20000"/>
              </a:spcBef>
              <a:spcAft>
                <a:spcPct val="0"/>
              </a:spcAft>
              <a:buChar char="»"/>
              <a:defRPr sz="1500">
                <a:solidFill>
                  <a:schemeClr val="tx1"/>
                </a:solidFill>
                <a:latin typeface="+mn-lt"/>
                <a:ea typeface="+mn-ea"/>
              </a:defRPr>
            </a:lvl6pPr>
            <a:lvl7pPr marL="2228850" indent="-171450" algn="l" rtl="0" eaLnBrk="1" fontAlgn="base" hangingPunct="1">
              <a:spcBef>
                <a:spcPct val="20000"/>
              </a:spcBef>
              <a:spcAft>
                <a:spcPct val="0"/>
              </a:spcAft>
              <a:buChar char="»"/>
              <a:defRPr sz="1500">
                <a:solidFill>
                  <a:schemeClr val="tx1"/>
                </a:solidFill>
                <a:latin typeface="+mn-lt"/>
                <a:ea typeface="+mn-ea"/>
              </a:defRPr>
            </a:lvl7pPr>
            <a:lvl8pPr marL="2571750" indent="-171450" algn="l" rtl="0" eaLnBrk="1" fontAlgn="base" hangingPunct="1">
              <a:spcBef>
                <a:spcPct val="20000"/>
              </a:spcBef>
              <a:spcAft>
                <a:spcPct val="0"/>
              </a:spcAft>
              <a:buChar char="»"/>
              <a:defRPr sz="1500">
                <a:solidFill>
                  <a:schemeClr val="tx1"/>
                </a:solidFill>
                <a:latin typeface="+mn-lt"/>
                <a:ea typeface="+mn-ea"/>
              </a:defRPr>
            </a:lvl8pPr>
            <a:lvl9pPr marL="2914650" indent="-171450" algn="l" rtl="0" eaLnBrk="1" fontAlgn="base" hangingPunct="1">
              <a:spcBef>
                <a:spcPct val="20000"/>
              </a:spcBef>
              <a:spcAft>
                <a:spcPct val="0"/>
              </a:spcAft>
              <a:buChar char="»"/>
              <a:defRPr sz="1500">
                <a:solidFill>
                  <a:schemeClr val="tx1"/>
                </a:solidFill>
                <a:latin typeface="+mn-lt"/>
                <a:ea typeface="+mn-ea"/>
              </a:defRPr>
            </a:lvl9pPr>
          </a:lstStyle>
          <a:p>
            <a:pPr algn="ctr">
              <a:lnSpc>
                <a:spcPct val="125000"/>
              </a:lnSpc>
            </a:pPr>
            <a:r>
              <a:rPr kumimoji="1" lang="en-US" altLang="zh-CN" sz="4800" dirty="0">
                <a:solidFill>
                  <a:schemeClr val="bg1"/>
                </a:solidFill>
                <a:latin typeface="Arial" panose="020B0604020202090204" pitchFamily="34" charset="0"/>
                <a:ea typeface="SimHei" panose="02010609060101010101" pitchFamily="49" charset="-122"/>
                <a:cs typeface="Arial" panose="020B0604020202090204" pitchFamily="34" charset="0"/>
              </a:rPr>
              <a:t>Non-Delayed Cholesky Factorization</a:t>
            </a:r>
            <a:r>
              <a:rPr kumimoji="1" lang="zh-CN" altLang="en-US" sz="4800" dirty="0">
                <a:solidFill>
                  <a:schemeClr val="bg1"/>
                </a:solidFill>
                <a:latin typeface="Arial" panose="020B0604020202090204" pitchFamily="34" charset="0"/>
                <a:ea typeface="SimHei" panose="02010609060101010101" pitchFamily="49" charset="-122"/>
                <a:cs typeface="Arial" panose="020B0604020202090204" pitchFamily="34" charset="0"/>
              </a:rPr>
              <a:t> </a:t>
            </a:r>
            <a:endParaRPr kumimoji="1" lang="zh-CN" altLang="en-US" sz="4800" dirty="0">
              <a:solidFill>
                <a:schemeClr val="bg1"/>
              </a:solidFill>
              <a:latin typeface="Arial" panose="020B0604020202090204" pitchFamily="34" charset="0"/>
              <a:ea typeface="SimHei" panose="02010609060101010101" pitchFamily="49" charset="-122"/>
              <a:cs typeface="Arial" panose="020B060402020209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线连接符 1"/>
          <p:cNvCxnSpPr/>
          <p:nvPr/>
        </p:nvCxnSpPr>
        <p:spPr bwMode="auto">
          <a:xfrm>
            <a:off x="4151784" y="1668959"/>
            <a:ext cx="0" cy="4208313"/>
          </a:xfrm>
          <a:prstGeom prst="line">
            <a:avLst/>
          </a:prstGeom>
          <a:noFill/>
          <a:ln w="34925" algn="ctr">
            <a:solidFill>
              <a:srgbClr val="1B5294"/>
            </a:solidFill>
            <a:roun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 name="文本框 2"/>
          <p:cNvSpPr txBox="1"/>
          <p:nvPr/>
        </p:nvSpPr>
        <p:spPr>
          <a:xfrm>
            <a:off x="1006475" y="3148965"/>
            <a:ext cx="3056890" cy="768350"/>
          </a:xfrm>
          <a:prstGeom prst="rect">
            <a:avLst/>
          </a:prstGeom>
          <a:noFill/>
        </p:spPr>
        <p:txBody>
          <a:bodyPr wrap="square" rtlCol="0">
            <a:spAutoFit/>
          </a:bodyPr>
          <a:lstStyle/>
          <a:p>
            <a:r>
              <a:rPr kumimoji="1" lang="en-US" altLang="zh-CN" sz="4400" i="1" dirty="0">
                <a:solidFill>
                  <a:srgbClr val="1B5294"/>
                </a:solidFill>
                <a:latin typeface="Arial" panose="020B0604020202090204" pitchFamily="34" charset="0"/>
                <a:ea typeface="SimHei" panose="02010609060101010101" pitchFamily="49" charset="-122"/>
                <a:cs typeface="Arial" panose="020B0604020202090204" pitchFamily="34" charset="0"/>
              </a:rPr>
              <a:t>OUTLINE</a:t>
            </a:r>
            <a:endParaRPr kumimoji="1" lang="zh-CN" altLang="en-US" sz="4400" i="1" dirty="0">
              <a:solidFill>
                <a:srgbClr val="1B5294"/>
              </a:solidFill>
              <a:latin typeface="Arial" panose="020B0604020202090204" pitchFamily="34" charset="0"/>
              <a:ea typeface="SimHei" panose="02010609060101010101" pitchFamily="49" charset="-122"/>
              <a:cs typeface="Arial" panose="020B0604020202090204" pitchFamily="34" charset="0"/>
            </a:endParaRPr>
          </a:p>
        </p:txBody>
      </p:sp>
      <p:sp>
        <p:nvSpPr>
          <p:cNvPr id="4" name="椭圆 3"/>
          <p:cNvSpPr/>
          <p:nvPr/>
        </p:nvSpPr>
        <p:spPr>
          <a:xfrm>
            <a:off x="4807849" y="4070685"/>
            <a:ext cx="432048" cy="432047"/>
          </a:xfrm>
          <a:prstGeom prst="ellipse">
            <a:avLst/>
          </a:prstGeom>
          <a:solidFill>
            <a:srgbClr val="1B5294"/>
          </a:solidFill>
          <a:ln w="19050">
            <a:solidFill>
              <a:srgbClr val="1B5294"/>
            </a:solidFill>
            <a:prstDash val="solid"/>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r>
              <a:rPr kumimoji="1" lang="en-US" altLang="zh-CN" sz="2400" dirty="0">
                <a:solidFill>
                  <a:schemeClr val="bg1"/>
                </a:solidFill>
              </a:rPr>
              <a:t>3</a:t>
            </a:r>
            <a:endParaRPr kumimoji="1" lang="zh-CN" altLang="en-US" sz="2400" dirty="0">
              <a:solidFill>
                <a:schemeClr val="bg1"/>
              </a:solidFill>
            </a:endParaRPr>
          </a:p>
        </p:txBody>
      </p:sp>
      <p:sp>
        <p:nvSpPr>
          <p:cNvPr id="5" name="文本框 4"/>
          <p:cNvSpPr txBox="1"/>
          <p:nvPr/>
        </p:nvSpPr>
        <p:spPr>
          <a:xfrm>
            <a:off x="5599935" y="4025098"/>
            <a:ext cx="2728311" cy="521970"/>
          </a:xfrm>
          <a:prstGeom prst="rect">
            <a:avLst/>
          </a:prstGeom>
          <a:noFill/>
        </p:spPr>
        <p:txBody>
          <a:bodyPr wrap="square" rtlCol="0">
            <a:spAutoFit/>
          </a:bodyPr>
          <a:lstStyle/>
          <a:p>
            <a:pPr algn="just">
              <a:buClrTx/>
              <a:buSzTx/>
              <a:buFontTx/>
            </a:pPr>
            <a:r>
              <a:rPr kumimoji="1" lang="en-US" altLang="zh-CN" sz="2800" dirty="0">
                <a:solidFill>
                  <a:srgbClr val="1B5294"/>
                </a:solidFill>
                <a:latin typeface="Arial" panose="020B0604020202090204" pitchFamily="34" charset="0"/>
                <a:ea typeface="微软雅黑" panose="020B0503020204020204" pitchFamily="34" charset="-122"/>
                <a:cs typeface="Arial" panose="020B0604020202090204" pitchFamily="34" charset="0"/>
              </a:rPr>
              <a:t>Experiments</a:t>
            </a:r>
            <a:endParaRPr kumimoji="1" lang="en-US" altLang="zh-CN" sz="2800" dirty="0">
              <a:solidFill>
                <a:srgbClr val="1B5294"/>
              </a:solidFill>
              <a:latin typeface="Arial" panose="020B0604020202090204" pitchFamily="34" charset="0"/>
              <a:ea typeface="微软雅黑" panose="020B0503020204020204" pitchFamily="34" charset="-122"/>
              <a:cs typeface="Arial" panose="020B0604020202090204" pitchFamily="34" charset="0"/>
            </a:endParaRPr>
          </a:p>
        </p:txBody>
      </p:sp>
      <p:sp>
        <p:nvSpPr>
          <p:cNvPr id="8" name="椭圆 7"/>
          <p:cNvSpPr/>
          <p:nvPr/>
        </p:nvSpPr>
        <p:spPr>
          <a:xfrm>
            <a:off x="4807849" y="2041685"/>
            <a:ext cx="432048" cy="432047"/>
          </a:xfrm>
          <a:prstGeom prst="ellipse">
            <a:avLst/>
          </a:prstGeom>
          <a:solidFill>
            <a:srgbClr val="1B5294"/>
          </a:solidFill>
          <a:ln w="19050">
            <a:solidFill>
              <a:srgbClr val="1B5294"/>
            </a:solidFill>
            <a:prstDash val="solid"/>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r>
              <a:rPr kumimoji="1" lang="en-US" altLang="zh-CN" sz="2400" dirty="0">
                <a:solidFill>
                  <a:schemeClr val="bg1"/>
                </a:solidFill>
              </a:rPr>
              <a:t>1</a:t>
            </a:r>
            <a:endParaRPr kumimoji="1" lang="zh-CN" altLang="en-US" sz="2400" dirty="0">
              <a:solidFill>
                <a:schemeClr val="bg1"/>
              </a:solidFill>
            </a:endParaRPr>
          </a:p>
        </p:txBody>
      </p:sp>
      <p:sp>
        <p:nvSpPr>
          <p:cNvPr id="9" name="文本框 8"/>
          <p:cNvSpPr txBox="1"/>
          <p:nvPr/>
        </p:nvSpPr>
        <p:spPr>
          <a:xfrm>
            <a:off x="5600065" y="1995805"/>
            <a:ext cx="2925445" cy="521970"/>
          </a:xfrm>
          <a:prstGeom prst="rect">
            <a:avLst/>
          </a:prstGeom>
          <a:noFill/>
        </p:spPr>
        <p:txBody>
          <a:bodyPr wrap="square" rtlCol="0">
            <a:spAutoFit/>
          </a:bodyPr>
          <a:lstStyle/>
          <a:p>
            <a:pPr algn="just"/>
            <a:r>
              <a:rPr kumimoji="1" lang="en-US" altLang="zh-CN" sz="2800" dirty="0">
                <a:solidFill>
                  <a:srgbClr val="1B5294"/>
                </a:solidFill>
                <a:latin typeface="Arial" panose="020B0604020202090204" pitchFamily="34" charset="0"/>
                <a:ea typeface="微软雅黑" panose="020B0503020204020204" pitchFamily="34" charset="-122"/>
                <a:cs typeface="Arial" panose="020B0604020202090204" pitchFamily="34" charset="0"/>
              </a:rPr>
              <a:t>Background</a:t>
            </a:r>
            <a:endParaRPr kumimoji="1" lang="en-US" altLang="zh-CN" sz="2800" dirty="0">
              <a:solidFill>
                <a:srgbClr val="1B5294"/>
              </a:solidFill>
              <a:latin typeface="Arial" panose="020B0604020202090204" pitchFamily="34" charset="0"/>
              <a:ea typeface="微软雅黑" panose="020B0503020204020204" pitchFamily="34" charset="-122"/>
              <a:cs typeface="Arial" panose="020B0604020202090204" pitchFamily="34" charset="0"/>
            </a:endParaRPr>
          </a:p>
        </p:txBody>
      </p:sp>
      <p:sp>
        <p:nvSpPr>
          <p:cNvPr id="10" name="椭圆 9"/>
          <p:cNvSpPr/>
          <p:nvPr/>
        </p:nvSpPr>
        <p:spPr>
          <a:xfrm>
            <a:off x="4807849" y="3056185"/>
            <a:ext cx="432048" cy="432047"/>
          </a:xfrm>
          <a:prstGeom prst="ellipse">
            <a:avLst/>
          </a:prstGeom>
          <a:solidFill>
            <a:srgbClr val="1B5294"/>
          </a:solidFill>
          <a:ln w="19050">
            <a:solidFill>
              <a:srgbClr val="1B5294"/>
            </a:solidFill>
            <a:prstDash val="solid"/>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r>
              <a:rPr kumimoji="1" lang="en-US" altLang="zh-CN" sz="2400" dirty="0">
                <a:solidFill>
                  <a:schemeClr val="bg1"/>
                </a:solidFill>
              </a:rPr>
              <a:t>2</a:t>
            </a:r>
            <a:endParaRPr kumimoji="1" lang="zh-CN" altLang="en-US" sz="2400" dirty="0">
              <a:solidFill>
                <a:schemeClr val="bg1"/>
              </a:solidFill>
            </a:endParaRPr>
          </a:p>
        </p:txBody>
      </p:sp>
      <p:sp>
        <p:nvSpPr>
          <p:cNvPr id="11" name="文本框 10"/>
          <p:cNvSpPr txBox="1"/>
          <p:nvPr/>
        </p:nvSpPr>
        <p:spPr>
          <a:xfrm>
            <a:off x="5600065" y="3010535"/>
            <a:ext cx="6826885" cy="521970"/>
          </a:xfrm>
          <a:prstGeom prst="rect">
            <a:avLst/>
          </a:prstGeom>
          <a:noFill/>
        </p:spPr>
        <p:txBody>
          <a:bodyPr wrap="square" rtlCol="0">
            <a:spAutoFit/>
          </a:bodyPr>
          <a:lstStyle/>
          <a:p>
            <a:pPr algn="just"/>
            <a:r>
              <a:rPr kumimoji="1" lang="en-US" altLang="zh-CN" sz="2800" dirty="0">
                <a:solidFill>
                  <a:srgbClr val="1B5294"/>
                </a:solidFill>
                <a:latin typeface="Arial" panose="020B0604020202090204" pitchFamily="34" charset="0"/>
                <a:ea typeface="微软雅黑" panose="020B0503020204020204" pitchFamily="34" charset="-122"/>
                <a:cs typeface="Arial" panose="020B0604020202090204" pitchFamily="34" charset="0"/>
              </a:rPr>
              <a:t>Non-Delayed Cholesky Factorization</a:t>
            </a:r>
            <a:endParaRPr kumimoji="1" lang="en-US" altLang="zh-CN" sz="2800" dirty="0">
              <a:solidFill>
                <a:srgbClr val="1B5294"/>
              </a:solidFill>
              <a:latin typeface="Arial" panose="020B0604020202090204" pitchFamily="34" charset="0"/>
              <a:ea typeface="微软雅黑" panose="020B0503020204020204" pitchFamily="34" charset="-122"/>
              <a:cs typeface="Arial" panose="020B0604020202090204" pitchFamily="34" charset="0"/>
            </a:endParaRPr>
          </a:p>
        </p:txBody>
      </p:sp>
      <p:sp>
        <p:nvSpPr>
          <p:cNvPr id="17" name="椭圆 16"/>
          <p:cNvSpPr/>
          <p:nvPr/>
        </p:nvSpPr>
        <p:spPr>
          <a:xfrm>
            <a:off x="4807849" y="5039599"/>
            <a:ext cx="432048" cy="432047"/>
          </a:xfrm>
          <a:prstGeom prst="ellipse">
            <a:avLst/>
          </a:prstGeom>
          <a:solidFill>
            <a:srgbClr val="1B5294"/>
          </a:solidFill>
          <a:ln w="19050">
            <a:solidFill>
              <a:srgbClr val="1B5294"/>
            </a:solidFill>
            <a:prstDash val="solid"/>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r>
              <a:rPr kumimoji="1" lang="en-US" altLang="zh-CN" sz="2400" dirty="0">
                <a:solidFill>
                  <a:schemeClr val="bg1"/>
                </a:solidFill>
              </a:rPr>
              <a:t>4</a:t>
            </a:r>
            <a:endParaRPr kumimoji="1" lang="zh-CN" altLang="en-US" sz="2400" dirty="0">
              <a:solidFill>
                <a:schemeClr val="bg1"/>
              </a:solidFill>
            </a:endParaRPr>
          </a:p>
        </p:txBody>
      </p:sp>
      <p:sp>
        <p:nvSpPr>
          <p:cNvPr id="18" name="文本框 17"/>
          <p:cNvSpPr txBox="1"/>
          <p:nvPr/>
        </p:nvSpPr>
        <p:spPr>
          <a:xfrm>
            <a:off x="5599935" y="4994012"/>
            <a:ext cx="2728311" cy="521970"/>
          </a:xfrm>
          <a:prstGeom prst="rect">
            <a:avLst/>
          </a:prstGeom>
          <a:noFill/>
        </p:spPr>
        <p:txBody>
          <a:bodyPr wrap="square" rtlCol="0">
            <a:spAutoFit/>
          </a:bodyPr>
          <a:lstStyle/>
          <a:p>
            <a:pPr algn="just">
              <a:buClrTx/>
              <a:buSzTx/>
              <a:buFontTx/>
            </a:pPr>
            <a:r>
              <a:rPr kumimoji="1" lang="en-US" altLang="zh-CN" sz="2800" dirty="0">
                <a:solidFill>
                  <a:srgbClr val="1B5294"/>
                </a:solidFill>
                <a:latin typeface="Arial" panose="020B0604020202090204" pitchFamily="34" charset="0"/>
                <a:ea typeface="微软雅黑" panose="020B0503020204020204" pitchFamily="34" charset="-122"/>
                <a:cs typeface="Arial" panose="020B0604020202090204" pitchFamily="34" charset="0"/>
              </a:rPr>
              <a:t>Conclusion</a:t>
            </a:r>
            <a:endParaRPr kumimoji="1" lang="en-US" altLang="zh-CN" sz="2800" dirty="0">
              <a:solidFill>
                <a:srgbClr val="1B5294"/>
              </a:solidFill>
              <a:latin typeface="Arial" panose="020B0604020202090204" pitchFamily="34" charset="0"/>
              <a:ea typeface="微软雅黑" panose="020B0503020204020204" pitchFamily="34" charset="-122"/>
              <a:cs typeface="Arial" panose="020B060402020209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占位符 2"/>
          <p:cNvSpPr>
            <a:spLocks noGrp="1"/>
          </p:cNvSpPr>
          <p:nvPr>
            <p:ph type="dt" sz="half" idx="11"/>
          </p:nvPr>
        </p:nvSpPr>
        <p:spPr/>
        <p:txBody>
          <a:bodyPr/>
          <a:lstStyle/>
          <a:p>
            <a:pPr eaLnBrk="1" hangingPunct="1">
              <a:defRPr/>
            </a:pPr>
            <a:fld id="{AE3CD8ED-737E-4C4B-A8A6-F04A92EA5827}" type="datetime1">
              <a:rPr lang="zh-CN" altLang="en-US" b="0" smtClean="0"/>
            </a:fld>
            <a:endParaRPr lang="en-US" altLang="zh-CN" b="0" dirty="0"/>
          </a:p>
        </p:txBody>
      </p:sp>
      <p:sp>
        <p:nvSpPr>
          <p:cNvPr id="4" name="灯片编号占位符 3"/>
          <p:cNvSpPr>
            <a:spLocks noGrp="1"/>
          </p:cNvSpPr>
          <p:nvPr>
            <p:ph type="sldNum" sz="quarter" idx="13"/>
          </p:nvPr>
        </p:nvSpPr>
        <p:spPr/>
        <p:txBody>
          <a:bodyPr/>
          <a:lstStyle/>
          <a:p>
            <a:pPr eaLnBrk="1" hangingPunct="1">
              <a:defRPr/>
            </a:pPr>
            <a:fld id="{C27AA96D-97FF-4629-975B-5B2D4FEAEEB1}" type="slidenum">
              <a:rPr lang="en-US" altLang="zh-CN" b="0" smtClean="0"/>
            </a:fld>
            <a:endParaRPr lang="en-US" altLang="zh-CN" b="0" dirty="0"/>
          </a:p>
        </p:txBody>
      </p:sp>
      <p:sp>
        <p:nvSpPr>
          <p:cNvPr id="5" name="矩形 4"/>
          <p:cNvSpPr/>
          <p:nvPr/>
        </p:nvSpPr>
        <p:spPr>
          <a:xfrm>
            <a:off x="-14990" y="-14990"/>
            <a:ext cx="12206990" cy="2447758"/>
          </a:xfrm>
          <a:prstGeom prst="rect">
            <a:avLst/>
          </a:prstGeom>
          <a:solidFill>
            <a:srgbClr val="17529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cxnSp>
        <p:nvCxnSpPr>
          <p:cNvPr id="7" name="直线连接符 6"/>
          <p:cNvCxnSpPr/>
          <p:nvPr/>
        </p:nvCxnSpPr>
        <p:spPr>
          <a:xfrm>
            <a:off x="1425916" y="1933922"/>
            <a:ext cx="9292051" cy="0"/>
          </a:xfrm>
          <a:prstGeom prst="line">
            <a:avLst/>
          </a:prstGeom>
          <a:ln w="98425" cmpd="thickThi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1038513" y="3328792"/>
            <a:ext cx="128272" cy="1846745"/>
            <a:chOff x="1727728" y="3657603"/>
            <a:chExt cx="135466" cy="1121834"/>
          </a:xfrm>
        </p:grpSpPr>
        <p:cxnSp>
          <p:nvCxnSpPr>
            <p:cNvPr id="147" name="直接连接符 438"/>
            <p:cNvCxnSpPr/>
            <p:nvPr/>
          </p:nvCxnSpPr>
          <p:spPr>
            <a:xfrm>
              <a:off x="1735668" y="3657603"/>
              <a:ext cx="0" cy="1121834"/>
            </a:xfrm>
            <a:prstGeom prst="line">
              <a:avLst/>
            </a:prstGeom>
            <a:noFill/>
            <a:ln w="15875" cap="flat" cmpd="sng" algn="ctr">
              <a:solidFill>
                <a:sysClr val="windowText" lastClr="000000"/>
              </a:solidFill>
              <a:prstDash val="solid"/>
              <a:miter lim="800000"/>
            </a:ln>
            <a:effectLst/>
          </p:spPr>
        </p:cxnSp>
        <p:cxnSp>
          <p:nvCxnSpPr>
            <p:cNvPr id="148" name="直接连接符 439"/>
            <p:cNvCxnSpPr/>
            <p:nvPr/>
          </p:nvCxnSpPr>
          <p:spPr>
            <a:xfrm flipH="1">
              <a:off x="1727728" y="4779437"/>
              <a:ext cx="135465" cy="0"/>
            </a:xfrm>
            <a:prstGeom prst="line">
              <a:avLst/>
            </a:prstGeom>
            <a:noFill/>
            <a:ln w="15875" cap="flat" cmpd="sng" algn="ctr">
              <a:solidFill>
                <a:sysClr val="windowText" lastClr="000000"/>
              </a:solidFill>
              <a:prstDash val="solid"/>
              <a:miter lim="800000"/>
            </a:ln>
            <a:effectLst/>
          </p:spPr>
        </p:cxnSp>
        <p:cxnSp>
          <p:nvCxnSpPr>
            <p:cNvPr id="149" name="直接连接符 440"/>
            <p:cNvCxnSpPr/>
            <p:nvPr/>
          </p:nvCxnSpPr>
          <p:spPr>
            <a:xfrm flipH="1">
              <a:off x="1727728" y="3657603"/>
              <a:ext cx="135466" cy="0"/>
            </a:xfrm>
            <a:prstGeom prst="line">
              <a:avLst/>
            </a:prstGeom>
            <a:noFill/>
            <a:ln w="15875" cap="flat" cmpd="sng" algn="ctr">
              <a:solidFill>
                <a:sysClr val="windowText" lastClr="000000"/>
              </a:solidFill>
              <a:prstDash val="solid"/>
              <a:miter lim="800000"/>
            </a:ln>
            <a:effectLst/>
          </p:spPr>
        </p:cxnSp>
      </p:grpSp>
      <p:grpSp>
        <p:nvGrpSpPr>
          <p:cNvPr id="10" name="组合 9"/>
          <p:cNvGrpSpPr/>
          <p:nvPr/>
        </p:nvGrpSpPr>
        <p:grpSpPr>
          <a:xfrm>
            <a:off x="4031431" y="3332821"/>
            <a:ext cx="129090" cy="1841803"/>
            <a:chOff x="4518856" y="3657603"/>
            <a:chExt cx="136329" cy="1121834"/>
          </a:xfrm>
        </p:grpSpPr>
        <p:cxnSp>
          <p:nvCxnSpPr>
            <p:cNvPr id="144" name="直接连接符 435"/>
            <p:cNvCxnSpPr/>
            <p:nvPr/>
          </p:nvCxnSpPr>
          <p:spPr>
            <a:xfrm>
              <a:off x="4647452" y="3657603"/>
              <a:ext cx="0" cy="1121834"/>
            </a:xfrm>
            <a:prstGeom prst="line">
              <a:avLst/>
            </a:prstGeom>
            <a:noFill/>
            <a:ln w="15875" cap="flat" cmpd="sng" algn="ctr">
              <a:solidFill>
                <a:sysClr val="windowText" lastClr="000000"/>
              </a:solidFill>
              <a:prstDash val="solid"/>
              <a:miter lim="800000"/>
            </a:ln>
            <a:effectLst/>
          </p:spPr>
        </p:cxnSp>
        <p:cxnSp>
          <p:nvCxnSpPr>
            <p:cNvPr id="145" name="直接连接符 436"/>
            <p:cNvCxnSpPr/>
            <p:nvPr/>
          </p:nvCxnSpPr>
          <p:spPr>
            <a:xfrm flipH="1">
              <a:off x="4519720" y="4779437"/>
              <a:ext cx="135465" cy="0"/>
            </a:xfrm>
            <a:prstGeom prst="line">
              <a:avLst/>
            </a:prstGeom>
            <a:noFill/>
            <a:ln w="15875" cap="flat" cmpd="sng" algn="ctr">
              <a:solidFill>
                <a:sysClr val="windowText" lastClr="000000"/>
              </a:solidFill>
              <a:prstDash val="solid"/>
              <a:miter lim="800000"/>
            </a:ln>
            <a:effectLst/>
          </p:spPr>
        </p:cxnSp>
        <p:cxnSp>
          <p:nvCxnSpPr>
            <p:cNvPr id="146" name="直接连接符 437"/>
            <p:cNvCxnSpPr/>
            <p:nvPr/>
          </p:nvCxnSpPr>
          <p:spPr>
            <a:xfrm flipH="1">
              <a:off x="4518856" y="3657603"/>
              <a:ext cx="135466" cy="0"/>
            </a:xfrm>
            <a:prstGeom prst="line">
              <a:avLst/>
            </a:prstGeom>
            <a:noFill/>
            <a:ln w="15875" cap="flat" cmpd="sng" algn="ctr">
              <a:solidFill>
                <a:sysClr val="windowText" lastClr="000000"/>
              </a:solidFill>
              <a:prstDash val="solid"/>
              <a:miter lim="800000"/>
            </a:ln>
            <a:effectLst/>
          </p:spPr>
        </p:cxnSp>
      </p:grpSp>
      <p:grpSp>
        <p:nvGrpSpPr>
          <p:cNvPr id="11" name="组合 10"/>
          <p:cNvGrpSpPr/>
          <p:nvPr/>
        </p:nvGrpSpPr>
        <p:grpSpPr>
          <a:xfrm>
            <a:off x="1355437" y="3212976"/>
            <a:ext cx="2608214" cy="567969"/>
            <a:chOff x="1147793" y="2907386"/>
            <a:chExt cx="2948103" cy="709300"/>
          </a:xfrm>
        </p:grpSpPr>
        <p:grpSp>
          <p:nvGrpSpPr>
            <p:cNvPr id="132" name="组合 131"/>
            <p:cNvGrpSpPr/>
            <p:nvPr/>
          </p:nvGrpSpPr>
          <p:grpSpPr>
            <a:xfrm>
              <a:off x="1868400" y="2908800"/>
              <a:ext cx="787496" cy="707886"/>
              <a:chOff x="1275929" y="3124204"/>
              <a:chExt cx="787496" cy="707886"/>
            </a:xfrm>
          </p:grpSpPr>
          <mc:AlternateContent xmlns:mc="http://schemas.openxmlformats.org/markup-compatibility/2006">
            <mc:Choice xmlns:a14="http://schemas.microsoft.com/office/drawing/2010/main" Requires="a14">
              <p:sp>
                <p:nvSpPr>
                  <p:cNvPr id="142" name="文本框 141"/>
                  <p:cNvSpPr txBox="1"/>
                  <p:nvPr/>
                </p:nvSpPr>
                <p:spPr>
                  <a:xfrm>
                    <a:off x="1275929" y="3124204"/>
                    <a:ext cx="535933"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4000" b="0" i="1" u="none" strike="noStrike" kern="0" cap="none" spc="0" normalizeH="0" baseline="0" noProof="0" dirty="0" smtClean="0">
                              <a:ln>
                                <a:noFill/>
                              </a:ln>
                              <a:solidFill>
                                <a:prstClr val="black"/>
                              </a:solidFill>
                              <a:effectLst/>
                              <a:uLnTx/>
                              <a:uFillTx/>
                              <a:latin typeface="Cambria Math" panose="02040503050406030204" pitchFamily="18" charset="0"/>
                              <a:ea typeface="黑体" panose="02010609060101010101" pitchFamily="49" charset="-122"/>
                            </a:rPr>
                            <m:t>𝑎</m:t>
                          </m:r>
                        </m:oMath>
                      </m:oMathPara>
                    </a14:m>
                    <a:endParaRPr kumimoji="0" lang="zh-CN" altLang="en-US" sz="4000" b="0" i="1" u="none" strike="noStrike" kern="0" cap="none" spc="0" normalizeH="0" baseline="0" noProof="0" dirty="0">
                      <a:ln>
                        <a:noFill/>
                      </a:ln>
                      <a:solidFill>
                        <a:prstClr val="black"/>
                      </a:solidFill>
                      <a:effectLst/>
                      <a:uLnTx/>
                      <a:uFillTx/>
                      <a:latin typeface="Times New Roman" panose="02020503050405090304" pitchFamily="18" charset="0"/>
                      <a:ea typeface="等线" panose="02010600030101010101" pitchFamily="2" charset="-122"/>
                      <a:cs typeface="Times New Roman" panose="02020503050405090304" pitchFamily="18" charset="0"/>
                    </a:endParaRPr>
                  </a:p>
                </p:txBody>
              </p:sp>
            </mc:Choice>
            <mc:Fallback>
              <p:sp>
                <p:nvSpPr>
                  <p:cNvPr id="142" name="文本框 141"/>
                  <p:cNvSpPr txBox="1">
                    <a:spLocks noRot="1" noChangeAspect="1" noMove="1" noResize="1" noEditPoints="1" noAdjustHandles="1" noChangeArrowheads="1" noChangeShapeType="1" noTextEdit="1"/>
                  </p:cNvSpPr>
                  <p:nvPr/>
                </p:nvSpPr>
                <p:spPr>
                  <a:xfrm>
                    <a:off x="1275929" y="3124204"/>
                    <a:ext cx="535933" cy="707886"/>
                  </a:xfrm>
                  <a:prstGeom prst="rect">
                    <a:avLst/>
                  </a:prstGeom>
                  <a:blipFill rotWithShape="1">
                    <a:blip r:embed="rId1"/>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43" name="文本框 142"/>
                  <p:cNvSpPr txBox="1"/>
                  <p:nvPr/>
                </p:nvSpPr>
                <p:spPr>
                  <a:xfrm>
                    <a:off x="1527492" y="3503714"/>
                    <a:ext cx="535933"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1400" b="0" i="1" u="none" strike="noStrike" kern="0" cap="none" spc="0" normalizeH="0" baseline="0" noProof="0" dirty="0" smtClean="0">
                              <a:ln>
                                <a:noFill/>
                              </a:ln>
                              <a:solidFill>
                                <a:prstClr val="black"/>
                              </a:solidFill>
                              <a:effectLst/>
                              <a:uLnTx/>
                              <a:uFillTx/>
                              <a:latin typeface="Cambria Math" panose="02040503050406030204" pitchFamily="18" charset="0"/>
                              <a:ea typeface="黑体" panose="02010609060101010101" pitchFamily="49" charset="-122"/>
                            </a:rPr>
                            <m:t>12</m:t>
                          </m:r>
                        </m:oMath>
                      </m:oMathPara>
                    </a14:m>
                    <a:endParaRPr kumimoji="0" lang="zh-CN" altLang="en-US" sz="1400" b="0" i="1"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Times New Roman" panose="02020503050405090304" pitchFamily="18" charset="0"/>
                    </a:endParaRPr>
                  </a:p>
                </p:txBody>
              </p:sp>
            </mc:Choice>
            <mc:Fallback>
              <p:sp>
                <p:nvSpPr>
                  <p:cNvPr id="143" name="文本框 142"/>
                  <p:cNvSpPr txBox="1">
                    <a:spLocks noRot="1" noChangeAspect="1" noMove="1" noResize="1" noEditPoints="1" noAdjustHandles="1" noChangeArrowheads="1" noChangeShapeType="1" noTextEdit="1"/>
                  </p:cNvSpPr>
                  <p:nvPr/>
                </p:nvSpPr>
                <p:spPr>
                  <a:xfrm>
                    <a:off x="1527492" y="3503714"/>
                    <a:ext cx="535933" cy="307777"/>
                  </a:xfrm>
                  <a:prstGeom prst="rect">
                    <a:avLst/>
                  </a:prstGeom>
                  <a:blipFill rotWithShape="1">
                    <a:blip r:embed="rId2"/>
                  </a:blipFill>
                </p:spPr>
                <p:txBody>
                  <a:bodyPr/>
                  <a:lstStyle/>
                  <a:p>
                    <a:r>
                      <a:rPr lang="zh-CN" altLang="en-US">
                        <a:noFill/>
                      </a:rPr>
                      <a:t> </a:t>
                    </a:r>
                  </a:p>
                </p:txBody>
              </p:sp>
            </mc:Fallback>
          </mc:AlternateContent>
        </p:grpSp>
        <p:grpSp>
          <p:nvGrpSpPr>
            <p:cNvPr id="133" name="组合 132"/>
            <p:cNvGrpSpPr/>
            <p:nvPr/>
          </p:nvGrpSpPr>
          <p:grpSpPr>
            <a:xfrm>
              <a:off x="2588400" y="2907386"/>
              <a:ext cx="787496" cy="707886"/>
              <a:chOff x="1275929" y="3124204"/>
              <a:chExt cx="787496" cy="707886"/>
            </a:xfrm>
          </p:grpSpPr>
          <mc:AlternateContent xmlns:mc="http://schemas.openxmlformats.org/markup-compatibility/2006">
            <mc:Choice xmlns:a14="http://schemas.microsoft.com/office/drawing/2010/main" Requires="a14">
              <p:sp>
                <p:nvSpPr>
                  <p:cNvPr id="140" name="文本框 139"/>
                  <p:cNvSpPr txBox="1"/>
                  <p:nvPr/>
                </p:nvSpPr>
                <p:spPr>
                  <a:xfrm>
                    <a:off x="1275929" y="3124204"/>
                    <a:ext cx="535933"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4000" b="0" i="1" u="none" strike="noStrike" kern="0" cap="none" spc="0" normalizeH="0" baseline="0" noProof="0" dirty="0" smtClean="0">
                              <a:ln>
                                <a:noFill/>
                              </a:ln>
                              <a:solidFill>
                                <a:prstClr val="black"/>
                              </a:solidFill>
                              <a:effectLst/>
                              <a:uLnTx/>
                              <a:uFillTx/>
                              <a:latin typeface="Cambria Math" panose="02040503050406030204" pitchFamily="18" charset="0"/>
                              <a:ea typeface="黑体" panose="02010609060101010101" pitchFamily="49" charset="-122"/>
                            </a:rPr>
                            <m:t>𝑎</m:t>
                          </m:r>
                        </m:oMath>
                      </m:oMathPara>
                    </a14:m>
                    <a:endParaRPr kumimoji="0" lang="zh-CN" altLang="en-US" sz="4000" b="0" i="1" u="none" strike="noStrike" kern="0" cap="none" spc="0" normalizeH="0" baseline="0" noProof="0" dirty="0">
                      <a:ln>
                        <a:noFill/>
                      </a:ln>
                      <a:solidFill>
                        <a:prstClr val="black"/>
                      </a:solidFill>
                      <a:effectLst/>
                      <a:uLnTx/>
                      <a:uFillTx/>
                      <a:latin typeface="Times New Roman" panose="02020503050405090304" pitchFamily="18" charset="0"/>
                      <a:ea typeface="等线" panose="02010600030101010101" pitchFamily="2" charset="-122"/>
                      <a:cs typeface="Times New Roman" panose="02020503050405090304" pitchFamily="18" charset="0"/>
                    </a:endParaRPr>
                  </a:p>
                </p:txBody>
              </p:sp>
            </mc:Choice>
            <mc:Fallback>
              <p:sp>
                <p:nvSpPr>
                  <p:cNvPr id="140" name="文本框 139"/>
                  <p:cNvSpPr txBox="1">
                    <a:spLocks noRot="1" noChangeAspect="1" noMove="1" noResize="1" noEditPoints="1" noAdjustHandles="1" noChangeArrowheads="1" noChangeShapeType="1" noTextEdit="1"/>
                  </p:cNvSpPr>
                  <p:nvPr/>
                </p:nvSpPr>
                <p:spPr>
                  <a:xfrm>
                    <a:off x="1275929" y="3124204"/>
                    <a:ext cx="535933" cy="707886"/>
                  </a:xfrm>
                  <a:prstGeom prst="rect">
                    <a:avLst/>
                  </a:prstGeom>
                  <a:blipFill rotWithShape="1">
                    <a:blip r:embed="rId1"/>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41" name="文本框 140"/>
                  <p:cNvSpPr txBox="1"/>
                  <p:nvPr/>
                </p:nvSpPr>
                <p:spPr>
                  <a:xfrm>
                    <a:off x="1527492" y="3503714"/>
                    <a:ext cx="535933"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1400" b="0" i="1" u="none" strike="noStrike" kern="0" cap="none" spc="0" normalizeH="0" baseline="0" noProof="0" dirty="0" smtClean="0">
                              <a:ln>
                                <a:noFill/>
                              </a:ln>
                              <a:solidFill>
                                <a:prstClr val="black"/>
                              </a:solidFill>
                              <a:effectLst/>
                              <a:uLnTx/>
                              <a:uFillTx/>
                              <a:latin typeface="Cambria Math" panose="02040503050406030204" pitchFamily="18" charset="0"/>
                              <a:ea typeface="黑体" panose="02010609060101010101" pitchFamily="49" charset="-122"/>
                            </a:rPr>
                            <m:t>13</m:t>
                          </m:r>
                        </m:oMath>
                      </m:oMathPara>
                    </a14:m>
                    <a:endParaRPr kumimoji="0" lang="zh-CN" altLang="en-US" sz="1400" b="0" i="1"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Times New Roman" panose="02020503050405090304" pitchFamily="18" charset="0"/>
                    </a:endParaRPr>
                  </a:p>
                </p:txBody>
              </p:sp>
            </mc:Choice>
            <mc:Fallback>
              <p:sp>
                <p:nvSpPr>
                  <p:cNvPr id="141" name="文本框 140"/>
                  <p:cNvSpPr txBox="1">
                    <a:spLocks noRot="1" noChangeAspect="1" noMove="1" noResize="1" noEditPoints="1" noAdjustHandles="1" noChangeArrowheads="1" noChangeShapeType="1" noTextEdit="1"/>
                  </p:cNvSpPr>
                  <p:nvPr/>
                </p:nvSpPr>
                <p:spPr>
                  <a:xfrm>
                    <a:off x="1527492" y="3503714"/>
                    <a:ext cx="535933" cy="307777"/>
                  </a:xfrm>
                  <a:prstGeom prst="rect">
                    <a:avLst/>
                  </a:prstGeom>
                  <a:blipFill rotWithShape="1">
                    <a:blip r:embed="rId3"/>
                  </a:blipFill>
                </p:spPr>
                <p:txBody>
                  <a:bodyPr/>
                  <a:lstStyle/>
                  <a:p>
                    <a:r>
                      <a:rPr lang="zh-CN" altLang="en-US">
                        <a:noFill/>
                      </a:rPr>
                      <a:t> </a:t>
                    </a:r>
                  </a:p>
                </p:txBody>
              </p:sp>
            </mc:Fallback>
          </mc:AlternateContent>
        </p:grpSp>
        <p:grpSp>
          <p:nvGrpSpPr>
            <p:cNvPr id="134" name="组合 133"/>
            <p:cNvGrpSpPr/>
            <p:nvPr/>
          </p:nvGrpSpPr>
          <p:grpSpPr>
            <a:xfrm>
              <a:off x="3308400" y="2908800"/>
              <a:ext cx="787496" cy="707886"/>
              <a:chOff x="1275929" y="3124204"/>
              <a:chExt cx="787496" cy="707886"/>
            </a:xfrm>
          </p:grpSpPr>
          <mc:AlternateContent xmlns:mc="http://schemas.openxmlformats.org/markup-compatibility/2006">
            <mc:Choice xmlns:a14="http://schemas.microsoft.com/office/drawing/2010/main" Requires="a14">
              <p:sp>
                <p:nvSpPr>
                  <p:cNvPr id="138" name="文本框 137"/>
                  <p:cNvSpPr txBox="1"/>
                  <p:nvPr/>
                </p:nvSpPr>
                <p:spPr>
                  <a:xfrm>
                    <a:off x="1275929" y="3124204"/>
                    <a:ext cx="535933"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4000" b="0" i="1" u="none" strike="noStrike" kern="0" cap="none" spc="0" normalizeH="0" baseline="0" noProof="0" dirty="0" smtClean="0">
                              <a:ln>
                                <a:noFill/>
                              </a:ln>
                              <a:solidFill>
                                <a:prstClr val="black"/>
                              </a:solidFill>
                              <a:effectLst/>
                              <a:uLnTx/>
                              <a:uFillTx/>
                              <a:latin typeface="Cambria Math" panose="02040503050406030204" pitchFamily="18" charset="0"/>
                              <a:ea typeface="黑体" panose="02010609060101010101" pitchFamily="49" charset="-122"/>
                            </a:rPr>
                            <m:t>𝑎</m:t>
                          </m:r>
                        </m:oMath>
                      </m:oMathPara>
                    </a14:m>
                    <a:endParaRPr kumimoji="0" lang="zh-CN" altLang="en-US" sz="4000" b="0" i="1" u="none" strike="noStrike" kern="0" cap="none" spc="0" normalizeH="0" baseline="0" noProof="0" dirty="0">
                      <a:ln>
                        <a:noFill/>
                      </a:ln>
                      <a:solidFill>
                        <a:prstClr val="black"/>
                      </a:solidFill>
                      <a:effectLst/>
                      <a:uLnTx/>
                      <a:uFillTx/>
                      <a:latin typeface="Times New Roman" panose="02020503050405090304" pitchFamily="18" charset="0"/>
                      <a:ea typeface="等线" panose="02010600030101010101" pitchFamily="2" charset="-122"/>
                      <a:cs typeface="Times New Roman" panose="02020503050405090304" pitchFamily="18" charset="0"/>
                    </a:endParaRPr>
                  </a:p>
                </p:txBody>
              </p:sp>
            </mc:Choice>
            <mc:Fallback>
              <p:sp>
                <p:nvSpPr>
                  <p:cNvPr id="138" name="文本框 137"/>
                  <p:cNvSpPr txBox="1">
                    <a:spLocks noRot="1" noChangeAspect="1" noMove="1" noResize="1" noEditPoints="1" noAdjustHandles="1" noChangeArrowheads="1" noChangeShapeType="1" noTextEdit="1"/>
                  </p:cNvSpPr>
                  <p:nvPr/>
                </p:nvSpPr>
                <p:spPr>
                  <a:xfrm>
                    <a:off x="1275929" y="3124204"/>
                    <a:ext cx="535933" cy="707886"/>
                  </a:xfrm>
                  <a:prstGeom prst="rect">
                    <a:avLst/>
                  </a:prstGeom>
                  <a:blipFill rotWithShape="1">
                    <a:blip r:embed="rId4"/>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39" name="文本框 138"/>
                  <p:cNvSpPr txBox="1"/>
                  <p:nvPr/>
                </p:nvSpPr>
                <p:spPr>
                  <a:xfrm>
                    <a:off x="1527492" y="3503714"/>
                    <a:ext cx="535933"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1400" b="0" i="1" u="none" strike="noStrike" kern="0" cap="none" spc="0" normalizeH="0" baseline="0" noProof="0" dirty="0" smtClean="0">
                              <a:ln>
                                <a:noFill/>
                              </a:ln>
                              <a:solidFill>
                                <a:prstClr val="black"/>
                              </a:solidFill>
                              <a:effectLst/>
                              <a:uLnTx/>
                              <a:uFillTx/>
                              <a:latin typeface="Cambria Math" panose="02040503050406030204" pitchFamily="18" charset="0"/>
                              <a:ea typeface="黑体" panose="02010609060101010101" pitchFamily="49" charset="-122"/>
                            </a:rPr>
                            <m:t>14</m:t>
                          </m:r>
                        </m:oMath>
                      </m:oMathPara>
                    </a14:m>
                    <a:endParaRPr kumimoji="0" lang="zh-CN" altLang="en-US" sz="1400" b="0" i="1"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Times New Roman" panose="02020503050405090304" pitchFamily="18" charset="0"/>
                    </a:endParaRPr>
                  </a:p>
                </p:txBody>
              </p:sp>
            </mc:Choice>
            <mc:Fallback>
              <p:sp>
                <p:nvSpPr>
                  <p:cNvPr id="139" name="文本框 138"/>
                  <p:cNvSpPr txBox="1">
                    <a:spLocks noRot="1" noChangeAspect="1" noMove="1" noResize="1" noEditPoints="1" noAdjustHandles="1" noChangeArrowheads="1" noChangeShapeType="1" noTextEdit="1"/>
                  </p:cNvSpPr>
                  <p:nvPr/>
                </p:nvSpPr>
                <p:spPr>
                  <a:xfrm>
                    <a:off x="1527492" y="3503714"/>
                    <a:ext cx="535933" cy="307777"/>
                  </a:xfrm>
                  <a:prstGeom prst="rect">
                    <a:avLst/>
                  </a:prstGeom>
                  <a:blipFill rotWithShape="1">
                    <a:blip r:embed="rId5"/>
                  </a:blipFill>
                </p:spPr>
                <p:txBody>
                  <a:bodyPr/>
                  <a:lstStyle/>
                  <a:p>
                    <a:r>
                      <a:rPr lang="zh-CN" altLang="en-US">
                        <a:noFill/>
                      </a:rPr>
                      <a:t> </a:t>
                    </a:r>
                  </a:p>
                </p:txBody>
              </p:sp>
            </mc:Fallback>
          </mc:AlternateContent>
        </p:grpSp>
        <p:grpSp>
          <p:nvGrpSpPr>
            <p:cNvPr id="135" name="组合 134"/>
            <p:cNvGrpSpPr/>
            <p:nvPr/>
          </p:nvGrpSpPr>
          <p:grpSpPr>
            <a:xfrm>
              <a:off x="1147793" y="2907386"/>
              <a:ext cx="787496" cy="707886"/>
              <a:chOff x="1275929" y="3124204"/>
              <a:chExt cx="787496" cy="707886"/>
            </a:xfrm>
          </p:grpSpPr>
          <mc:AlternateContent xmlns:mc="http://schemas.openxmlformats.org/markup-compatibility/2006">
            <mc:Choice xmlns:a14="http://schemas.microsoft.com/office/drawing/2010/main" Requires="a14">
              <p:sp>
                <p:nvSpPr>
                  <p:cNvPr id="136" name="文本框 135"/>
                  <p:cNvSpPr txBox="1"/>
                  <p:nvPr/>
                </p:nvSpPr>
                <p:spPr>
                  <a:xfrm>
                    <a:off x="1275929" y="3124204"/>
                    <a:ext cx="535933"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4000" b="0" i="1" u="none" strike="noStrike" kern="0" cap="none" spc="0" normalizeH="0" baseline="0" noProof="0" dirty="0" smtClean="0">
                              <a:ln>
                                <a:noFill/>
                              </a:ln>
                              <a:solidFill>
                                <a:prstClr val="black"/>
                              </a:solidFill>
                              <a:effectLst/>
                              <a:uLnTx/>
                              <a:uFillTx/>
                              <a:latin typeface="Cambria Math" panose="02040503050406030204" pitchFamily="18" charset="0"/>
                              <a:ea typeface="黑体" panose="02010609060101010101" pitchFamily="49" charset="-122"/>
                            </a:rPr>
                            <m:t>𝑎</m:t>
                          </m:r>
                        </m:oMath>
                      </m:oMathPara>
                    </a14:m>
                    <a:endParaRPr kumimoji="0" lang="zh-CN" altLang="en-US" sz="4000" b="0" i="1" u="none" strike="noStrike" kern="0" cap="none" spc="0" normalizeH="0" baseline="0" noProof="0" dirty="0">
                      <a:ln>
                        <a:noFill/>
                      </a:ln>
                      <a:solidFill>
                        <a:prstClr val="black"/>
                      </a:solidFill>
                      <a:effectLst/>
                      <a:uLnTx/>
                      <a:uFillTx/>
                      <a:latin typeface="Times New Roman" panose="02020503050405090304" pitchFamily="18" charset="0"/>
                      <a:ea typeface="等线" panose="02010600030101010101" pitchFamily="2" charset="-122"/>
                      <a:cs typeface="Times New Roman" panose="02020503050405090304" pitchFamily="18" charset="0"/>
                    </a:endParaRPr>
                  </a:p>
                </p:txBody>
              </p:sp>
            </mc:Choice>
            <mc:Fallback>
              <p:sp>
                <p:nvSpPr>
                  <p:cNvPr id="136" name="文本框 135"/>
                  <p:cNvSpPr txBox="1">
                    <a:spLocks noRot="1" noChangeAspect="1" noMove="1" noResize="1" noEditPoints="1" noAdjustHandles="1" noChangeArrowheads="1" noChangeShapeType="1" noTextEdit="1"/>
                  </p:cNvSpPr>
                  <p:nvPr/>
                </p:nvSpPr>
                <p:spPr>
                  <a:xfrm>
                    <a:off x="1275929" y="3124204"/>
                    <a:ext cx="535933" cy="707886"/>
                  </a:xfrm>
                  <a:prstGeom prst="rect">
                    <a:avLst/>
                  </a:prstGeom>
                  <a:blipFill rotWithShape="1">
                    <a:blip r:embed="rId1"/>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37" name="文本框 136"/>
                  <p:cNvSpPr txBox="1"/>
                  <p:nvPr/>
                </p:nvSpPr>
                <p:spPr>
                  <a:xfrm>
                    <a:off x="1527492" y="3503714"/>
                    <a:ext cx="535933"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1400" b="0" i="1" u="none" strike="noStrike" kern="0" cap="none" spc="0" normalizeH="0" baseline="0" noProof="0" dirty="0" smtClean="0">
                              <a:ln>
                                <a:noFill/>
                              </a:ln>
                              <a:solidFill>
                                <a:prstClr val="black"/>
                              </a:solidFill>
                              <a:effectLst/>
                              <a:uLnTx/>
                              <a:uFillTx/>
                              <a:latin typeface="Cambria Math" panose="02040503050406030204" pitchFamily="18" charset="0"/>
                              <a:ea typeface="黑体" panose="02010609060101010101" pitchFamily="49" charset="-122"/>
                            </a:rPr>
                            <m:t>11</m:t>
                          </m:r>
                        </m:oMath>
                      </m:oMathPara>
                    </a14:m>
                    <a:endParaRPr kumimoji="0" lang="zh-CN" altLang="en-US" sz="1400" b="0" i="1"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Times New Roman" panose="02020503050405090304" pitchFamily="18" charset="0"/>
                    </a:endParaRPr>
                  </a:p>
                </p:txBody>
              </p:sp>
            </mc:Choice>
            <mc:Fallback>
              <p:sp>
                <p:nvSpPr>
                  <p:cNvPr id="137" name="文本框 136"/>
                  <p:cNvSpPr txBox="1">
                    <a:spLocks noRot="1" noChangeAspect="1" noMove="1" noResize="1" noEditPoints="1" noAdjustHandles="1" noChangeArrowheads="1" noChangeShapeType="1" noTextEdit="1"/>
                  </p:cNvSpPr>
                  <p:nvPr/>
                </p:nvSpPr>
                <p:spPr>
                  <a:xfrm>
                    <a:off x="1527492" y="3503714"/>
                    <a:ext cx="535933" cy="307777"/>
                  </a:xfrm>
                  <a:prstGeom prst="rect">
                    <a:avLst/>
                  </a:prstGeom>
                  <a:blipFill rotWithShape="1">
                    <a:blip r:embed="rId6"/>
                  </a:blipFill>
                </p:spPr>
                <p:txBody>
                  <a:bodyPr/>
                  <a:lstStyle/>
                  <a:p>
                    <a:r>
                      <a:rPr lang="zh-CN" altLang="en-US">
                        <a:noFill/>
                      </a:rPr>
                      <a:t> </a:t>
                    </a:r>
                  </a:p>
                </p:txBody>
              </p:sp>
            </mc:Fallback>
          </mc:AlternateContent>
        </p:grpSp>
      </p:grpSp>
      <p:grpSp>
        <p:nvGrpSpPr>
          <p:cNvPr id="12" name="组合 11"/>
          <p:cNvGrpSpPr/>
          <p:nvPr/>
        </p:nvGrpSpPr>
        <p:grpSpPr>
          <a:xfrm>
            <a:off x="1357008" y="3676787"/>
            <a:ext cx="2608214" cy="567969"/>
            <a:chOff x="1147793" y="2907386"/>
            <a:chExt cx="2948103" cy="709300"/>
          </a:xfrm>
        </p:grpSpPr>
        <p:grpSp>
          <p:nvGrpSpPr>
            <p:cNvPr id="120" name="组合 119"/>
            <p:cNvGrpSpPr/>
            <p:nvPr/>
          </p:nvGrpSpPr>
          <p:grpSpPr>
            <a:xfrm>
              <a:off x="1868400" y="2908800"/>
              <a:ext cx="787496" cy="707886"/>
              <a:chOff x="1275929" y="3124204"/>
              <a:chExt cx="787496" cy="707886"/>
            </a:xfrm>
          </p:grpSpPr>
          <mc:AlternateContent xmlns:mc="http://schemas.openxmlformats.org/markup-compatibility/2006">
            <mc:Choice xmlns:a14="http://schemas.microsoft.com/office/drawing/2010/main" Requires="a14">
              <p:sp>
                <p:nvSpPr>
                  <p:cNvPr id="130" name="文本框 129"/>
                  <p:cNvSpPr txBox="1"/>
                  <p:nvPr/>
                </p:nvSpPr>
                <p:spPr>
                  <a:xfrm>
                    <a:off x="1275929" y="3124204"/>
                    <a:ext cx="535933"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4000" b="0" i="1" u="none" strike="noStrike" kern="0" cap="none" spc="0" normalizeH="0" baseline="0" noProof="0" dirty="0" smtClean="0">
                              <a:ln>
                                <a:noFill/>
                              </a:ln>
                              <a:solidFill>
                                <a:prstClr val="black"/>
                              </a:solidFill>
                              <a:effectLst/>
                              <a:uLnTx/>
                              <a:uFillTx/>
                              <a:latin typeface="Cambria Math" panose="02040503050406030204" pitchFamily="18" charset="0"/>
                              <a:ea typeface="黑体" panose="02010609060101010101" pitchFamily="49" charset="-122"/>
                            </a:rPr>
                            <m:t>𝑎</m:t>
                          </m:r>
                        </m:oMath>
                      </m:oMathPara>
                    </a14:m>
                    <a:endParaRPr kumimoji="0" lang="zh-CN" altLang="en-US" sz="4000" b="0" i="1" u="none" strike="noStrike" kern="0" cap="none" spc="0" normalizeH="0" baseline="0" noProof="0" dirty="0">
                      <a:ln>
                        <a:noFill/>
                      </a:ln>
                      <a:solidFill>
                        <a:prstClr val="black"/>
                      </a:solidFill>
                      <a:effectLst/>
                      <a:uLnTx/>
                      <a:uFillTx/>
                      <a:latin typeface="Times New Roman" panose="02020503050405090304" pitchFamily="18" charset="0"/>
                      <a:ea typeface="等线" panose="02010600030101010101" pitchFamily="2" charset="-122"/>
                      <a:cs typeface="Times New Roman" panose="02020503050405090304" pitchFamily="18" charset="0"/>
                    </a:endParaRPr>
                  </a:p>
                </p:txBody>
              </p:sp>
            </mc:Choice>
            <mc:Fallback>
              <p:sp>
                <p:nvSpPr>
                  <p:cNvPr id="130" name="文本框 129"/>
                  <p:cNvSpPr txBox="1">
                    <a:spLocks noRot="1" noChangeAspect="1" noMove="1" noResize="1" noEditPoints="1" noAdjustHandles="1" noChangeArrowheads="1" noChangeShapeType="1" noTextEdit="1"/>
                  </p:cNvSpPr>
                  <p:nvPr/>
                </p:nvSpPr>
                <p:spPr>
                  <a:xfrm>
                    <a:off x="1275929" y="3124204"/>
                    <a:ext cx="535933" cy="707886"/>
                  </a:xfrm>
                  <a:prstGeom prst="rect">
                    <a:avLst/>
                  </a:prstGeom>
                  <a:blipFill rotWithShape="1">
                    <a:blip r:embed="rId1"/>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31" name="文本框 130"/>
                  <p:cNvSpPr txBox="1"/>
                  <p:nvPr/>
                </p:nvSpPr>
                <p:spPr>
                  <a:xfrm>
                    <a:off x="1527492" y="3503714"/>
                    <a:ext cx="535933"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1400" b="0" i="1" u="none" strike="noStrike" kern="0" cap="none" spc="0" normalizeH="0" baseline="0" noProof="0" dirty="0" smtClean="0">
                              <a:ln>
                                <a:noFill/>
                              </a:ln>
                              <a:solidFill>
                                <a:prstClr val="black"/>
                              </a:solidFill>
                              <a:effectLst/>
                              <a:uLnTx/>
                              <a:uFillTx/>
                              <a:latin typeface="Cambria Math" panose="02040503050406030204" pitchFamily="18" charset="0"/>
                              <a:ea typeface="黑体" panose="02010609060101010101" pitchFamily="49" charset="-122"/>
                            </a:rPr>
                            <m:t>22</m:t>
                          </m:r>
                        </m:oMath>
                      </m:oMathPara>
                    </a14:m>
                    <a:endParaRPr kumimoji="0" lang="zh-CN" altLang="en-US" sz="1400" b="0" i="1"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Times New Roman" panose="02020503050405090304" pitchFamily="18" charset="0"/>
                    </a:endParaRPr>
                  </a:p>
                </p:txBody>
              </p:sp>
            </mc:Choice>
            <mc:Fallback>
              <p:sp>
                <p:nvSpPr>
                  <p:cNvPr id="131" name="文本框 130"/>
                  <p:cNvSpPr txBox="1">
                    <a:spLocks noRot="1" noChangeAspect="1" noMove="1" noResize="1" noEditPoints="1" noAdjustHandles="1" noChangeArrowheads="1" noChangeShapeType="1" noTextEdit="1"/>
                  </p:cNvSpPr>
                  <p:nvPr/>
                </p:nvSpPr>
                <p:spPr>
                  <a:xfrm>
                    <a:off x="1527492" y="3503714"/>
                    <a:ext cx="535933" cy="307777"/>
                  </a:xfrm>
                  <a:prstGeom prst="rect">
                    <a:avLst/>
                  </a:prstGeom>
                  <a:blipFill rotWithShape="1">
                    <a:blip r:embed="rId7"/>
                  </a:blipFill>
                </p:spPr>
                <p:txBody>
                  <a:bodyPr/>
                  <a:lstStyle/>
                  <a:p>
                    <a:r>
                      <a:rPr lang="zh-CN" altLang="en-US">
                        <a:noFill/>
                      </a:rPr>
                      <a:t> </a:t>
                    </a:r>
                  </a:p>
                </p:txBody>
              </p:sp>
            </mc:Fallback>
          </mc:AlternateContent>
        </p:grpSp>
        <p:grpSp>
          <p:nvGrpSpPr>
            <p:cNvPr id="121" name="组合 120"/>
            <p:cNvGrpSpPr/>
            <p:nvPr/>
          </p:nvGrpSpPr>
          <p:grpSpPr>
            <a:xfrm>
              <a:off x="2588400" y="2907386"/>
              <a:ext cx="787496" cy="707886"/>
              <a:chOff x="1275929" y="3124204"/>
              <a:chExt cx="787496" cy="707886"/>
            </a:xfrm>
          </p:grpSpPr>
          <mc:AlternateContent xmlns:mc="http://schemas.openxmlformats.org/markup-compatibility/2006">
            <mc:Choice xmlns:a14="http://schemas.microsoft.com/office/drawing/2010/main" Requires="a14">
              <p:sp>
                <p:nvSpPr>
                  <p:cNvPr id="128" name="文本框 127"/>
                  <p:cNvSpPr txBox="1"/>
                  <p:nvPr/>
                </p:nvSpPr>
                <p:spPr>
                  <a:xfrm>
                    <a:off x="1275929" y="3124204"/>
                    <a:ext cx="535933"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4000" b="0" i="1" u="none" strike="noStrike" kern="0" cap="none" spc="0" normalizeH="0" baseline="0" noProof="0" dirty="0" smtClean="0">
                              <a:ln>
                                <a:noFill/>
                              </a:ln>
                              <a:solidFill>
                                <a:prstClr val="black"/>
                              </a:solidFill>
                              <a:effectLst/>
                              <a:uLnTx/>
                              <a:uFillTx/>
                              <a:latin typeface="Cambria Math" panose="02040503050406030204" pitchFamily="18" charset="0"/>
                              <a:ea typeface="黑体" panose="02010609060101010101" pitchFamily="49" charset="-122"/>
                            </a:rPr>
                            <m:t>𝑎</m:t>
                          </m:r>
                        </m:oMath>
                      </m:oMathPara>
                    </a14:m>
                    <a:endParaRPr kumimoji="0" lang="zh-CN" altLang="en-US" sz="4000" b="0" i="1" u="none" strike="noStrike" kern="0" cap="none" spc="0" normalizeH="0" baseline="0" noProof="0" dirty="0">
                      <a:ln>
                        <a:noFill/>
                      </a:ln>
                      <a:solidFill>
                        <a:prstClr val="black"/>
                      </a:solidFill>
                      <a:effectLst/>
                      <a:uLnTx/>
                      <a:uFillTx/>
                      <a:latin typeface="Times New Roman" panose="02020503050405090304" pitchFamily="18" charset="0"/>
                      <a:ea typeface="等线" panose="02010600030101010101" pitchFamily="2" charset="-122"/>
                      <a:cs typeface="Times New Roman" panose="02020503050405090304" pitchFamily="18" charset="0"/>
                    </a:endParaRPr>
                  </a:p>
                </p:txBody>
              </p:sp>
            </mc:Choice>
            <mc:Fallback>
              <p:sp>
                <p:nvSpPr>
                  <p:cNvPr id="128" name="文本框 127"/>
                  <p:cNvSpPr txBox="1">
                    <a:spLocks noRot="1" noChangeAspect="1" noMove="1" noResize="1" noEditPoints="1" noAdjustHandles="1" noChangeArrowheads="1" noChangeShapeType="1" noTextEdit="1"/>
                  </p:cNvSpPr>
                  <p:nvPr/>
                </p:nvSpPr>
                <p:spPr>
                  <a:xfrm>
                    <a:off x="1275929" y="3124204"/>
                    <a:ext cx="535933" cy="707886"/>
                  </a:xfrm>
                  <a:prstGeom prst="rect">
                    <a:avLst/>
                  </a:prstGeom>
                  <a:blipFill rotWithShape="1">
                    <a:blip r:embed="rId1"/>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29" name="文本框 128"/>
                  <p:cNvSpPr txBox="1"/>
                  <p:nvPr/>
                </p:nvSpPr>
                <p:spPr>
                  <a:xfrm>
                    <a:off x="1527492" y="3503714"/>
                    <a:ext cx="535933"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1400" b="0" i="1" u="none" strike="noStrike" kern="0" cap="none" spc="0" normalizeH="0" baseline="0" noProof="0" dirty="0" smtClean="0">
                              <a:ln>
                                <a:noFill/>
                              </a:ln>
                              <a:solidFill>
                                <a:prstClr val="black"/>
                              </a:solidFill>
                              <a:effectLst/>
                              <a:uLnTx/>
                              <a:uFillTx/>
                              <a:latin typeface="Cambria Math" panose="02040503050406030204" pitchFamily="18" charset="0"/>
                              <a:ea typeface="黑体" panose="02010609060101010101" pitchFamily="49" charset="-122"/>
                            </a:rPr>
                            <m:t>23</m:t>
                          </m:r>
                        </m:oMath>
                      </m:oMathPara>
                    </a14:m>
                    <a:endParaRPr kumimoji="0" lang="zh-CN" altLang="en-US" sz="1400" b="0" i="1"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Times New Roman" panose="02020503050405090304" pitchFamily="18" charset="0"/>
                    </a:endParaRPr>
                  </a:p>
                </p:txBody>
              </p:sp>
            </mc:Choice>
            <mc:Fallback>
              <p:sp>
                <p:nvSpPr>
                  <p:cNvPr id="129" name="文本框 128"/>
                  <p:cNvSpPr txBox="1">
                    <a:spLocks noRot="1" noChangeAspect="1" noMove="1" noResize="1" noEditPoints="1" noAdjustHandles="1" noChangeArrowheads="1" noChangeShapeType="1" noTextEdit="1"/>
                  </p:cNvSpPr>
                  <p:nvPr/>
                </p:nvSpPr>
                <p:spPr>
                  <a:xfrm>
                    <a:off x="1527492" y="3503714"/>
                    <a:ext cx="535933" cy="307777"/>
                  </a:xfrm>
                  <a:prstGeom prst="rect">
                    <a:avLst/>
                  </a:prstGeom>
                  <a:blipFill rotWithShape="1">
                    <a:blip r:embed="rId8"/>
                  </a:blipFill>
                </p:spPr>
                <p:txBody>
                  <a:bodyPr/>
                  <a:lstStyle/>
                  <a:p>
                    <a:r>
                      <a:rPr lang="zh-CN" altLang="en-US">
                        <a:noFill/>
                      </a:rPr>
                      <a:t> </a:t>
                    </a:r>
                  </a:p>
                </p:txBody>
              </p:sp>
            </mc:Fallback>
          </mc:AlternateContent>
        </p:grpSp>
        <p:grpSp>
          <p:nvGrpSpPr>
            <p:cNvPr id="122" name="组合 121"/>
            <p:cNvGrpSpPr/>
            <p:nvPr/>
          </p:nvGrpSpPr>
          <p:grpSpPr>
            <a:xfrm>
              <a:off x="3308400" y="2908800"/>
              <a:ext cx="787496" cy="707886"/>
              <a:chOff x="1275929" y="3124204"/>
              <a:chExt cx="787496" cy="707886"/>
            </a:xfrm>
          </p:grpSpPr>
          <mc:AlternateContent xmlns:mc="http://schemas.openxmlformats.org/markup-compatibility/2006">
            <mc:Choice xmlns:a14="http://schemas.microsoft.com/office/drawing/2010/main" Requires="a14">
              <p:sp>
                <p:nvSpPr>
                  <p:cNvPr id="126" name="文本框 125"/>
                  <p:cNvSpPr txBox="1"/>
                  <p:nvPr/>
                </p:nvSpPr>
                <p:spPr>
                  <a:xfrm>
                    <a:off x="1275929" y="3124204"/>
                    <a:ext cx="535933"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4000" b="0" i="1" u="none" strike="noStrike" kern="0" cap="none" spc="0" normalizeH="0" baseline="0" noProof="0" dirty="0" smtClean="0">
                              <a:ln>
                                <a:noFill/>
                              </a:ln>
                              <a:solidFill>
                                <a:prstClr val="black"/>
                              </a:solidFill>
                              <a:effectLst/>
                              <a:uLnTx/>
                              <a:uFillTx/>
                              <a:latin typeface="Cambria Math" panose="02040503050406030204" pitchFamily="18" charset="0"/>
                              <a:ea typeface="黑体" panose="02010609060101010101" pitchFamily="49" charset="-122"/>
                            </a:rPr>
                            <m:t>𝑎</m:t>
                          </m:r>
                        </m:oMath>
                      </m:oMathPara>
                    </a14:m>
                    <a:endParaRPr kumimoji="0" lang="zh-CN" altLang="en-US" sz="4000" b="0" i="1" u="none" strike="noStrike" kern="0" cap="none" spc="0" normalizeH="0" baseline="0" noProof="0" dirty="0">
                      <a:ln>
                        <a:noFill/>
                      </a:ln>
                      <a:solidFill>
                        <a:prstClr val="black"/>
                      </a:solidFill>
                      <a:effectLst/>
                      <a:uLnTx/>
                      <a:uFillTx/>
                      <a:latin typeface="Times New Roman" panose="02020503050405090304" pitchFamily="18" charset="0"/>
                      <a:ea typeface="等线" panose="02010600030101010101" pitchFamily="2" charset="-122"/>
                      <a:cs typeface="Times New Roman" panose="02020503050405090304" pitchFamily="18" charset="0"/>
                    </a:endParaRPr>
                  </a:p>
                </p:txBody>
              </p:sp>
            </mc:Choice>
            <mc:Fallback>
              <p:sp>
                <p:nvSpPr>
                  <p:cNvPr id="126" name="文本框 125"/>
                  <p:cNvSpPr txBox="1">
                    <a:spLocks noRot="1" noChangeAspect="1" noMove="1" noResize="1" noEditPoints="1" noAdjustHandles="1" noChangeArrowheads="1" noChangeShapeType="1" noTextEdit="1"/>
                  </p:cNvSpPr>
                  <p:nvPr/>
                </p:nvSpPr>
                <p:spPr>
                  <a:xfrm>
                    <a:off x="1275929" y="3124204"/>
                    <a:ext cx="535933" cy="707886"/>
                  </a:xfrm>
                  <a:prstGeom prst="rect">
                    <a:avLst/>
                  </a:prstGeom>
                  <a:blipFill rotWithShape="1">
                    <a:blip r:embed="rId4"/>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27" name="文本框 126"/>
                  <p:cNvSpPr txBox="1"/>
                  <p:nvPr/>
                </p:nvSpPr>
                <p:spPr>
                  <a:xfrm>
                    <a:off x="1527492" y="3503714"/>
                    <a:ext cx="535933"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1400" b="0" i="1" u="none" strike="noStrike" kern="0" cap="none" spc="0" normalizeH="0" baseline="0" noProof="0" dirty="0" smtClean="0">
                              <a:ln>
                                <a:noFill/>
                              </a:ln>
                              <a:solidFill>
                                <a:prstClr val="black"/>
                              </a:solidFill>
                              <a:effectLst/>
                              <a:uLnTx/>
                              <a:uFillTx/>
                              <a:latin typeface="Cambria Math" panose="02040503050406030204" pitchFamily="18" charset="0"/>
                              <a:ea typeface="黑体" panose="02010609060101010101" pitchFamily="49" charset="-122"/>
                            </a:rPr>
                            <m:t>24</m:t>
                          </m:r>
                        </m:oMath>
                      </m:oMathPara>
                    </a14:m>
                    <a:endParaRPr kumimoji="0" lang="zh-CN" altLang="en-US" sz="1400" b="0" i="1"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Times New Roman" panose="02020503050405090304" pitchFamily="18" charset="0"/>
                    </a:endParaRPr>
                  </a:p>
                </p:txBody>
              </p:sp>
            </mc:Choice>
            <mc:Fallback>
              <p:sp>
                <p:nvSpPr>
                  <p:cNvPr id="127" name="文本框 126"/>
                  <p:cNvSpPr txBox="1">
                    <a:spLocks noRot="1" noChangeAspect="1" noMove="1" noResize="1" noEditPoints="1" noAdjustHandles="1" noChangeArrowheads="1" noChangeShapeType="1" noTextEdit="1"/>
                  </p:cNvSpPr>
                  <p:nvPr/>
                </p:nvSpPr>
                <p:spPr>
                  <a:xfrm>
                    <a:off x="1527492" y="3503714"/>
                    <a:ext cx="535933" cy="307777"/>
                  </a:xfrm>
                  <a:prstGeom prst="rect">
                    <a:avLst/>
                  </a:prstGeom>
                  <a:blipFill rotWithShape="1">
                    <a:blip r:embed="rId9"/>
                  </a:blipFill>
                </p:spPr>
                <p:txBody>
                  <a:bodyPr/>
                  <a:lstStyle/>
                  <a:p>
                    <a:r>
                      <a:rPr lang="zh-CN" altLang="en-US">
                        <a:noFill/>
                      </a:rPr>
                      <a:t> </a:t>
                    </a:r>
                  </a:p>
                </p:txBody>
              </p:sp>
            </mc:Fallback>
          </mc:AlternateContent>
        </p:grpSp>
        <p:grpSp>
          <p:nvGrpSpPr>
            <p:cNvPr id="123" name="组合 122"/>
            <p:cNvGrpSpPr/>
            <p:nvPr/>
          </p:nvGrpSpPr>
          <p:grpSpPr>
            <a:xfrm>
              <a:off x="1147793" y="2907386"/>
              <a:ext cx="787496" cy="707886"/>
              <a:chOff x="1275929" y="3124204"/>
              <a:chExt cx="787496" cy="707886"/>
            </a:xfrm>
          </p:grpSpPr>
          <mc:AlternateContent xmlns:mc="http://schemas.openxmlformats.org/markup-compatibility/2006">
            <mc:Choice xmlns:a14="http://schemas.microsoft.com/office/drawing/2010/main" Requires="a14">
              <p:sp>
                <p:nvSpPr>
                  <p:cNvPr id="124" name="文本框 123"/>
                  <p:cNvSpPr txBox="1"/>
                  <p:nvPr/>
                </p:nvSpPr>
                <p:spPr>
                  <a:xfrm>
                    <a:off x="1275929" y="3124204"/>
                    <a:ext cx="535933"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4000" b="0" i="1" u="none" strike="noStrike" kern="0" cap="none" spc="0" normalizeH="0" baseline="0" noProof="0" dirty="0" smtClean="0">
                              <a:ln>
                                <a:noFill/>
                              </a:ln>
                              <a:solidFill>
                                <a:prstClr val="black"/>
                              </a:solidFill>
                              <a:effectLst/>
                              <a:uLnTx/>
                              <a:uFillTx/>
                              <a:latin typeface="Cambria Math" panose="02040503050406030204" pitchFamily="18" charset="0"/>
                              <a:ea typeface="黑体" panose="02010609060101010101" pitchFamily="49" charset="-122"/>
                            </a:rPr>
                            <m:t>𝑎</m:t>
                          </m:r>
                        </m:oMath>
                      </m:oMathPara>
                    </a14:m>
                    <a:endParaRPr kumimoji="0" lang="zh-CN" altLang="en-US" sz="4000" b="0" i="1" u="none" strike="noStrike" kern="0" cap="none" spc="0" normalizeH="0" baseline="0" noProof="0" dirty="0">
                      <a:ln>
                        <a:noFill/>
                      </a:ln>
                      <a:solidFill>
                        <a:prstClr val="black"/>
                      </a:solidFill>
                      <a:effectLst/>
                      <a:uLnTx/>
                      <a:uFillTx/>
                      <a:latin typeface="Times New Roman" panose="02020503050405090304" pitchFamily="18" charset="0"/>
                      <a:ea typeface="等线" panose="02010600030101010101" pitchFamily="2" charset="-122"/>
                      <a:cs typeface="Times New Roman" panose="02020503050405090304" pitchFamily="18" charset="0"/>
                    </a:endParaRPr>
                  </a:p>
                </p:txBody>
              </p:sp>
            </mc:Choice>
            <mc:Fallback>
              <p:sp>
                <p:nvSpPr>
                  <p:cNvPr id="124" name="文本框 123"/>
                  <p:cNvSpPr txBox="1">
                    <a:spLocks noRot="1" noChangeAspect="1" noMove="1" noResize="1" noEditPoints="1" noAdjustHandles="1" noChangeArrowheads="1" noChangeShapeType="1" noTextEdit="1"/>
                  </p:cNvSpPr>
                  <p:nvPr/>
                </p:nvSpPr>
                <p:spPr>
                  <a:xfrm>
                    <a:off x="1275929" y="3124204"/>
                    <a:ext cx="535933" cy="707886"/>
                  </a:xfrm>
                  <a:prstGeom prst="rect">
                    <a:avLst/>
                  </a:prstGeom>
                  <a:blipFill rotWithShape="1">
                    <a:blip r:embed="rId1"/>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25" name="文本框 124"/>
                  <p:cNvSpPr txBox="1"/>
                  <p:nvPr/>
                </p:nvSpPr>
                <p:spPr>
                  <a:xfrm>
                    <a:off x="1527492" y="3503714"/>
                    <a:ext cx="535933"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1400" b="0" i="1" u="none" strike="noStrike" kern="0" cap="none" spc="0" normalizeH="0" baseline="0" noProof="0" dirty="0" smtClean="0">
                              <a:ln>
                                <a:noFill/>
                              </a:ln>
                              <a:solidFill>
                                <a:prstClr val="black"/>
                              </a:solidFill>
                              <a:effectLst/>
                              <a:uLnTx/>
                              <a:uFillTx/>
                              <a:latin typeface="Cambria Math" panose="02040503050406030204" pitchFamily="18" charset="0"/>
                              <a:ea typeface="黑体" panose="02010609060101010101" pitchFamily="49" charset="-122"/>
                            </a:rPr>
                            <m:t>21</m:t>
                          </m:r>
                        </m:oMath>
                      </m:oMathPara>
                    </a14:m>
                    <a:endParaRPr kumimoji="0" lang="zh-CN" altLang="en-US" sz="1400" b="0" i="1"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Times New Roman" panose="02020503050405090304" pitchFamily="18" charset="0"/>
                    </a:endParaRPr>
                  </a:p>
                </p:txBody>
              </p:sp>
            </mc:Choice>
            <mc:Fallback>
              <p:sp>
                <p:nvSpPr>
                  <p:cNvPr id="125" name="文本框 124"/>
                  <p:cNvSpPr txBox="1">
                    <a:spLocks noRot="1" noChangeAspect="1" noMove="1" noResize="1" noEditPoints="1" noAdjustHandles="1" noChangeArrowheads="1" noChangeShapeType="1" noTextEdit="1"/>
                  </p:cNvSpPr>
                  <p:nvPr/>
                </p:nvSpPr>
                <p:spPr>
                  <a:xfrm>
                    <a:off x="1527492" y="3503714"/>
                    <a:ext cx="535933" cy="307777"/>
                  </a:xfrm>
                  <a:prstGeom prst="rect">
                    <a:avLst/>
                  </a:prstGeom>
                  <a:blipFill rotWithShape="1">
                    <a:blip r:embed="rId10"/>
                  </a:blipFill>
                </p:spPr>
                <p:txBody>
                  <a:bodyPr/>
                  <a:lstStyle/>
                  <a:p>
                    <a:r>
                      <a:rPr lang="zh-CN" altLang="en-US">
                        <a:noFill/>
                      </a:rPr>
                      <a:t> </a:t>
                    </a:r>
                  </a:p>
                </p:txBody>
              </p:sp>
            </mc:Fallback>
          </mc:AlternateContent>
        </p:grpSp>
      </p:grpSp>
      <p:grpSp>
        <p:nvGrpSpPr>
          <p:cNvPr id="13" name="组合 12"/>
          <p:cNvGrpSpPr/>
          <p:nvPr/>
        </p:nvGrpSpPr>
        <p:grpSpPr>
          <a:xfrm>
            <a:off x="1357008" y="4141608"/>
            <a:ext cx="2608214" cy="567969"/>
            <a:chOff x="1147793" y="2907386"/>
            <a:chExt cx="2948103" cy="709300"/>
          </a:xfrm>
        </p:grpSpPr>
        <p:grpSp>
          <p:nvGrpSpPr>
            <p:cNvPr id="108" name="组合 107"/>
            <p:cNvGrpSpPr/>
            <p:nvPr/>
          </p:nvGrpSpPr>
          <p:grpSpPr>
            <a:xfrm>
              <a:off x="1868400" y="2908800"/>
              <a:ext cx="787496" cy="707886"/>
              <a:chOff x="1275929" y="3124204"/>
              <a:chExt cx="787496" cy="707886"/>
            </a:xfrm>
          </p:grpSpPr>
          <mc:AlternateContent xmlns:mc="http://schemas.openxmlformats.org/markup-compatibility/2006">
            <mc:Choice xmlns:a14="http://schemas.microsoft.com/office/drawing/2010/main" Requires="a14">
              <p:sp>
                <p:nvSpPr>
                  <p:cNvPr id="118" name="文本框 117"/>
                  <p:cNvSpPr txBox="1"/>
                  <p:nvPr/>
                </p:nvSpPr>
                <p:spPr>
                  <a:xfrm>
                    <a:off x="1275929" y="3124204"/>
                    <a:ext cx="535933"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4000" b="0" i="1" u="none" strike="noStrike" kern="0" cap="none" spc="0" normalizeH="0" baseline="0" noProof="0" dirty="0" smtClean="0">
                              <a:ln>
                                <a:noFill/>
                              </a:ln>
                              <a:solidFill>
                                <a:prstClr val="black"/>
                              </a:solidFill>
                              <a:effectLst/>
                              <a:uLnTx/>
                              <a:uFillTx/>
                              <a:latin typeface="Cambria Math" panose="02040503050406030204" pitchFamily="18" charset="0"/>
                              <a:ea typeface="黑体" panose="02010609060101010101" pitchFamily="49" charset="-122"/>
                            </a:rPr>
                            <m:t>𝑎</m:t>
                          </m:r>
                        </m:oMath>
                      </m:oMathPara>
                    </a14:m>
                    <a:endParaRPr kumimoji="0" lang="zh-CN" altLang="en-US" sz="4000" b="0" i="1" u="none" strike="noStrike" kern="0" cap="none" spc="0" normalizeH="0" baseline="0" noProof="0" dirty="0">
                      <a:ln>
                        <a:noFill/>
                      </a:ln>
                      <a:solidFill>
                        <a:prstClr val="black"/>
                      </a:solidFill>
                      <a:effectLst/>
                      <a:uLnTx/>
                      <a:uFillTx/>
                      <a:latin typeface="Times New Roman" panose="02020503050405090304" pitchFamily="18" charset="0"/>
                      <a:ea typeface="等线" panose="02010600030101010101" pitchFamily="2" charset="-122"/>
                      <a:cs typeface="Times New Roman" panose="02020503050405090304" pitchFamily="18" charset="0"/>
                    </a:endParaRPr>
                  </a:p>
                </p:txBody>
              </p:sp>
            </mc:Choice>
            <mc:Fallback>
              <p:sp>
                <p:nvSpPr>
                  <p:cNvPr id="118" name="文本框 117"/>
                  <p:cNvSpPr txBox="1">
                    <a:spLocks noRot="1" noChangeAspect="1" noMove="1" noResize="1" noEditPoints="1" noAdjustHandles="1" noChangeArrowheads="1" noChangeShapeType="1" noTextEdit="1"/>
                  </p:cNvSpPr>
                  <p:nvPr/>
                </p:nvSpPr>
                <p:spPr>
                  <a:xfrm>
                    <a:off x="1275929" y="3124204"/>
                    <a:ext cx="535933" cy="707886"/>
                  </a:xfrm>
                  <a:prstGeom prst="rect">
                    <a:avLst/>
                  </a:prstGeom>
                  <a:blipFill rotWithShape="1">
                    <a:blip r:embed="rId1"/>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19" name="文本框 118"/>
                  <p:cNvSpPr txBox="1"/>
                  <p:nvPr/>
                </p:nvSpPr>
                <p:spPr>
                  <a:xfrm>
                    <a:off x="1527492" y="3503714"/>
                    <a:ext cx="535933"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1400" b="0" i="1" u="none" strike="noStrike" kern="0" cap="none" spc="0" normalizeH="0" baseline="0" noProof="0" smtClean="0">
                              <a:ln>
                                <a:noFill/>
                              </a:ln>
                              <a:solidFill>
                                <a:prstClr val="black"/>
                              </a:solidFill>
                              <a:effectLst/>
                              <a:uLnTx/>
                              <a:uFillTx/>
                              <a:latin typeface="Cambria Math" panose="02040503050406030204" pitchFamily="18" charset="0"/>
                              <a:ea typeface="黑体" panose="02010609060101010101" pitchFamily="49" charset="-122"/>
                              <a:cs typeface="Times New Roman" panose="02020503050405090304" pitchFamily="18" charset="0"/>
                            </a:rPr>
                            <m:t>32</m:t>
                          </m:r>
                        </m:oMath>
                      </m:oMathPara>
                    </a14:m>
                    <a:endParaRPr kumimoji="0" lang="zh-CN" altLang="en-US" sz="1400" b="0" i="1"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Times New Roman" panose="02020503050405090304" pitchFamily="18" charset="0"/>
                    </a:endParaRPr>
                  </a:p>
                </p:txBody>
              </p:sp>
            </mc:Choice>
            <mc:Fallback>
              <p:sp>
                <p:nvSpPr>
                  <p:cNvPr id="119" name="文本框 118"/>
                  <p:cNvSpPr txBox="1">
                    <a:spLocks noRot="1" noChangeAspect="1" noMove="1" noResize="1" noEditPoints="1" noAdjustHandles="1" noChangeArrowheads="1" noChangeShapeType="1" noTextEdit="1"/>
                  </p:cNvSpPr>
                  <p:nvPr/>
                </p:nvSpPr>
                <p:spPr>
                  <a:xfrm>
                    <a:off x="1527492" y="3503714"/>
                    <a:ext cx="535933" cy="307777"/>
                  </a:xfrm>
                  <a:prstGeom prst="rect">
                    <a:avLst/>
                  </a:prstGeom>
                  <a:blipFill rotWithShape="1">
                    <a:blip r:embed="rId11"/>
                  </a:blipFill>
                </p:spPr>
                <p:txBody>
                  <a:bodyPr/>
                  <a:lstStyle/>
                  <a:p>
                    <a:r>
                      <a:rPr lang="zh-CN" altLang="en-US">
                        <a:noFill/>
                      </a:rPr>
                      <a:t> </a:t>
                    </a:r>
                  </a:p>
                </p:txBody>
              </p:sp>
            </mc:Fallback>
          </mc:AlternateContent>
        </p:grpSp>
        <p:grpSp>
          <p:nvGrpSpPr>
            <p:cNvPr id="109" name="组合 108"/>
            <p:cNvGrpSpPr/>
            <p:nvPr/>
          </p:nvGrpSpPr>
          <p:grpSpPr>
            <a:xfrm>
              <a:off x="2588400" y="2907386"/>
              <a:ext cx="787496" cy="707886"/>
              <a:chOff x="1275929" y="3124204"/>
              <a:chExt cx="787496" cy="707886"/>
            </a:xfrm>
          </p:grpSpPr>
          <mc:AlternateContent xmlns:mc="http://schemas.openxmlformats.org/markup-compatibility/2006">
            <mc:Choice xmlns:a14="http://schemas.microsoft.com/office/drawing/2010/main" Requires="a14">
              <p:sp>
                <p:nvSpPr>
                  <p:cNvPr id="116" name="文本框 115"/>
                  <p:cNvSpPr txBox="1"/>
                  <p:nvPr/>
                </p:nvSpPr>
                <p:spPr>
                  <a:xfrm>
                    <a:off x="1275929" y="3124204"/>
                    <a:ext cx="535933"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4000" b="0" i="1" u="none" strike="noStrike" kern="0" cap="none" spc="0" normalizeH="0" baseline="0" noProof="0" dirty="0" smtClean="0">
                              <a:ln>
                                <a:noFill/>
                              </a:ln>
                              <a:solidFill>
                                <a:prstClr val="black"/>
                              </a:solidFill>
                              <a:effectLst/>
                              <a:uLnTx/>
                              <a:uFillTx/>
                              <a:latin typeface="Cambria Math" panose="02040503050406030204" pitchFamily="18" charset="0"/>
                              <a:ea typeface="黑体" panose="02010609060101010101" pitchFamily="49" charset="-122"/>
                            </a:rPr>
                            <m:t>𝑎</m:t>
                          </m:r>
                        </m:oMath>
                      </m:oMathPara>
                    </a14:m>
                    <a:endParaRPr kumimoji="0" lang="zh-CN" altLang="en-US" sz="4000" b="0" i="1" u="none" strike="noStrike" kern="0" cap="none" spc="0" normalizeH="0" baseline="0" noProof="0" dirty="0">
                      <a:ln>
                        <a:noFill/>
                      </a:ln>
                      <a:solidFill>
                        <a:prstClr val="black"/>
                      </a:solidFill>
                      <a:effectLst/>
                      <a:uLnTx/>
                      <a:uFillTx/>
                      <a:latin typeface="Times New Roman" panose="02020503050405090304" pitchFamily="18" charset="0"/>
                      <a:ea typeface="等线" panose="02010600030101010101" pitchFamily="2" charset="-122"/>
                      <a:cs typeface="Times New Roman" panose="02020503050405090304" pitchFamily="18" charset="0"/>
                    </a:endParaRPr>
                  </a:p>
                </p:txBody>
              </p:sp>
            </mc:Choice>
            <mc:Fallback>
              <p:sp>
                <p:nvSpPr>
                  <p:cNvPr id="116" name="文本框 115"/>
                  <p:cNvSpPr txBox="1">
                    <a:spLocks noRot="1" noChangeAspect="1" noMove="1" noResize="1" noEditPoints="1" noAdjustHandles="1" noChangeArrowheads="1" noChangeShapeType="1" noTextEdit="1"/>
                  </p:cNvSpPr>
                  <p:nvPr/>
                </p:nvSpPr>
                <p:spPr>
                  <a:xfrm>
                    <a:off x="1275929" y="3124204"/>
                    <a:ext cx="535933" cy="707886"/>
                  </a:xfrm>
                  <a:prstGeom prst="rect">
                    <a:avLst/>
                  </a:prstGeom>
                  <a:blipFill rotWithShape="1">
                    <a:blip r:embed="rId1"/>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17" name="文本框 116"/>
                  <p:cNvSpPr txBox="1"/>
                  <p:nvPr/>
                </p:nvSpPr>
                <p:spPr>
                  <a:xfrm>
                    <a:off x="1527492" y="3503714"/>
                    <a:ext cx="535933"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1400" b="0" i="1" u="none" strike="noStrike" kern="0" cap="none" spc="0" normalizeH="0" baseline="0" noProof="0" smtClean="0">
                              <a:ln>
                                <a:noFill/>
                              </a:ln>
                              <a:solidFill>
                                <a:prstClr val="black"/>
                              </a:solidFill>
                              <a:effectLst/>
                              <a:uLnTx/>
                              <a:uFillTx/>
                              <a:latin typeface="Cambria Math" panose="02040503050406030204" pitchFamily="18" charset="0"/>
                              <a:ea typeface="黑体" panose="02010609060101010101" pitchFamily="49" charset="-122"/>
                              <a:cs typeface="Times New Roman" panose="02020503050405090304" pitchFamily="18" charset="0"/>
                            </a:rPr>
                            <m:t>33</m:t>
                          </m:r>
                        </m:oMath>
                      </m:oMathPara>
                    </a14:m>
                    <a:endParaRPr kumimoji="0" lang="zh-CN" altLang="en-US" sz="1400" b="0" i="1"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Times New Roman" panose="02020503050405090304" pitchFamily="18" charset="0"/>
                    </a:endParaRPr>
                  </a:p>
                </p:txBody>
              </p:sp>
            </mc:Choice>
            <mc:Fallback>
              <p:sp>
                <p:nvSpPr>
                  <p:cNvPr id="117" name="文本框 116"/>
                  <p:cNvSpPr txBox="1">
                    <a:spLocks noRot="1" noChangeAspect="1" noMove="1" noResize="1" noEditPoints="1" noAdjustHandles="1" noChangeArrowheads="1" noChangeShapeType="1" noTextEdit="1"/>
                  </p:cNvSpPr>
                  <p:nvPr/>
                </p:nvSpPr>
                <p:spPr>
                  <a:xfrm>
                    <a:off x="1527492" y="3503714"/>
                    <a:ext cx="535933" cy="307777"/>
                  </a:xfrm>
                  <a:prstGeom prst="rect">
                    <a:avLst/>
                  </a:prstGeom>
                  <a:blipFill rotWithShape="1">
                    <a:blip r:embed="rId12"/>
                  </a:blipFill>
                </p:spPr>
                <p:txBody>
                  <a:bodyPr/>
                  <a:lstStyle/>
                  <a:p>
                    <a:r>
                      <a:rPr lang="zh-CN" altLang="en-US">
                        <a:noFill/>
                      </a:rPr>
                      <a:t> </a:t>
                    </a:r>
                  </a:p>
                </p:txBody>
              </p:sp>
            </mc:Fallback>
          </mc:AlternateContent>
        </p:grpSp>
        <p:grpSp>
          <p:nvGrpSpPr>
            <p:cNvPr id="110" name="组合 109"/>
            <p:cNvGrpSpPr/>
            <p:nvPr/>
          </p:nvGrpSpPr>
          <p:grpSpPr>
            <a:xfrm>
              <a:off x="3308400" y="2908800"/>
              <a:ext cx="787496" cy="707886"/>
              <a:chOff x="1275929" y="3124204"/>
              <a:chExt cx="787496" cy="707886"/>
            </a:xfrm>
          </p:grpSpPr>
          <mc:AlternateContent xmlns:mc="http://schemas.openxmlformats.org/markup-compatibility/2006">
            <mc:Choice xmlns:a14="http://schemas.microsoft.com/office/drawing/2010/main" Requires="a14">
              <p:sp>
                <p:nvSpPr>
                  <p:cNvPr id="114" name="文本框 113"/>
                  <p:cNvSpPr txBox="1"/>
                  <p:nvPr/>
                </p:nvSpPr>
                <p:spPr>
                  <a:xfrm>
                    <a:off x="1275929" y="3124204"/>
                    <a:ext cx="535933"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4000" b="0" i="1" u="none" strike="noStrike" kern="0" cap="none" spc="0" normalizeH="0" baseline="0" noProof="0" dirty="0" smtClean="0">
                              <a:ln>
                                <a:noFill/>
                              </a:ln>
                              <a:solidFill>
                                <a:prstClr val="black"/>
                              </a:solidFill>
                              <a:effectLst/>
                              <a:uLnTx/>
                              <a:uFillTx/>
                              <a:latin typeface="Cambria Math" panose="02040503050406030204" pitchFamily="18" charset="0"/>
                              <a:ea typeface="黑体" panose="02010609060101010101" pitchFamily="49" charset="-122"/>
                            </a:rPr>
                            <m:t>𝑎</m:t>
                          </m:r>
                        </m:oMath>
                      </m:oMathPara>
                    </a14:m>
                    <a:endParaRPr kumimoji="0" lang="zh-CN" altLang="en-US" sz="4000" b="0" i="1" u="none" strike="noStrike" kern="0" cap="none" spc="0" normalizeH="0" baseline="0" noProof="0" dirty="0">
                      <a:ln>
                        <a:noFill/>
                      </a:ln>
                      <a:solidFill>
                        <a:prstClr val="black"/>
                      </a:solidFill>
                      <a:effectLst/>
                      <a:uLnTx/>
                      <a:uFillTx/>
                      <a:latin typeface="Times New Roman" panose="02020503050405090304" pitchFamily="18" charset="0"/>
                      <a:ea typeface="等线" panose="02010600030101010101" pitchFamily="2" charset="-122"/>
                      <a:cs typeface="Times New Roman" panose="02020503050405090304" pitchFamily="18" charset="0"/>
                    </a:endParaRPr>
                  </a:p>
                </p:txBody>
              </p:sp>
            </mc:Choice>
            <mc:Fallback>
              <p:sp>
                <p:nvSpPr>
                  <p:cNvPr id="114" name="文本框 113"/>
                  <p:cNvSpPr txBox="1">
                    <a:spLocks noRot="1" noChangeAspect="1" noMove="1" noResize="1" noEditPoints="1" noAdjustHandles="1" noChangeArrowheads="1" noChangeShapeType="1" noTextEdit="1"/>
                  </p:cNvSpPr>
                  <p:nvPr/>
                </p:nvSpPr>
                <p:spPr>
                  <a:xfrm>
                    <a:off x="1275929" y="3124204"/>
                    <a:ext cx="535933" cy="707886"/>
                  </a:xfrm>
                  <a:prstGeom prst="rect">
                    <a:avLst/>
                  </a:prstGeom>
                  <a:blipFill rotWithShape="1">
                    <a:blip r:embed="rId4"/>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15" name="文本框 114"/>
                  <p:cNvSpPr txBox="1"/>
                  <p:nvPr/>
                </p:nvSpPr>
                <p:spPr>
                  <a:xfrm>
                    <a:off x="1527492" y="3503714"/>
                    <a:ext cx="535933"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1400" b="0" i="1" u="none" strike="noStrike" kern="0" cap="none" spc="0" normalizeH="0" baseline="0" noProof="0" smtClean="0">
                              <a:ln>
                                <a:noFill/>
                              </a:ln>
                              <a:solidFill>
                                <a:prstClr val="black"/>
                              </a:solidFill>
                              <a:effectLst/>
                              <a:uLnTx/>
                              <a:uFillTx/>
                              <a:latin typeface="Cambria Math" panose="02040503050406030204" pitchFamily="18" charset="0"/>
                              <a:ea typeface="黑体" panose="02010609060101010101" pitchFamily="49" charset="-122"/>
                              <a:cs typeface="Times New Roman" panose="02020503050405090304" pitchFamily="18" charset="0"/>
                            </a:rPr>
                            <m:t>34</m:t>
                          </m:r>
                        </m:oMath>
                      </m:oMathPara>
                    </a14:m>
                    <a:endParaRPr kumimoji="0" lang="zh-CN" altLang="en-US" sz="1400" b="0" i="1"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Times New Roman" panose="02020503050405090304" pitchFamily="18" charset="0"/>
                    </a:endParaRPr>
                  </a:p>
                </p:txBody>
              </p:sp>
            </mc:Choice>
            <mc:Fallback>
              <p:sp>
                <p:nvSpPr>
                  <p:cNvPr id="115" name="文本框 114"/>
                  <p:cNvSpPr txBox="1">
                    <a:spLocks noRot="1" noChangeAspect="1" noMove="1" noResize="1" noEditPoints="1" noAdjustHandles="1" noChangeArrowheads="1" noChangeShapeType="1" noTextEdit="1"/>
                  </p:cNvSpPr>
                  <p:nvPr/>
                </p:nvSpPr>
                <p:spPr>
                  <a:xfrm>
                    <a:off x="1527492" y="3503714"/>
                    <a:ext cx="535933" cy="307777"/>
                  </a:xfrm>
                  <a:prstGeom prst="rect">
                    <a:avLst/>
                  </a:prstGeom>
                  <a:blipFill rotWithShape="1">
                    <a:blip r:embed="rId13"/>
                  </a:blipFill>
                </p:spPr>
                <p:txBody>
                  <a:bodyPr/>
                  <a:lstStyle/>
                  <a:p>
                    <a:r>
                      <a:rPr lang="zh-CN" altLang="en-US">
                        <a:noFill/>
                      </a:rPr>
                      <a:t> </a:t>
                    </a:r>
                  </a:p>
                </p:txBody>
              </p:sp>
            </mc:Fallback>
          </mc:AlternateContent>
        </p:grpSp>
        <p:grpSp>
          <p:nvGrpSpPr>
            <p:cNvPr id="111" name="组合 110"/>
            <p:cNvGrpSpPr/>
            <p:nvPr/>
          </p:nvGrpSpPr>
          <p:grpSpPr>
            <a:xfrm>
              <a:off x="1147793" y="2907386"/>
              <a:ext cx="787496" cy="707886"/>
              <a:chOff x="1275929" y="3124204"/>
              <a:chExt cx="787496" cy="707886"/>
            </a:xfrm>
          </p:grpSpPr>
          <mc:AlternateContent xmlns:mc="http://schemas.openxmlformats.org/markup-compatibility/2006">
            <mc:Choice xmlns:a14="http://schemas.microsoft.com/office/drawing/2010/main" Requires="a14">
              <p:sp>
                <p:nvSpPr>
                  <p:cNvPr id="112" name="文本框 111"/>
                  <p:cNvSpPr txBox="1"/>
                  <p:nvPr/>
                </p:nvSpPr>
                <p:spPr>
                  <a:xfrm>
                    <a:off x="1275929" y="3124204"/>
                    <a:ext cx="535933"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4000" b="0" i="1" u="none" strike="noStrike" kern="0" cap="none" spc="0" normalizeH="0" baseline="0" noProof="0" dirty="0" smtClean="0">
                              <a:ln>
                                <a:noFill/>
                              </a:ln>
                              <a:solidFill>
                                <a:prstClr val="black"/>
                              </a:solidFill>
                              <a:effectLst/>
                              <a:uLnTx/>
                              <a:uFillTx/>
                              <a:latin typeface="Cambria Math" panose="02040503050406030204" pitchFamily="18" charset="0"/>
                              <a:ea typeface="黑体" panose="02010609060101010101" pitchFamily="49" charset="-122"/>
                            </a:rPr>
                            <m:t>𝑎</m:t>
                          </m:r>
                        </m:oMath>
                      </m:oMathPara>
                    </a14:m>
                    <a:endParaRPr kumimoji="0" lang="zh-CN" altLang="en-US" sz="4000" b="0" i="1" u="none" strike="noStrike" kern="0" cap="none" spc="0" normalizeH="0" baseline="0" noProof="0" dirty="0">
                      <a:ln>
                        <a:noFill/>
                      </a:ln>
                      <a:solidFill>
                        <a:prstClr val="black"/>
                      </a:solidFill>
                      <a:effectLst/>
                      <a:uLnTx/>
                      <a:uFillTx/>
                      <a:latin typeface="Times New Roman" panose="02020503050405090304" pitchFamily="18" charset="0"/>
                      <a:ea typeface="等线" panose="02010600030101010101" pitchFamily="2" charset="-122"/>
                      <a:cs typeface="Times New Roman" panose="02020503050405090304" pitchFamily="18" charset="0"/>
                    </a:endParaRPr>
                  </a:p>
                </p:txBody>
              </p:sp>
            </mc:Choice>
            <mc:Fallback>
              <p:sp>
                <p:nvSpPr>
                  <p:cNvPr id="112" name="文本框 111"/>
                  <p:cNvSpPr txBox="1">
                    <a:spLocks noRot="1" noChangeAspect="1" noMove="1" noResize="1" noEditPoints="1" noAdjustHandles="1" noChangeArrowheads="1" noChangeShapeType="1" noTextEdit="1"/>
                  </p:cNvSpPr>
                  <p:nvPr/>
                </p:nvSpPr>
                <p:spPr>
                  <a:xfrm>
                    <a:off x="1275929" y="3124204"/>
                    <a:ext cx="535933" cy="707886"/>
                  </a:xfrm>
                  <a:prstGeom prst="rect">
                    <a:avLst/>
                  </a:prstGeom>
                  <a:blipFill rotWithShape="1">
                    <a:blip r:embed="rId1"/>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13" name="文本框 112"/>
                  <p:cNvSpPr txBox="1"/>
                  <p:nvPr/>
                </p:nvSpPr>
                <p:spPr>
                  <a:xfrm>
                    <a:off x="1527492" y="3503714"/>
                    <a:ext cx="535933"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1400" b="0" i="1" u="none" strike="noStrike" kern="0" cap="none" spc="0" normalizeH="0" baseline="0" noProof="0" dirty="0" smtClean="0">
                              <a:ln>
                                <a:noFill/>
                              </a:ln>
                              <a:solidFill>
                                <a:prstClr val="black"/>
                              </a:solidFill>
                              <a:effectLst/>
                              <a:uLnTx/>
                              <a:uFillTx/>
                              <a:latin typeface="Cambria Math" panose="02040503050406030204" pitchFamily="18" charset="0"/>
                              <a:ea typeface="黑体" panose="02010609060101010101" pitchFamily="49" charset="-122"/>
                            </a:rPr>
                            <m:t>31</m:t>
                          </m:r>
                        </m:oMath>
                      </m:oMathPara>
                    </a14:m>
                    <a:endParaRPr kumimoji="0" lang="zh-CN" altLang="en-US" sz="1400" b="0" i="1"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Times New Roman" panose="02020503050405090304" pitchFamily="18" charset="0"/>
                    </a:endParaRPr>
                  </a:p>
                </p:txBody>
              </p:sp>
            </mc:Choice>
            <mc:Fallback>
              <p:sp>
                <p:nvSpPr>
                  <p:cNvPr id="113" name="文本框 112"/>
                  <p:cNvSpPr txBox="1">
                    <a:spLocks noRot="1" noChangeAspect="1" noMove="1" noResize="1" noEditPoints="1" noAdjustHandles="1" noChangeArrowheads="1" noChangeShapeType="1" noTextEdit="1"/>
                  </p:cNvSpPr>
                  <p:nvPr/>
                </p:nvSpPr>
                <p:spPr>
                  <a:xfrm>
                    <a:off x="1527492" y="3503714"/>
                    <a:ext cx="535933" cy="307777"/>
                  </a:xfrm>
                  <a:prstGeom prst="rect">
                    <a:avLst/>
                  </a:prstGeom>
                  <a:blipFill rotWithShape="1">
                    <a:blip r:embed="rId14"/>
                  </a:blipFill>
                </p:spPr>
                <p:txBody>
                  <a:bodyPr/>
                  <a:lstStyle/>
                  <a:p>
                    <a:r>
                      <a:rPr lang="zh-CN" altLang="en-US">
                        <a:noFill/>
                      </a:rPr>
                      <a:t> </a:t>
                    </a:r>
                  </a:p>
                </p:txBody>
              </p:sp>
            </mc:Fallback>
          </mc:AlternateContent>
        </p:grpSp>
      </p:grpSp>
      <p:grpSp>
        <p:nvGrpSpPr>
          <p:cNvPr id="14" name="组合 13"/>
          <p:cNvGrpSpPr/>
          <p:nvPr/>
        </p:nvGrpSpPr>
        <p:grpSpPr>
          <a:xfrm>
            <a:off x="1357008" y="4603874"/>
            <a:ext cx="2608214" cy="567969"/>
            <a:chOff x="1147793" y="2907386"/>
            <a:chExt cx="2948103" cy="709300"/>
          </a:xfrm>
        </p:grpSpPr>
        <p:grpSp>
          <p:nvGrpSpPr>
            <p:cNvPr id="96" name="组合 95"/>
            <p:cNvGrpSpPr/>
            <p:nvPr/>
          </p:nvGrpSpPr>
          <p:grpSpPr>
            <a:xfrm>
              <a:off x="1868400" y="2908800"/>
              <a:ext cx="787496" cy="707886"/>
              <a:chOff x="1275929" y="3124204"/>
              <a:chExt cx="787496" cy="707886"/>
            </a:xfrm>
          </p:grpSpPr>
          <mc:AlternateContent xmlns:mc="http://schemas.openxmlformats.org/markup-compatibility/2006">
            <mc:Choice xmlns:a14="http://schemas.microsoft.com/office/drawing/2010/main" Requires="a14">
              <p:sp>
                <p:nvSpPr>
                  <p:cNvPr id="106" name="文本框 105"/>
                  <p:cNvSpPr txBox="1"/>
                  <p:nvPr/>
                </p:nvSpPr>
                <p:spPr>
                  <a:xfrm>
                    <a:off x="1275929" y="3124204"/>
                    <a:ext cx="535933"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4000" b="0" i="1" u="none" strike="noStrike" kern="0" cap="none" spc="0" normalizeH="0" baseline="0" noProof="0" dirty="0" smtClean="0">
                              <a:ln>
                                <a:noFill/>
                              </a:ln>
                              <a:solidFill>
                                <a:prstClr val="black"/>
                              </a:solidFill>
                              <a:effectLst/>
                              <a:uLnTx/>
                              <a:uFillTx/>
                              <a:latin typeface="Cambria Math" panose="02040503050406030204" pitchFamily="18" charset="0"/>
                              <a:ea typeface="黑体" panose="02010609060101010101" pitchFamily="49" charset="-122"/>
                            </a:rPr>
                            <m:t>𝑎</m:t>
                          </m:r>
                        </m:oMath>
                      </m:oMathPara>
                    </a14:m>
                    <a:endParaRPr kumimoji="0" lang="zh-CN" altLang="en-US" sz="4000" b="0" i="1" u="none" strike="noStrike" kern="0" cap="none" spc="0" normalizeH="0" baseline="0" noProof="0" dirty="0">
                      <a:ln>
                        <a:noFill/>
                      </a:ln>
                      <a:solidFill>
                        <a:prstClr val="black"/>
                      </a:solidFill>
                      <a:effectLst/>
                      <a:uLnTx/>
                      <a:uFillTx/>
                      <a:latin typeface="Times New Roman" panose="02020503050405090304" pitchFamily="18" charset="0"/>
                      <a:ea typeface="等线" panose="02010600030101010101" pitchFamily="2" charset="-122"/>
                      <a:cs typeface="Times New Roman" panose="02020503050405090304" pitchFamily="18" charset="0"/>
                    </a:endParaRPr>
                  </a:p>
                </p:txBody>
              </p:sp>
            </mc:Choice>
            <mc:Fallback>
              <p:sp>
                <p:nvSpPr>
                  <p:cNvPr id="106" name="文本框 105"/>
                  <p:cNvSpPr txBox="1">
                    <a:spLocks noRot="1" noChangeAspect="1" noMove="1" noResize="1" noEditPoints="1" noAdjustHandles="1" noChangeArrowheads="1" noChangeShapeType="1" noTextEdit="1"/>
                  </p:cNvSpPr>
                  <p:nvPr/>
                </p:nvSpPr>
                <p:spPr>
                  <a:xfrm>
                    <a:off x="1275929" y="3124204"/>
                    <a:ext cx="535933" cy="707886"/>
                  </a:xfrm>
                  <a:prstGeom prst="rect">
                    <a:avLst/>
                  </a:prstGeom>
                  <a:blipFill rotWithShape="1">
                    <a:blip r:embed="rId1"/>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07" name="文本框 106"/>
                  <p:cNvSpPr txBox="1"/>
                  <p:nvPr/>
                </p:nvSpPr>
                <p:spPr>
                  <a:xfrm>
                    <a:off x="1527492" y="3503714"/>
                    <a:ext cx="535933"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1400" b="0" i="1" u="none" strike="noStrike" kern="0" cap="none" spc="0" normalizeH="0" baseline="0" noProof="0" dirty="0" smtClean="0">
                              <a:ln>
                                <a:noFill/>
                              </a:ln>
                              <a:solidFill>
                                <a:prstClr val="black"/>
                              </a:solidFill>
                              <a:effectLst/>
                              <a:uLnTx/>
                              <a:uFillTx/>
                              <a:latin typeface="Cambria Math" panose="02040503050406030204" pitchFamily="18" charset="0"/>
                              <a:ea typeface="黑体" panose="02010609060101010101" pitchFamily="49" charset="-122"/>
                            </a:rPr>
                            <m:t>42</m:t>
                          </m:r>
                        </m:oMath>
                      </m:oMathPara>
                    </a14:m>
                    <a:endParaRPr kumimoji="0" lang="zh-CN" altLang="en-US" sz="1400" b="0" i="1"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Times New Roman" panose="02020503050405090304" pitchFamily="18" charset="0"/>
                    </a:endParaRPr>
                  </a:p>
                </p:txBody>
              </p:sp>
            </mc:Choice>
            <mc:Fallback>
              <p:sp>
                <p:nvSpPr>
                  <p:cNvPr id="107" name="文本框 106"/>
                  <p:cNvSpPr txBox="1">
                    <a:spLocks noRot="1" noChangeAspect="1" noMove="1" noResize="1" noEditPoints="1" noAdjustHandles="1" noChangeArrowheads="1" noChangeShapeType="1" noTextEdit="1"/>
                  </p:cNvSpPr>
                  <p:nvPr/>
                </p:nvSpPr>
                <p:spPr>
                  <a:xfrm>
                    <a:off x="1527492" y="3503714"/>
                    <a:ext cx="535933" cy="307777"/>
                  </a:xfrm>
                  <a:prstGeom prst="rect">
                    <a:avLst/>
                  </a:prstGeom>
                  <a:blipFill rotWithShape="1">
                    <a:blip r:embed="rId15"/>
                  </a:blipFill>
                </p:spPr>
                <p:txBody>
                  <a:bodyPr/>
                  <a:lstStyle/>
                  <a:p>
                    <a:r>
                      <a:rPr lang="zh-CN" altLang="en-US">
                        <a:noFill/>
                      </a:rPr>
                      <a:t> </a:t>
                    </a:r>
                  </a:p>
                </p:txBody>
              </p:sp>
            </mc:Fallback>
          </mc:AlternateContent>
        </p:grpSp>
        <p:grpSp>
          <p:nvGrpSpPr>
            <p:cNvPr id="97" name="组合 96"/>
            <p:cNvGrpSpPr/>
            <p:nvPr/>
          </p:nvGrpSpPr>
          <p:grpSpPr>
            <a:xfrm>
              <a:off x="2588400" y="2907386"/>
              <a:ext cx="787496" cy="707886"/>
              <a:chOff x="1275929" y="3124204"/>
              <a:chExt cx="787496" cy="707886"/>
            </a:xfrm>
          </p:grpSpPr>
          <mc:AlternateContent xmlns:mc="http://schemas.openxmlformats.org/markup-compatibility/2006">
            <mc:Choice xmlns:a14="http://schemas.microsoft.com/office/drawing/2010/main" Requires="a14">
              <p:sp>
                <p:nvSpPr>
                  <p:cNvPr id="104" name="文本框 103"/>
                  <p:cNvSpPr txBox="1"/>
                  <p:nvPr/>
                </p:nvSpPr>
                <p:spPr>
                  <a:xfrm>
                    <a:off x="1275929" y="3124204"/>
                    <a:ext cx="535933"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4000" b="0" i="1" u="none" strike="noStrike" kern="0" cap="none" spc="0" normalizeH="0" baseline="0" noProof="0" dirty="0" smtClean="0">
                              <a:ln>
                                <a:noFill/>
                              </a:ln>
                              <a:solidFill>
                                <a:prstClr val="black"/>
                              </a:solidFill>
                              <a:effectLst/>
                              <a:uLnTx/>
                              <a:uFillTx/>
                              <a:latin typeface="Cambria Math" panose="02040503050406030204" pitchFamily="18" charset="0"/>
                              <a:ea typeface="黑体" panose="02010609060101010101" pitchFamily="49" charset="-122"/>
                            </a:rPr>
                            <m:t>𝑎</m:t>
                          </m:r>
                        </m:oMath>
                      </m:oMathPara>
                    </a14:m>
                    <a:endParaRPr kumimoji="0" lang="zh-CN" altLang="en-US" sz="4000" b="0" i="1" u="none" strike="noStrike" kern="0" cap="none" spc="0" normalizeH="0" baseline="0" noProof="0" dirty="0">
                      <a:ln>
                        <a:noFill/>
                      </a:ln>
                      <a:solidFill>
                        <a:prstClr val="black"/>
                      </a:solidFill>
                      <a:effectLst/>
                      <a:uLnTx/>
                      <a:uFillTx/>
                      <a:latin typeface="Times New Roman" panose="02020503050405090304" pitchFamily="18" charset="0"/>
                      <a:ea typeface="等线" panose="02010600030101010101" pitchFamily="2" charset="-122"/>
                      <a:cs typeface="Times New Roman" panose="02020503050405090304" pitchFamily="18" charset="0"/>
                    </a:endParaRPr>
                  </a:p>
                </p:txBody>
              </p:sp>
            </mc:Choice>
            <mc:Fallback>
              <p:sp>
                <p:nvSpPr>
                  <p:cNvPr id="104" name="文本框 103"/>
                  <p:cNvSpPr txBox="1">
                    <a:spLocks noRot="1" noChangeAspect="1" noMove="1" noResize="1" noEditPoints="1" noAdjustHandles="1" noChangeArrowheads="1" noChangeShapeType="1" noTextEdit="1"/>
                  </p:cNvSpPr>
                  <p:nvPr/>
                </p:nvSpPr>
                <p:spPr>
                  <a:xfrm>
                    <a:off x="1275929" y="3124204"/>
                    <a:ext cx="535933" cy="707886"/>
                  </a:xfrm>
                  <a:prstGeom prst="rect">
                    <a:avLst/>
                  </a:prstGeom>
                  <a:blipFill rotWithShape="1">
                    <a:blip r:embed="rId1"/>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05" name="文本框 104"/>
                  <p:cNvSpPr txBox="1"/>
                  <p:nvPr/>
                </p:nvSpPr>
                <p:spPr>
                  <a:xfrm>
                    <a:off x="1527492" y="3503714"/>
                    <a:ext cx="535933"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1400" b="0" i="1" u="none" strike="noStrike" kern="0" cap="none" spc="0" normalizeH="0" baseline="0" noProof="0" smtClean="0">
                              <a:ln>
                                <a:noFill/>
                              </a:ln>
                              <a:solidFill>
                                <a:prstClr val="black"/>
                              </a:solidFill>
                              <a:effectLst/>
                              <a:uLnTx/>
                              <a:uFillTx/>
                              <a:latin typeface="Cambria Math" panose="02040503050406030204" pitchFamily="18" charset="0"/>
                              <a:ea typeface="黑体" panose="02010609060101010101" pitchFamily="49" charset="-122"/>
                              <a:cs typeface="Times New Roman" panose="02020503050405090304" pitchFamily="18" charset="0"/>
                            </a:rPr>
                            <m:t>43</m:t>
                          </m:r>
                        </m:oMath>
                      </m:oMathPara>
                    </a14:m>
                    <a:endParaRPr kumimoji="0" lang="zh-CN" altLang="en-US" sz="1400" b="0" i="1"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Times New Roman" panose="02020503050405090304" pitchFamily="18" charset="0"/>
                    </a:endParaRPr>
                  </a:p>
                </p:txBody>
              </p:sp>
            </mc:Choice>
            <mc:Fallback>
              <p:sp>
                <p:nvSpPr>
                  <p:cNvPr id="105" name="文本框 104"/>
                  <p:cNvSpPr txBox="1">
                    <a:spLocks noRot="1" noChangeAspect="1" noMove="1" noResize="1" noEditPoints="1" noAdjustHandles="1" noChangeArrowheads="1" noChangeShapeType="1" noTextEdit="1"/>
                  </p:cNvSpPr>
                  <p:nvPr/>
                </p:nvSpPr>
                <p:spPr>
                  <a:xfrm>
                    <a:off x="1527492" y="3503714"/>
                    <a:ext cx="535933" cy="307777"/>
                  </a:xfrm>
                  <a:prstGeom prst="rect">
                    <a:avLst/>
                  </a:prstGeom>
                  <a:blipFill rotWithShape="1">
                    <a:blip r:embed="rId16"/>
                  </a:blipFill>
                </p:spPr>
                <p:txBody>
                  <a:bodyPr/>
                  <a:lstStyle/>
                  <a:p>
                    <a:r>
                      <a:rPr lang="zh-CN" altLang="en-US">
                        <a:noFill/>
                      </a:rPr>
                      <a:t> </a:t>
                    </a:r>
                  </a:p>
                </p:txBody>
              </p:sp>
            </mc:Fallback>
          </mc:AlternateContent>
        </p:grpSp>
        <p:grpSp>
          <p:nvGrpSpPr>
            <p:cNvPr id="98" name="组合 97"/>
            <p:cNvGrpSpPr/>
            <p:nvPr/>
          </p:nvGrpSpPr>
          <p:grpSpPr>
            <a:xfrm>
              <a:off x="3308400" y="2908800"/>
              <a:ext cx="787496" cy="707886"/>
              <a:chOff x="1275929" y="3124204"/>
              <a:chExt cx="787496" cy="707886"/>
            </a:xfrm>
          </p:grpSpPr>
          <mc:AlternateContent xmlns:mc="http://schemas.openxmlformats.org/markup-compatibility/2006">
            <mc:Choice xmlns:a14="http://schemas.microsoft.com/office/drawing/2010/main" Requires="a14">
              <p:sp>
                <p:nvSpPr>
                  <p:cNvPr id="102" name="文本框 101"/>
                  <p:cNvSpPr txBox="1"/>
                  <p:nvPr/>
                </p:nvSpPr>
                <p:spPr>
                  <a:xfrm>
                    <a:off x="1275929" y="3124204"/>
                    <a:ext cx="535933"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4000" b="0" i="1" u="none" strike="noStrike" kern="0" cap="none" spc="0" normalizeH="0" baseline="0" noProof="0" dirty="0" smtClean="0">
                              <a:ln>
                                <a:noFill/>
                              </a:ln>
                              <a:solidFill>
                                <a:prstClr val="black"/>
                              </a:solidFill>
                              <a:effectLst/>
                              <a:uLnTx/>
                              <a:uFillTx/>
                              <a:latin typeface="Cambria Math" panose="02040503050406030204" pitchFamily="18" charset="0"/>
                              <a:ea typeface="黑体" panose="02010609060101010101" pitchFamily="49" charset="-122"/>
                            </a:rPr>
                            <m:t>𝑎</m:t>
                          </m:r>
                        </m:oMath>
                      </m:oMathPara>
                    </a14:m>
                    <a:endParaRPr kumimoji="0" lang="zh-CN" altLang="en-US" sz="4000" b="0" i="1" u="none" strike="noStrike" kern="0" cap="none" spc="0" normalizeH="0" baseline="0" noProof="0" dirty="0">
                      <a:ln>
                        <a:noFill/>
                      </a:ln>
                      <a:solidFill>
                        <a:prstClr val="black"/>
                      </a:solidFill>
                      <a:effectLst/>
                      <a:uLnTx/>
                      <a:uFillTx/>
                      <a:latin typeface="Times New Roman" panose="02020503050405090304" pitchFamily="18" charset="0"/>
                      <a:ea typeface="等线" panose="02010600030101010101" pitchFamily="2" charset="-122"/>
                      <a:cs typeface="Times New Roman" panose="02020503050405090304" pitchFamily="18" charset="0"/>
                    </a:endParaRPr>
                  </a:p>
                </p:txBody>
              </p:sp>
            </mc:Choice>
            <mc:Fallback>
              <p:sp>
                <p:nvSpPr>
                  <p:cNvPr id="102" name="文本框 101"/>
                  <p:cNvSpPr txBox="1">
                    <a:spLocks noRot="1" noChangeAspect="1" noMove="1" noResize="1" noEditPoints="1" noAdjustHandles="1" noChangeArrowheads="1" noChangeShapeType="1" noTextEdit="1"/>
                  </p:cNvSpPr>
                  <p:nvPr/>
                </p:nvSpPr>
                <p:spPr>
                  <a:xfrm>
                    <a:off x="1275929" y="3124204"/>
                    <a:ext cx="535933" cy="707886"/>
                  </a:xfrm>
                  <a:prstGeom prst="rect">
                    <a:avLst/>
                  </a:prstGeom>
                  <a:blipFill rotWithShape="1">
                    <a:blip r:embed="rId4"/>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03" name="文本框 102"/>
                  <p:cNvSpPr txBox="1"/>
                  <p:nvPr/>
                </p:nvSpPr>
                <p:spPr>
                  <a:xfrm>
                    <a:off x="1527492" y="3503714"/>
                    <a:ext cx="535933"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1400" b="0" i="1" u="none" strike="noStrike" kern="0" cap="none" spc="0" normalizeH="0" baseline="0" noProof="0" smtClean="0">
                              <a:ln>
                                <a:noFill/>
                              </a:ln>
                              <a:solidFill>
                                <a:prstClr val="black"/>
                              </a:solidFill>
                              <a:effectLst/>
                              <a:uLnTx/>
                              <a:uFillTx/>
                              <a:latin typeface="Cambria Math" panose="02040503050406030204" pitchFamily="18" charset="0"/>
                              <a:ea typeface="黑体" panose="02010609060101010101" pitchFamily="49" charset="-122"/>
                              <a:cs typeface="Times New Roman" panose="02020503050405090304" pitchFamily="18" charset="0"/>
                            </a:rPr>
                            <m:t>44</m:t>
                          </m:r>
                        </m:oMath>
                      </m:oMathPara>
                    </a14:m>
                    <a:endParaRPr kumimoji="0" lang="zh-CN" altLang="en-US" sz="1400" b="0" i="1"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Times New Roman" panose="02020503050405090304" pitchFamily="18" charset="0"/>
                    </a:endParaRPr>
                  </a:p>
                </p:txBody>
              </p:sp>
            </mc:Choice>
            <mc:Fallback>
              <p:sp>
                <p:nvSpPr>
                  <p:cNvPr id="103" name="文本框 102"/>
                  <p:cNvSpPr txBox="1">
                    <a:spLocks noRot="1" noChangeAspect="1" noMove="1" noResize="1" noEditPoints="1" noAdjustHandles="1" noChangeArrowheads="1" noChangeShapeType="1" noTextEdit="1"/>
                  </p:cNvSpPr>
                  <p:nvPr/>
                </p:nvSpPr>
                <p:spPr>
                  <a:xfrm>
                    <a:off x="1527492" y="3503714"/>
                    <a:ext cx="535933" cy="307777"/>
                  </a:xfrm>
                  <a:prstGeom prst="rect">
                    <a:avLst/>
                  </a:prstGeom>
                  <a:blipFill rotWithShape="1">
                    <a:blip r:embed="rId17"/>
                  </a:blipFill>
                </p:spPr>
                <p:txBody>
                  <a:bodyPr/>
                  <a:lstStyle/>
                  <a:p>
                    <a:r>
                      <a:rPr lang="zh-CN" altLang="en-US">
                        <a:noFill/>
                      </a:rPr>
                      <a:t> </a:t>
                    </a:r>
                  </a:p>
                </p:txBody>
              </p:sp>
            </mc:Fallback>
          </mc:AlternateContent>
        </p:grpSp>
        <p:grpSp>
          <p:nvGrpSpPr>
            <p:cNvPr id="99" name="组合 98"/>
            <p:cNvGrpSpPr/>
            <p:nvPr/>
          </p:nvGrpSpPr>
          <p:grpSpPr>
            <a:xfrm>
              <a:off x="1147793" y="2907386"/>
              <a:ext cx="787496" cy="707886"/>
              <a:chOff x="1275929" y="3124204"/>
              <a:chExt cx="787496" cy="707886"/>
            </a:xfrm>
          </p:grpSpPr>
          <mc:AlternateContent xmlns:mc="http://schemas.openxmlformats.org/markup-compatibility/2006">
            <mc:Choice xmlns:a14="http://schemas.microsoft.com/office/drawing/2010/main" Requires="a14">
              <p:sp>
                <p:nvSpPr>
                  <p:cNvPr id="100" name="文本框 99"/>
                  <p:cNvSpPr txBox="1"/>
                  <p:nvPr/>
                </p:nvSpPr>
                <p:spPr>
                  <a:xfrm>
                    <a:off x="1275929" y="3124204"/>
                    <a:ext cx="535933"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4000" b="0" i="1" u="none" strike="noStrike" kern="0" cap="none" spc="0" normalizeH="0" baseline="0" noProof="0" dirty="0" smtClean="0">
                              <a:ln>
                                <a:noFill/>
                              </a:ln>
                              <a:solidFill>
                                <a:prstClr val="black"/>
                              </a:solidFill>
                              <a:effectLst/>
                              <a:uLnTx/>
                              <a:uFillTx/>
                              <a:latin typeface="Cambria Math" panose="02040503050406030204" pitchFamily="18" charset="0"/>
                              <a:ea typeface="黑体" panose="02010609060101010101" pitchFamily="49" charset="-122"/>
                            </a:rPr>
                            <m:t>𝑎</m:t>
                          </m:r>
                        </m:oMath>
                      </m:oMathPara>
                    </a14:m>
                    <a:endParaRPr kumimoji="0" lang="zh-CN" altLang="en-US" sz="4000" b="0" i="1" u="none" strike="noStrike" kern="0" cap="none" spc="0" normalizeH="0" baseline="0" noProof="0" dirty="0">
                      <a:ln>
                        <a:noFill/>
                      </a:ln>
                      <a:solidFill>
                        <a:prstClr val="black"/>
                      </a:solidFill>
                      <a:effectLst/>
                      <a:uLnTx/>
                      <a:uFillTx/>
                      <a:latin typeface="Times New Roman" panose="02020503050405090304" pitchFamily="18" charset="0"/>
                      <a:ea typeface="等线" panose="02010600030101010101" pitchFamily="2" charset="-122"/>
                      <a:cs typeface="Times New Roman" panose="02020503050405090304" pitchFamily="18" charset="0"/>
                    </a:endParaRPr>
                  </a:p>
                </p:txBody>
              </p:sp>
            </mc:Choice>
            <mc:Fallback>
              <p:sp>
                <p:nvSpPr>
                  <p:cNvPr id="100" name="文本框 99"/>
                  <p:cNvSpPr txBox="1">
                    <a:spLocks noRot="1" noChangeAspect="1" noMove="1" noResize="1" noEditPoints="1" noAdjustHandles="1" noChangeArrowheads="1" noChangeShapeType="1" noTextEdit="1"/>
                  </p:cNvSpPr>
                  <p:nvPr/>
                </p:nvSpPr>
                <p:spPr>
                  <a:xfrm>
                    <a:off x="1275929" y="3124204"/>
                    <a:ext cx="535933" cy="707886"/>
                  </a:xfrm>
                  <a:prstGeom prst="rect">
                    <a:avLst/>
                  </a:prstGeom>
                  <a:blipFill rotWithShape="1">
                    <a:blip r:embed="rId1"/>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01" name="文本框 100"/>
                  <p:cNvSpPr txBox="1"/>
                  <p:nvPr/>
                </p:nvSpPr>
                <p:spPr>
                  <a:xfrm>
                    <a:off x="1527492" y="3503714"/>
                    <a:ext cx="535933"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1400" b="0" i="1" u="none" strike="noStrike" kern="0" cap="none" spc="0" normalizeH="0" baseline="0" noProof="0" smtClean="0">
                              <a:ln>
                                <a:noFill/>
                              </a:ln>
                              <a:solidFill>
                                <a:prstClr val="black"/>
                              </a:solidFill>
                              <a:effectLst/>
                              <a:uLnTx/>
                              <a:uFillTx/>
                              <a:latin typeface="Cambria Math" panose="02040503050406030204" pitchFamily="18" charset="0"/>
                              <a:ea typeface="黑体" panose="02010609060101010101" pitchFamily="49" charset="-122"/>
                              <a:cs typeface="Times New Roman" panose="02020503050405090304" pitchFamily="18" charset="0"/>
                            </a:rPr>
                            <m:t>41</m:t>
                          </m:r>
                        </m:oMath>
                      </m:oMathPara>
                    </a14:m>
                    <a:endParaRPr kumimoji="0" lang="zh-CN" altLang="en-US" sz="1400" b="0" i="1"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Times New Roman" panose="02020503050405090304" pitchFamily="18" charset="0"/>
                    </a:endParaRPr>
                  </a:p>
                </p:txBody>
              </p:sp>
            </mc:Choice>
            <mc:Fallback>
              <p:sp>
                <p:nvSpPr>
                  <p:cNvPr id="101" name="文本框 100"/>
                  <p:cNvSpPr txBox="1">
                    <a:spLocks noRot="1" noChangeAspect="1" noMove="1" noResize="1" noEditPoints="1" noAdjustHandles="1" noChangeArrowheads="1" noChangeShapeType="1" noTextEdit="1"/>
                  </p:cNvSpPr>
                  <p:nvPr/>
                </p:nvSpPr>
                <p:spPr>
                  <a:xfrm>
                    <a:off x="1527492" y="3503714"/>
                    <a:ext cx="535933" cy="307777"/>
                  </a:xfrm>
                  <a:prstGeom prst="rect">
                    <a:avLst/>
                  </a:prstGeom>
                  <a:blipFill rotWithShape="1">
                    <a:blip r:embed="rId18"/>
                  </a:blipFill>
                </p:spPr>
                <p:txBody>
                  <a:bodyPr/>
                  <a:lstStyle/>
                  <a:p>
                    <a:r>
                      <a:rPr lang="zh-CN" altLang="en-US">
                        <a:noFill/>
                      </a:rPr>
                      <a:t> </a:t>
                    </a:r>
                  </a:p>
                </p:txBody>
              </p:sp>
            </mc:Fallback>
          </mc:AlternateContent>
        </p:grpSp>
      </p:grpSp>
      <p:grpSp>
        <p:nvGrpSpPr>
          <p:cNvPr id="15" name="组合 14"/>
          <p:cNvGrpSpPr/>
          <p:nvPr/>
        </p:nvGrpSpPr>
        <p:grpSpPr>
          <a:xfrm>
            <a:off x="4662624" y="3327235"/>
            <a:ext cx="128272" cy="1846745"/>
            <a:chOff x="1727728" y="3657603"/>
            <a:chExt cx="135466" cy="1121834"/>
          </a:xfrm>
        </p:grpSpPr>
        <p:cxnSp>
          <p:nvCxnSpPr>
            <p:cNvPr id="93" name="直接连接符 384"/>
            <p:cNvCxnSpPr/>
            <p:nvPr/>
          </p:nvCxnSpPr>
          <p:spPr>
            <a:xfrm>
              <a:off x="1735668" y="3657603"/>
              <a:ext cx="0" cy="1121834"/>
            </a:xfrm>
            <a:prstGeom prst="line">
              <a:avLst/>
            </a:prstGeom>
            <a:noFill/>
            <a:ln w="15875" cap="flat" cmpd="sng" algn="ctr">
              <a:solidFill>
                <a:sysClr val="windowText" lastClr="000000"/>
              </a:solidFill>
              <a:prstDash val="solid"/>
              <a:miter lim="800000"/>
            </a:ln>
            <a:effectLst/>
          </p:spPr>
        </p:cxnSp>
        <p:cxnSp>
          <p:nvCxnSpPr>
            <p:cNvPr id="94" name="直接连接符 385"/>
            <p:cNvCxnSpPr/>
            <p:nvPr/>
          </p:nvCxnSpPr>
          <p:spPr>
            <a:xfrm flipH="1">
              <a:off x="1727728" y="4779437"/>
              <a:ext cx="135465" cy="0"/>
            </a:xfrm>
            <a:prstGeom prst="line">
              <a:avLst/>
            </a:prstGeom>
            <a:noFill/>
            <a:ln w="15875" cap="flat" cmpd="sng" algn="ctr">
              <a:solidFill>
                <a:sysClr val="windowText" lastClr="000000"/>
              </a:solidFill>
              <a:prstDash val="solid"/>
              <a:miter lim="800000"/>
            </a:ln>
            <a:effectLst/>
          </p:spPr>
        </p:cxnSp>
        <p:cxnSp>
          <p:nvCxnSpPr>
            <p:cNvPr id="95" name="直接连接符 386"/>
            <p:cNvCxnSpPr/>
            <p:nvPr/>
          </p:nvCxnSpPr>
          <p:spPr>
            <a:xfrm flipH="1">
              <a:off x="1727728" y="3657603"/>
              <a:ext cx="135466" cy="0"/>
            </a:xfrm>
            <a:prstGeom prst="line">
              <a:avLst/>
            </a:prstGeom>
            <a:noFill/>
            <a:ln w="15875" cap="flat" cmpd="sng" algn="ctr">
              <a:solidFill>
                <a:sysClr val="windowText" lastClr="000000"/>
              </a:solidFill>
              <a:prstDash val="solid"/>
              <a:miter lim="800000"/>
            </a:ln>
            <a:effectLst/>
          </p:spPr>
        </p:cxnSp>
      </p:grpSp>
      <p:grpSp>
        <p:nvGrpSpPr>
          <p:cNvPr id="16" name="组合 15"/>
          <p:cNvGrpSpPr/>
          <p:nvPr/>
        </p:nvGrpSpPr>
        <p:grpSpPr>
          <a:xfrm>
            <a:off x="7655542" y="3331263"/>
            <a:ext cx="129090" cy="1841803"/>
            <a:chOff x="4518856" y="3657603"/>
            <a:chExt cx="136329" cy="1121834"/>
          </a:xfrm>
        </p:grpSpPr>
        <p:cxnSp>
          <p:nvCxnSpPr>
            <p:cNvPr id="90" name="直接连接符 381"/>
            <p:cNvCxnSpPr/>
            <p:nvPr/>
          </p:nvCxnSpPr>
          <p:spPr>
            <a:xfrm>
              <a:off x="4647452" y="3657603"/>
              <a:ext cx="0" cy="1121834"/>
            </a:xfrm>
            <a:prstGeom prst="line">
              <a:avLst/>
            </a:prstGeom>
            <a:noFill/>
            <a:ln w="15875" cap="flat" cmpd="sng" algn="ctr">
              <a:solidFill>
                <a:sysClr val="windowText" lastClr="000000"/>
              </a:solidFill>
              <a:prstDash val="solid"/>
              <a:miter lim="800000"/>
            </a:ln>
            <a:effectLst/>
          </p:spPr>
        </p:cxnSp>
        <p:cxnSp>
          <p:nvCxnSpPr>
            <p:cNvPr id="91" name="直接连接符 382"/>
            <p:cNvCxnSpPr/>
            <p:nvPr/>
          </p:nvCxnSpPr>
          <p:spPr>
            <a:xfrm flipH="1">
              <a:off x="4519720" y="4779437"/>
              <a:ext cx="135465" cy="0"/>
            </a:xfrm>
            <a:prstGeom prst="line">
              <a:avLst/>
            </a:prstGeom>
            <a:noFill/>
            <a:ln w="15875" cap="flat" cmpd="sng" algn="ctr">
              <a:solidFill>
                <a:sysClr val="windowText" lastClr="000000"/>
              </a:solidFill>
              <a:prstDash val="solid"/>
              <a:miter lim="800000"/>
            </a:ln>
            <a:effectLst/>
          </p:spPr>
        </p:cxnSp>
        <p:cxnSp>
          <p:nvCxnSpPr>
            <p:cNvPr id="92" name="直接连接符 383"/>
            <p:cNvCxnSpPr/>
            <p:nvPr/>
          </p:nvCxnSpPr>
          <p:spPr>
            <a:xfrm flipH="1">
              <a:off x="4518856" y="3657603"/>
              <a:ext cx="135466" cy="0"/>
            </a:xfrm>
            <a:prstGeom prst="line">
              <a:avLst/>
            </a:prstGeom>
            <a:noFill/>
            <a:ln w="15875" cap="flat" cmpd="sng" algn="ctr">
              <a:solidFill>
                <a:sysClr val="windowText" lastClr="000000"/>
              </a:solidFill>
              <a:prstDash val="solid"/>
              <a:miter lim="800000"/>
            </a:ln>
            <a:effectLst/>
          </p:spPr>
        </p:cxnSp>
      </p:grpSp>
      <p:sp>
        <p:nvSpPr>
          <p:cNvPr id="17" name="文本框 16"/>
          <p:cNvSpPr txBox="1"/>
          <p:nvPr/>
        </p:nvSpPr>
        <p:spPr>
          <a:xfrm>
            <a:off x="5061109" y="3212976"/>
            <a:ext cx="474145"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600" b="0" i="1" u="none" strike="noStrike" kern="0" cap="none" spc="0" normalizeH="0" baseline="0" noProof="0" dirty="0">
              <a:ln>
                <a:noFill/>
              </a:ln>
              <a:solidFill>
                <a:prstClr val="black"/>
              </a:solidFill>
              <a:effectLst/>
              <a:uLnTx/>
              <a:uFillTx/>
              <a:latin typeface="Times New Roman" panose="02020503050405090304" pitchFamily="18" charset="0"/>
              <a:ea typeface="等线" panose="02010600030101010101" pitchFamily="2" charset="-122"/>
              <a:cs typeface="Times New Roman" panose="02020503050405090304" pitchFamily="18" charset="0"/>
            </a:endParaRPr>
          </a:p>
        </p:txBody>
      </p:sp>
      <p:grpSp>
        <p:nvGrpSpPr>
          <p:cNvPr id="19" name="组合 18"/>
          <p:cNvGrpSpPr/>
          <p:nvPr/>
        </p:nvGrpSpPr>
        <p:grpSpPr>
          <a:xfrm>
            <a:off x="4981119" y="3676787"/>
            <a:ext cx="696705" cy="611668"/>
            <a:chOff x="1275929" y="3124204"/>
            <a:chExt cx="787496" cy="763873"/>
          </a:xfrm>
        </p:grpSpPr>
        <mc:AlternateContent xmlns:mc="http://schemas.openxmlformats.org/markup-compatibility/2006">
          <mc:Choice xmlns:a14="http://schemas.microsoft.com/office/drawing/2010/main" Requires="a14">
            <p:sp>
              <p:nvSpPr>
                <p:cNvPr id="88" name="文本框 87"/>
                <p:cNvSpPr txBox="1"/>
                <p:nvPr/>
              </p:nvSpPr>
              <p:spPr>
                <a:xfrm>
                  <a:off x="1275929" y="3124204"/>
                  <a:ext cx="535933"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4000" b="0" i="1" u="none" strike="noStrike" kern="0" cap="none" spc="0" normalizeH="0" baseline="0" noProof="0" smtClean="0">
                            <a:ln>
                              <a:noFill/>
                            </a:ln>
                            <a:solidFill>
                              <a:srgbClr val="FFC000"/>
                            </a:solidFill>
                            <a:effectLst/>
                            <a:uLnTx/>
                            <a:uFillTx/>
                            <a:latin typeface="Cambria Math" panose="02040503050406030204" pitchFamily="18" charset="0"/>
                            <a:cs typeface="Times New Roman" panose="02020503050405090304" pitchFamily="18" charset="0"/>
                          </a:rPr>
                          <m:t>𝑙</m:t>
                        </m:r>
                      </m:oMath>
                    </m:oMathPara>
                  </a14:m>
                  <a:endParaRPr kumimoji="0" lang="zh-CN" altLang="en-US" sz="4000" b="0" i="1" u="none" strike="noStrike" kern="0" cap="none" spc="0" normalizeH="0" baseline="0" noProof="0" dirty="0">
                    <a:ln>
                      <a:noFill/>
                    </a:ln>
                    <a:solidFill>
                      <a:srgbClr val="FFC000"/>
                    </a:solidFill>
                    <a:effectLst/>
                    <a:uLnTx/>
                    <a:uFillTx/>
                    <a:latin typeface="Times New Roman" panose="02020503050405090304" pitchFamily="18" charset="0"/>
                    <a:ea typeface="等线" panose="02010600030101010101" pitchFamily="2" charset="-122"/>
                    <a:cs typeface="Times New Roman" panose="02020503050405090304" pitchFamily="18" charset="0"/>
                  </a:endParaRPr>
                </a:p>
              </p:txBody>
            </p:sp>
          </mc:Choice>
          <mc:Fallback>
            <p:sp>
              <p:nvSpPr>
                <p:cNvPr id="88" name="文本框 87"/>
                <p:cNvSpPr txBox="1">
                  <a:spLocks noRot="1" noChangeAspect="1" noMove="1" noResize="1" noEditPoints="1" noAdjustHandles="1" noChangeArrowheads="1" noChangeShapeType="1" noTextEdit="1"/>
                </p:cNvSpPr>
                <p:nvPr/>
              </p:nvSpPr>
              <p:spPr>
                <a:xfrm>
                  <a:off x="1275929" y="3124204"/>
                  <a:ext cx="535933" cy="707886"/>
                </a:xfrm>
                <a:prstGeom prst="rect">
                  <a:avLst/>
                </a:prstGeom>
                <a:blipFill rotWithShape="1">
                  <a:blip r:embed="rId19"/>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89" name="文本框 88"/>
                <p:cNvSpPr txBox="1"/>
                <p:nvPr/>
              </p:nvSpPr>
              <p:spPr>
                <a:xfrm>
                  <a:off x="1527492" y="3503714"/>
                  <a:ext cx="535933" cy="38436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1400" b="0" i="1" u="none" strike="noStrike" kern="0" cap="none" spc="0" normalizeH="0" baseline="0" noProof="0" dirty="0" smtClean="0">
                            <a:ln>
                              <a:noFill/>
                            </a:ln>
                            <a:solidFill>
                              <a:srgbClr val="FFC000"/>
                            </a:solidFill>
                            <a:effectLst/>
                            <a:uLnTx/>
                            <a:uFillTx/>
                            <a:latin typeface="Cambria Math" panose="02040503050406030204" pitchFamily="18" charset="0"/>
                            <a:ea typeface="黑体" panose="02010609060101010101" pitchFamily="49" charset="-122"/>
                          </a:rPr>
                          <m:t>22</m:t>
                        </m:r>
                      </m:oMath>
                    </m:oMathPara>
                  </a14:m>
                  <a:endParaRPr kumimoji="0" lang="zh-CN" altLang="en-US" sz="1400" b="0" i="1"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Times New Roman" panose="02020503050405090304" pitchFamily="18" charset="0"/>
                  </a:endParaRPr>
                </a:p>
              </p:txBody>
            </p:sp>
          </mc:Choice>
          <mc:Fallback>
            <p:sp>
              <p:nvSpPr>
                <p:cNvPr id="89" name="文本框 88"/>
                <p:cNvSpPr txBox="1">
                  <a:spLocks noRot="1" noChangeAspect="1" noMove="1" noResize="1" noEditPoints="1" noAdjustHandles="1" noChangeArrowheads="1" noChangeShapeType="1" noTextEdit="1"/>
                </p:cNvSpPr>
                <p:nvPr/>
              </p:nvSpPr>
              <p:spPr>
                <a:xfrm>
                  <a:off x="1527492" y="3503714"/>
                  <a:ext cx="535933" cy="384363"/>
                </a:xfrm>
                <a:prstGeom prst="rect">
                  <a:avLst/>
                </a:prstGeom>
                <a:blipFill rotWithShape="1">
                  <a:blip r:embed="rId20"/>
                </a:blipFill>
              </p:spPr>
              <p:txBody>
                <a:bodyPr/>
                <a:lstStyle/>
                <a:p>
                  <a:r>
                    <a:rPr lang="zh-CN" altLang="en-US">
                      <a:noFill/>
                    </a:rPr>
                    <a:t> </a:t>
                  </a:r>
                </a:p>
              </p:txBody>
            </p:sp>
          </mc:Fallback>
        </mc:AlternateContent>
      </p:grpSp>
      <p:grpSp>
        <p:nvGrpSpPr>
          <p:cNvPr id="20" name="组合 19"/>
          <p:cNvGrpSpPr/>
          <p:nvPr/>
        </p:nvGrpSpPr>
        <p:grpSpPr>
          <a:xfrm>
            <a:off x="5618151" y="4141608"/>
            <a:ext cx="696705" cy="566836"/>
            <a:chOff x="1275929" y="3124204"/>
            <a:chExt cx="787496" cy="707886"/>
          </a:xfrm>
        </p:grpSpPr>
        <mc:AlternateContent xmlns:mc="http://schemas.openxmlformats.org/markup-compatibility/2006">
          <mc:Choice xmlns:a14="http://schemas.microsoft.com/office/drawing/2010/main" Requires="a14">
            <p:sp>
              <p:nvSpPr>
                <p:cNvPr id="86" name="文本框 85"/>
                <p:cNvSpPr txBox="1"/>
                <p:nvPr/>
              </p:nvSpPr>
              <p:spPr>
                <a:xfrm>
                  <a:off x="1275929" y="3124204"/>
                  <a:ext cx="535933"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4000" b="0" i="1" u="none" strike="noStrike" kern="0" cap="none" spc="0" normalizeH="0" baseline="0" noProof="0" smtClean="0">
                            <a:ln>
                              <a:noFill/>
                            </a:ln>
                            <a:solidFill>
                              <a:srgbClr val="92D050"/>
                            </a:solidFill>
                            <a:effectLst/>
                            <a:uLnTx/>
                            <a:uFillTx/>
                            <a:latin typeface="Cambria Math" panose="02040503050406030204" pitchFamily="18" charset="0"/>
                            <a:cs typeface="Times New Roman" panose="02020503050405090304" pitchFamily="18" charset="0"/>
                          </a:rPr>
                          <m:t>𝑙</m:t>
                        </m:r>
                      </m:oMath>
                    </m:oMathPara>
                  </a14:m>
                  <a:endParaRPr kumimoji="0" lang="zh-CN" altLang="en-US" sz="4000" b="0" i="1" u="none" strike="noStrike" kern="0" cap="none" spc="0" normalizeH="0" baseline="0" noProof="0" dirty="0">
                    <a:ln>
                      <a:noFill/>
                    </a:ln>
                    <a:solidFill>
                      <a:prstClr val="black"/>
                    </a:solidFill>
                    <a:effectLst/>
                    <a:uLnTx/>
                    <a:uFillTx/>
                    <a:latin typeface="Times New Roman" panose="02020503050405090304" pitchFamily="18" charset="0"/>
                    <a:ea typeface="等线" panose="02010600030101010101" pitchFamily="2" charset="-122"/>
                    <a:cs typeface="Times New Roman" panose="02020503050405090304" pitchFamily="18" charset="0"/>
                  </a:endParaRPr>
                </a:p>
              </p:txBody>
            </p:sp>
          </mc:Choice>
          <mc:Fallback>
            <p:sp>
              <p:nvSpPr>
                <p:cNvPr id="86" name="文本框 85"/>
                <p:cNvSpPr txBox="1">
                  <a:spLocks noRot="1" noChangeAspect="1" noMove="1" noResize="1" noEditPoints="1" noAdjustHandles="1" noChangeArrowheads="1" noChangeShapeType="1" noTextEdit="1"/>
                </p:cNvSpPr>
                <p:nvPr/>
              </p:nvSpPr>
              <p:spPr>
                <a:xfrm>
                  <a:off x="1275929" y="3124204"/>
                  <a:ext cx="535933" cy="707886"/>
                </a:xfrm>
                <a:prstGeom prst="rect">
                  <a:avLst/>
                </a:prstGeom>
                <a:blipFill rotWithShape="1">
                  <a:blip r:embed="rId21"/>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87" name="文本框 86"/>
                <p:cNvSpPr txBox="1"/>
                <p:nvPr/>
              </p:nvSpPr>
              <p:spPr>
                <a:xfrm>
                  <a:off x="1527492" y="3503714"/>
                  <a:ext cx="535933"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1400" b="0" i="1" u="none" strike="noStrike" kern="0" cap="none" spc="0" normalizeH="0" baseline="0" noProof="0" dirty="0" smtClean="0">
                            <a:ln>
                              <a:noFill/>
                            </a:ln>
                            <a:solidFill>
                              <a:srgbClr val="92D050"/>
                            </a:solidFill>
                            <a:effectLst/>
                            <a:uLnTx/>
                            <a:uFillTx/>
                            <a:latin typeface="Cambria Math" panose="02040503050406030204" pitchFamily="18" charset="0"/>
                            <a:ea typeface="黑体" panose="02010609060101010101" pitchFamily="49" charset="-122"/>
                          </a:rPr>
                          <m:t>32</m:t>
                        </m:r>
                      </m:oMath>
                    </m:oMathPara>
                  </a14:m>
                  <a:endParaRPr kumimoji="0" lang="zh-CN" altLang="en-US" sz="1400" b="0" i="1"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Times New Roman" panose="02020503050405090304" pitchFamily="18" charset="0"/>
                  </a:endParaRPr>
                </a:p>
              </p:txBody>
            </p:sp>
          </mc:Choice>
          <mc:Fallback>
            <p:sp>
              <p:nvSpPr>
                <p:cNvPr id="87" name="文本框 86"/>
                <p:cNvSpPr txBox="1">
                  <a:spLocks noRot="1" noChangeAspect="1" noMove="1" noResize="1" noEditPoints="1" noAdjustHandles="1" noChangeArrowheads="1" noChangeShapeType="1" noTextEdit="1"/>
                </p:cNvSpPr>
                <p:nvPr/>
              </p:nvSpPr>
              <p:spPr>
                <a:xfrm>
                  <a:off x="1527492" y="3503714"/>
                  <a:ext cx="535933" cy="307777"/>
                </a:xfrm>
                <a:prstGeom prst="rect">
                  <a:avLst/>
                </a:prstGeom>
                <a:blipFill rotWithShape="1">
                  <a:blip r:embed="rId22"/>
                </a:blipFill>
              </p:spPr>
              <p:txBody>
                <a:bodyPr/>
                <a:lstStyle/>
                <a:p>
                  <a:r>
                    <a:rPr lang="zh-CN" altLang="en-US">
                      <a:noFill/>
                    </a:rPr>
                    <a:t> </a:t>
                  </a:r>
                </a:p>
              </p:txBody>
            </p:sp>
          </mc:Fallback>
        </mc:AlternateContent>
      </p:grpSp>
      <p:grpSp>
        <p:nvGrpSpPr>
          <p:cNvPr id="22" name="组合 21"/>
          <p:cNvGrpSpPr/>
          <p:nvPr/>
        </p:nvGrpSpPr>
        <p:grpSpPr>
          <a:xfrm>
            <a:off x="4981119" y="4141608"/>
            <a:ext cx="696705" cy="566836"/>
            <a:chOff x="1275929" y="3124204"/>
            <a:chExt cx="787496" cy="707886"/>
          </a:xfrm>
        </p:grpSpPr>
        <mc:AlternateContent xmlns:mc="http://schemas.openxmlformats.org/markup-compatibility/2006">
          <mc:Choice xmlns:a14="http://schemas.microsoft.com/office/drawing/2010/main" Requires="a14">
            <p:sp>
              <p:nvSpPr>
                <p:cNvPr id="84" name="文本框 83"/>
                <p:cNvSpPr txBox="1"/>
                <p:nvPr/>
              </p:nvSpPr>
              <p:spPr>
                <a:xfrm>
                  <a:off x="1275929" y="3124204"/>
                  <a:ext cx="535933"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4000" b="0" i="1" u="none" strike="noStrike" kern="0" cap="none" spc="0" normalizeH="0" baseline="0" noProof="0" smtClean="0">
                            <a:ln>
                              <a:noFill/>
                            </a:ln>
                            <a:solidFill>
                              <a:srgbClr val="FFC000"/>
                            </a:solidFill>
                            <a:effectLst/>
                            <a:uLnTx/>
                            <a:uFillTx/>
                            <a:latin typeface="Cambria Math" panose="02040503050406030204" pitchFamily="18" charset="0"/>
                            <a:cs typeface="Times New Roman" panose="02020503050405090304" pitchFamily="18" charset="0"/>
                          </a:rPr>
                          <m:t>𝑙</m:t>
                        </m:r>
                      </m:oMath>
                    </m:oMathPara>
                  </a14:m>
                  <a:endParaRPr kumimoji="0" lang="zh-CN" altLang="en-US" sz="4000" b="0" i="1" u="none" strike="noStrike" kern="0" cap="none" spc="0" normalizeH="0" baseline="0" noProof="0" dirty="0">
                    <a:ln>
                      <a:noFill/>
                    </a:ln>
                    <a:solidFill>
                      <a:prstClr val="black"/>
                    </a:solidFill>
                    <a:effectLst/>
                    <a:uLnTx/>
                    <a:uFillTx/>
                    <a:latin typeface="Times New Roman" panose="02020503050405090304" pitchFamily="18" charset="0"/>
                    <a:ea typeface="等线" panose="02010600030101010101" pitchFamily="2" charset="-122"/>
                    <a:cs typeface="Times New Roman" panose="02020503050405090304" pitchFamily="18" charset="0"/>
                  </a:endParaRPr>
                </a:p>
              </p:txBody>
            </p:sp>
          </mc:Choice>
          <mc:Fallback>
            <p:sp>
              <p:nvSpPr>
                <p:cNvPr id="84" name="文本框 83"/>
                <p:cNvSpPr txBox="1">
                  <a:spLocks noRot="1" noChangeAspect="1" noMove="1" noResize="1" noEditPoints="1" noAdjustHandles="1" noChangeArrowheads="1" noChangeShapeType="1" noTextEdit="1"/>
                </p:cNvSpPr>
                <p:nvPr/>
              </p:nvSpPr>
              <p:spPr>
                <a:xfrm>
                  <a:off x="1275929" y="3124204"/>
                  <a:ext cx="535933" cy="707886"/>
                </a:xfrm>
                <a:prstGeom prst="rect">
                  <a:avLst/>
                </a:prstGeom>
                <a:blipFill rotWithShape="1">
                  <a:blip r:embed="rId19"/>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85" name="文本框 84"/>
                <p:cNvSpPr txBox="1"/>
                <p:nvPr/>
              </p:nvSpPr>
              <p:spPr>
                <a:xfrm>
                  <a:off x="1527492" y="3503714"/>
                  <a:ext cx="535933"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1400" b="0" i="1" u="none" strike="noStrike" kern="0" cap="none" spc="0" normalizeH="0" baseline="0" noProof="0" dirty="0" smtClean="0">
                            <a:ln>
                              <a:noFill/>
                            </a:ln>
                            <a:solidFill>
                              <a:srgbClr val="FFC000"/>
                            </a:solidFill>
                            <a:effectLst/>
                            <a:uLnTx/>
                            <a:uFillTx/>
                            <a:latin typeface="Cambria Math" panose="02040503050406030204" pitchFamily="18" charset="0"/>
                            <a:ea typeface="黑体" panose="02010609060101010101" pitchFamily="49" charset="-122"/>
                          </a:rPr>
                          <m:t>31</m:t>
                        </m:r>
                      </m:oMath>
                    </m:oMathPara>
                  </a14:m>
                  <a:endParaRPr kumimoji="0" lang="zh-CN" altLang="en-US" sz="1400" b="0" i="1"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Times New Roman" panose="02020503050405090304" pitchFamily="18" charset="0"/>
                  </a:endParaRPr>
                </a:p>
              </p:txBody>
            </p:sp>
          </mc:Choice>
          <mc:Fallback>
            <p:sp>
              <p:nvSpPr>
                <p:cNvPr id="85" name="文本框 84"/>
                <p:cNvSpPr txBox="1">
                  <a:spLocks noRot="1" noChangeAspect="1" noMove="1" noResize="1" noEditPoints="1" noAdjustHandles="1" noChangeArrowheads="1" noChangeShapeType="1" noTextEdit="1"/>
                </p:cNvSpPr>
                <p:nvPr/>
              </p:nvSpPr>
              <p:spPr>
                <a:xfrm>
                  <a:off x="1527492" y="3503714"/>
                  <a:ext cx="535933" cy="307777"/>
                </a:xfrm>
                <a:prstGeom prst="rect">
                  <a:avLst/>
                </a:prstGeom>
                <a:blipFill rotWithShape="1">
                  <a:blip r:embed="rId23"/>
                </a:blipFill>
              </p:spPr>
              <p:txBody>
                <a:bodyPr/>
                <a:lstStyle/>
                <a:p>
                  <a:r>
                    <a:rPr lang="zh-CN" altLang="en-US">
                      <a:noFill/>
                    </a:rPr>
                    <a:t> </a:t>
                  </a:r>
                </a:p>
              </p:txBody>
            </p:sp>
          </mc:Fallback>
        </mc:AlternateContent>
      </p:grpSp>
      <p:grpSp>
        <p:nvGrpSpPr>
          <p:cNvPr id="23" name="组合 22"/>
          <p:cNvGrpSpPr/>
          <p:nvPr/>
        </p:nvGrpSpPr>
        <p:grpSpPr>
          <a:xfrm>
            <a:off x="5618151" y="4603874"/>
            <a:ext cx="696705" cy="566836"/>
            <a:chOff x="1275929" y="3124204"/>
            <a:chExt cx="787496" cy="707886"/>
          </a:xfrm>
        </p:grpSpPr>
        <mc:AlternateContent xmlns:mc="http://schemas.openxmlformats.org/markup-compatibility/2006">
          <mc:Choice xmlns:a14="http://schemas.microsoft.com/office/drawing/2010/main" Requires="a14">
            <p:sp>
              <p:nvSpPr>
                <p:cNvPr id="82" name="文本框 81"/>
                <p:cNvSpPr txBox="1"/>
                <p:nvPr/>
              </p:nvSpPr>
              <p:spPr>
                <a:xfrm>
                  <a:off x="1275929" y="3124204"/>
                  <a:ext cx="535933"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4000" b="0" i="1" u="none" strike="noStrike" kern="0" cap="none" spc="0" normalizeH="0" baseline="0" noProof="0" smtClean="0">
                            <a:ln>
                              <a:noFill/>
                            </a:ln>
                            <a:solidFill>
                              <a:srgbClr val="92D050"/>
                            </a:solidFill>
                            <a:effectLst/>
                            <a:uLnTx/>
                            <a:uFillTx/>
                            <a:latin typeface="Cambria Math" panose="02040503050406030204" pitchFamily="18" charset="0"/>
                            <a:cs typeface="Times New Roman" panose="02020503050405090304" pitchFamily="18" charset="0"/>
                          </a:rPr>
                          <m:t>𝑙</m:t>
                        </m:r>
                      </m:oMath>
                    </m:oMathPara>
                  </a14:m>
                  <a:endParaRPr kumimoji="0" lang="zh-CN" altLang="en-US" sz="4000" b="0" i="1" u="none" strike="noStrike" kern="0" cap="none" spc="0" normalizeH="0" baseline="0" noProof="0" dirty="0">
                    <a:ln>
                      <a:noFill/>
                    </a:ln>
                    <a:solidFill>
                      <a:prstClr val="black"/>
                    </a:solidFill>
                    <a:effectLst/>
                    <a:uLnTx/>
                    <a:uFillTx/>
                    <a:latin typeface="Times New Roman" panose="02020503050405090304" pitchFamily="18" charset="0"/>
                    <a:ea typeface="等线" panose="02010600030101010101" pitchFamily="2" charset="-122"/>
                    <a:cs typeface="Times New Roman" panose="02020503050405090304" pitchFamily="18" charset="0"/>
                  </a:endParaRPr>
                </a:p>
              </p:txBody>
            </p:sp>
          </mc:Choice>
          <mc:Fallback>
            <p:sp>
              <p:nvSpPr>
                <p:cNvPr id="82" name="文本框 81"/>
                <p:cNvSpPr txBox="1">
                  <a:spLocks noRot="1" noChangeAspect="1" noMove="1" noResize="1" noEditPoints="1" noAdjustHandles="1" noChangeArrowheads="1" noChangeShapeType="1" noTextEdit="1"/>
                </p:cNvSpPr>
                <p:nvPr/>
              </p:nvSpPr>
              <p:spPr>
                <a:xfrm>
                  <a:off x="1275929" y="3124204"/>
                  <a:ext cx="535933" cy="707886"/>
                </a:xfrm>
                <a:prstGeom prst="rect">
                  <a:avLst/>
                </a:prstGeom>
                <a:blipFill rotWithShape="1">
                  <a:blip r:embed="rId21"/>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83" name="文本框 82"/>
                <p:cNvSpPr txBox="1"/>
                <p:nvPr/>
              </p:nvSpPr>
              <p:spPr>
                <a:xfrm>
                  <a:off x="1527492" y="3503714"/>
                  <a:ext cx="535933"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1400" b="0" i="1" u="none" strike="noStrike" kern="0" cap="none" spc="0" normalizeH="0" baseline="0" noProof="0" smtClean="0">
                            <a:ln>
                              <a:noFill/>
                            </a:ln>
                            <a:solidFill>
                              <a:srgbClr val="92D050"/>
                            </a:solidFill>
                            <a:effectLst/>
                            <a:uLnTx/>
                            <a:uFillTx/>
                            <a:latin typeface="Cambria Math" panose="02040503050406030204" pitchFamily="18" charset="0"/>
                            <a:ea typeface="黑体" panose="02010609060101010101" pitchFamily="49" charset="-122"/>
                            <a:cs typeface="Times New Roman" panose="02020503050405090304" pitchFamily="18" charset="0"/>
                          </a:rPr>
                          <m:t>42</m:t>
                        </m:r>
                      </m:oMath>
                    </m:oMathPara>
                  </a14:m>
                  <a:endParaRPr kumimoji="0" lang="zh-CN" altLang="en-US" sz="1400" b="0" i="1" u="none" strike="noStrike" kern="0" cap="none" spc="0" normalizeH="0" baseline="0" noProof="0" dirty="0">
                    <a:ln>
                      <a:noFill/>
                    </a:ln>
                    <a:solidFill>
                      <a:srgbClr val="92D050"/>
                    </a:solidFill>
                    <a:effectLst/>
                    <a:uLnTx/>
                    <a:uFillTx/>
                    <a:latin typeface="黑体" panose="02010609060101010101" pitchFamily="49" charset="-122"/>
                    <a:ea typeface="黑体" panose="02010609060101010101" pitchFamily="49" charset="-122"/>
                    <a:cs typeface="Times New Roman" panose="02020503050405090304" pitchFamily="18" charset="0"/>
                  </a:endParaRPr>
                </a:p>
              </p:txBody>
            </p:sp>
          </mc:Choice>
          <mc:Fallback>
            <p:sp>
              <p:nvSpPr>
                <p:cNvPr id="83" name="文本框 82"/>
                <p:cNvSpPr txBox="1">
                  <a:spLocks noRot="1" noChangeAspect="1" noMove="1" noResize="1" noEditPoints="1" noAdjustHandles="1" noChangeArrowheads="1" noChangeShapeType="1" noTextEdit="1"/>
                </p:cNvSpPr>
                <p:nvPr/>
              </p:nvSpPr>
              <p:spPr>
                <a:xfrm>
                  <a:off x="1527492" y="3503714"/>
                  <a:ext cx="535933" cy="307777"/>
                </a:xfrm>
                <a:prstGeom prst="rect">
                  <a:avLst/>
                </a:prstGeom>
                <a:blipFill rotWithShape="1">
                  <a:blip r:embed="rId24"/>
                </a:blipFill>
              </p:spPr>
              <p:txBody>
                <a:bodyPr/>
                <a:lstStyle/>
                <a:p>
                  <a:r>
                    <a:rPr lang="zh-CN" altLang="en-US">
                      <a:noFill/>
                    </a:rPr>
                    <a:t> </a:t>
                  </a:r>
                </a:p>
              </p:txBody>
            </p:sp>
          </mc:Fallback>
        </mc:AlternateContent>
      </p:grpSp>
      <p:grpSp>
        <p:nvGrpSpPr>
          <p:cNvPr id="24" name="组合 23"/>
          <p:cNvGrpSpPr/>
          <p:nvPr/>
        </p:nvGrpSpPr>
        <p:grpSpPr>
          <a:xfrm>
            <a:off x="6266067" y="4603874"/>
            <a:ext cx="696705" cy="566836"/>
            <a:chOff x="1275929" y="3124204"/>
            <a:chExt cx="787496" cy="707886"/>
          </a:xfrm>
        </p:grpSpPr>
        <mc:AlternateContent xmlns:mc="http://schemas.openxmlformats.org/markup-compatibility/2006">
          <mc:Choice xmlns:a14="http://schemas.microsoft.com/office/drawing/2010/main" Requires="a14">
            <p:sp>
              <p:nvSpPr>
                <p:cNvPr id="80" name="文本框 79"/>
                <p:cNvSpPr txBox="1"/>
                <p:nvPr/>
              </p:nvSpPr>
              <p:spPr>
                <a:xfrm>
                  <a:off x="1275929" y="3124204"/>
                  <a:ext cx="535933"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4000" b="0" i="1" u="none" strike="noStrike" kern="0" cap="none" spc="0" normalizeH="0" baseline="0" noProof="0" smtClean="0">
                            <a:ln>
                              <a:noFill/>
                            </a:ln>
                            <a:solidFill>
                              <a:srgbClr val="629DD1">
                                <a:lumMod val="75000"/>
                              </a:srgbClr>
                            </a:solidFill>
                            <a:effectLst/>
                            <a:uLnTx/>
                            <a:uFillTx/>
                            <a:latin typeface="Cambria Math" panose="02040503050406030204" pitchFamily="18" charset="0"/>
                            <a:cs typeface="Times New Roman" panose="02020503050405090304" pitchFamily="18" charset="0"/>
                          </a:rPr>
                          <m:t>𝑙</m:t>
                        </m:r>
                      </m:oMath>
                    </m:oMathPara>
                  </a14:m>
                  <a:endParaRPr kumimoji="0" lang="zh-CN" altLang="en-US" sz="4000" b="0" i="1" u="none" strike="noStrike" kern="0" cap="none" spc="0" normalizeH="0" baseline="0" noProof="0" dirty="0">
                    <a:ln>
                      <a:noFill/>
                    </a:ln>
                    <a:solidFill>
                      <a:prstClr val="black"/>
                    </a:solidFill>
                    <a:effectLst/>
                    <a:uLnTx/>
                    <a:uFillTx/>
                    <a:latin typeface="Times New Roman" panose="02020503050405090304" pitchFamily="18" charset="0"/>
                    <a:ea typeface="等线" panose="02010600030101010101" pitchFamily="2" charset="-122"/>
                    <a:cs typeface="Times New Roman" panose="02020503050405090304" pitchFamily="18" charset="0"/>
                  </a:endParaRPr>
                </a:p>
              </p:txBody>
            </p:sp>
          </mc:Choice>
          <mc:Fallback>
            <p:sp>
              <p:nvSpPr>
                <p:cNvPr id="80" name="文本框 79"/>
                <p:cNvSpPr txBox="1">
                  <a:spLocks noRot="1" noChangeAspect="1" noMove="1" noResize="1" noEditPoints="1" noAdjustHandles="1" noChangeArrowheads="1" noChangeShapeType="1" noTextEdit="1"/>
                </p:cNvSpPr>
                <p:nvPr/>
              </p:nvSpPr>
              <p:spPr>
                <a:xfrm>
                  <a:off x="1275929" y="3124204"/>
                  <a:ext cx="535933" cy="707886"/>
                </a:xfrm>
                <a:prstGeom prst="rect">
                  <a:avLst/>
                </a:prstGeom>
                <a:blipFill rotWithShape="1">
                  <a:blip r:embed="rId25"/>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81" name="文本框 80"/>
                <p:cNvSpPr txBox="1"/>
                <p:nvPr/>
              </p:nvSpPr>
              <p:spPr>
                <a:xfrm>
                  <a:off x="1527492" y="3503714"/>
                  <a:ext cx="535933"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1400" b="0" i="1" u="none" strike="noStrike" kern="0" cap="none" spc="0" normalizeH="0" baseline="0" noProof="0" dirty="0" smtClean="0">
                            <a:ln>
                              <a:noFill/>
                            </a:ln>
                            <a:solidFill>
                              <a:srgbClr val="629DD1">
                                <a:lumMod val="75000"/>
                              </a:srgbClr>
                            </a:solidFill>
                            <a:effectLst/>
                            <a:uLnTx/>
                            <a:uFillTx/>
                            <a:latin typeface="Cambria Math" panose="02040503050406030204" pitchFamily="18" charset="0"/>
                            <a:ea typeface="黑体" panose="02010609060101010101" pitchFamily="49" charset="-122"/>
                          </a:rPr>
                          <m:t>43</m:t>
                        </m:r>
                      </m:oMath>
                    </m:oMathPara>
                  </a14:m>
                  <a:endParaRPr kumimoji="0" lang="zh-CN" altLang="en-US" sz="1400" b="0" i="1"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Times New Roman" panose="02020503050405090304" pitchFamily="18" charset="0"/>
                  </a:endParaRPr>
                </a:p>
              </p:txBody>
            </p:sp>
          </mc:Choice>
          <mc:Fallback>
            <p:sp>
              <p:nvSpPr>
                <p:cNvPr id="81" name="文本框 80"/>
                <p:cNvSpPr txBox="1">
                  <a:spLocks noRot="1" noChangeAspect="1" noMove="1" noResize="1" noEditPoints="1" noAdjustHandles="1" noChangeArrowheads="1" noChangeShapeType="1" noTextEdit="1"/>
                </p:cNvSpPr>
                <p:nvPr/>
              </p:nvSpPr>
              <p:spPr>
                <a:xfrm>
                  <a:off x="1527492" y="3503714"/>
                  <a:ext cx="535933" cy="307777"/>
                </a:xfrm>
                <a:prstGeom prst="rect">
                  <a:avLst/>
                </a:prstGeom>
                <a:blipFill rotWithShape="1">
                  <a:blip r:embed="rId26"/>
                </a:blipFill>
              </p:spPr>
              <p:txBody>
                <a:bodyPr/>
                <a:lstStyle/>
                <a:p>
                  <a:r>
                    <a:rPr lang="zh-CN" altLang="en-US">
                      <a:noFill/>
                    </a:rPr>
                    <a:t> </a:t>
                  </a:r>
                </a:p>
              </p:txBody>
            </p:sp>
          </mc:Fallback>
        </mc:AlternateContent>
      </p:grpSp>
      <p:grpSp>
        <p:nvGrpSpPr>
          <p:cNvPr id="26" name="组合 25"/>
          <p:cNvGrpSpPr/>
          <p:nvPr/>
        </p:nvGrpSpPr>
        <p:grpSpPr>
          <a:xfrm>
            <a:off x="4981119" y="4603874"/>
            <a:ext cx="696705" cy="566836"/>
            <a:chOff x="1275929" y="3124204"/>
            <a:chExt cx="787496" cy="707886"/>
          </a:xfrm>
        </p:grpSpPr>
        <mc:AlternateContent xmlns:mc="http://schemas.openxmlformats.org/markup-compatibility/2006">
          <mc:Choice xmlns:a14="http://schemas.microsoft.com/office/drawing/2010/main" Requires="a14">
            <p:sp>
              <p:nvSpPr>
                <p:cNvPr id="78" name="文本框 77"/>
                <p:cNvSpPr txBox="1"/>
                <p:nvPr/>
              </p:nvSpPr>
              <p:spPr>
                <a:xfrm>
                  <a:off x="1275929" y="3124204"/>
                  <a:ext cx="535933"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4000" b="0" i="1" u="none" strike="noStrike" kern="0" cap="none" spc="0" normalizeH="0" baseline="0" noProof="0" smtClean="0">
                            <a:ln>
                              <a:noFill/>
                            </a:ln>
                            <a:solidFill>
                              <a:srgbClr val="FFC000"/>
                            </a:solidFill>
                            <a:effectLst/>
                            <a:uLnTx/>
                            <a:uFillTx/>
                            <a:latin typeface="Cambria Math" panose="02040503050406030204" pitchFamily="18" charset="0"/>
                            <a:cs typeface="Times New Roman" panose="02020503050405090304" pitchFamily="18" charset="0"/>
                          </a:rPr>
                          <m:t>𝑙</m:t>
                        </m:r>
                      </m:oMath>
                    </m:oMathPara>
                  </a14:m>
                  <a:endParaRPr kumimoji="0" lang="zh-CN" altLang="en-US" sz="4000" b="0" i="1" u="none" strike="noStrike" kern="0" cap="none" spc="0" normalizeH="0" baseline="0" noProof="0" dirty="0">
                    <a:ln>
                      <a:noFill/>
                    </a:ln>
                    <a:solidFill>
                      <a:prstClr val="black"/>
                    </a:solidFill>
                    <a:effectLst/>
                    <a:uLnTx/>
                    <a:uFillTx/>
                    <a:latin typeface="Times New Roman" panose="02020503050405090304" pitchFamily="18" charset="0"/>
                    <a:ea typeface="等线" panose="02010600030101010101" pitchFamily="2" charset="-122"/>
                    <a:cs typeface="Times New Roman" panose="02020503050405090304" pitchFamily="18" charset="0"/>
                  </a:endParaRPr>
                </a:p>
              </p:txBody>
            </p:sp>
          </mc:Choice>
          <mc:Fallback>
            <p:sp>
              <p:nvSpPr>
                <p:cNvPr id="78" name="文本框 77"/>
                <p:cNvSpPr txBox="1">
                  <a:spLocks noRot="1" noChangeAspect="1" noMove="1" noResize="1" noEditPoints="1" noAdjustHandles="1" noChangeArrowheads="1" noChangeShapeType="1" noTextEdit="1"/>
                </p:cNvSpPr>
                <p:nvPr/>
              </p:nvSpPr>
              <p:spPr>
                <a:xfrm>
                  <a:off x="1275929" y="3124204"/>
                  <a:ext cx="535933" cy="707886"/>
                </a:xfrm>
                <a:prstGeom prst="rect">
                  <a:avLst/>
                </a:prstGeom>
                <a:blipFill rotWithShape="1">
                  <a:blip r:embed="rId19"/>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79" name="文本框 78"/>
                <p:cNvSpPr txBox="1"/>
                <p:nvPr/>
              </p:nvSpPr>
              <p:spPr>
                <a:xfrm>
                  <a:off x="1527492" y="3503714"/>
                  <a:ext cx="535933"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1400" b="0" i="1" u="none" strike="noStrike" kern="0" cap="none" spc="0" normalizeH="0" baseline="0" noProof="0" dirty="0" smtClean="0">
                            <a:ln>
                              <a:noFill/>
                            </a:ln>
                            <a:solidFill>
                              <a:srgbClr val="FFC000"/>
                            </a:solidFill>
                            <a:effectLst/>
                            <a:uLnTx/>
                            <a:uFillTx/>
                            <a:latin typeface="Cambria Math" panose="02040503050406030204" pitchFamily="18" charset="0"/>
                            <a:ea typeface="黑体" panose="02010609060101010101" pitchFamily="49" charset="-122"/>
                          </a:rPr>
                          <m:t>41</m:t>
                        </m:r>
                      </m:oMath>
                    </m:oMathPara>
                  </a14:m>
                  <a:endParaRPr kumimoji="0" lang="zh-CN" altLang="en-US" sz="1400" b="0" i="1"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Times New Roman" panose="02020503050405090304" pitchFamily="18" charset="0"/>
                  </a:endParaRPr>
                </a:p>
              </p:txBody>
            </p:sp>
          </mc:Choice>
          <mc:Fallback>
            <p:sp>
              <p:nvSpPr>
                <p:cNvPr id="79" name="文本框 78"/>
                <p:cNvSpPr txBox="1">
                  <a:spLocks noRot="1" noChangeAspect="1" noMove="1" noResize="1" noEditPoints="1" noAdjustHandles="1" noChangeArrowheads="1" noChangeShapeType="1" noTextEdit="1"/>
                </p:cNvSpPr>
                <p:nvPr/>
              </p:nvSpPr>
              <p:spPr>
                <a:xfrm>
                  <a:off x="1527492" y="3503714"/>
                  <a:ext cx="535933" cy="307777"/>
                </a:xfrm>
                <a:prstGeom prst="rect">
                  <a:avLst/>
                </a:prstGeom>
                <a:blipFill rotWithShape="1">
                  <a:blip r:embed="rId27"/>
                </a:blipFill>
              </p:spPr>
              <p:txBody>
                <a:bodyPr/>
                <a:lstStyle/>
                <a:p>
                  <a:r>
                    <a:rPr lang="zh-CN" altLang="en-US">
                      <a:noFill/>
                    </a:rPr>
                    <a:t> </a:t>
                  </a:r>
                </a:p>
              </p:txBody>
            </p:sp>
          </mc:Fallback>
        </mc:AlternateContent>
      </p:grpSp>
      <p:grpSp>
        <p:nvGrpSpPr>
          <p:cNvPr id="27" name="组合 26"/>
          <p:cNvGrpSpPr/>
          <p:nvPr/>
        </p:nvGrpSpPr>
        <p:grpSpPr>
          <a:xfrm>
            <a:off x="7983361" y="3332821"/>
            <a:ext cx="128272" cy="1846745"/>
            <a:chOff x="1727728" y="3657603"/>
            <a:chExt cx="135466" cy="1121834"/>
          </a:xfrm>
        </p:grpSpPr>
        <p:cxnSp>
          <p:nvCxnSpPr>
            <p:cNvPr id="75" name="直接连接符 366"/>
            <p:cNvCxnSpPr/>
            <p:nvPr/>
          </p:nvCxnSpPr>
          <p:spPr>
            <a:xfrm>
              <a:off x="1735668" y="3657603"/>
              <a:ext cx="0" cy="1121834"/>
            </a:xfrm>
            <a:prstGeom prst="line">
              <a:avLst/>
            </a:prstGeom>
            <a:noFill/>
            <a:ln w="15875" cap="flat" cmpd="sng" algn="ctr">
              <a:solidFill>
                <a:sysClr val="windowText" lastClr="000000"/>
              </a:solidFill>
              <a:prstDash val="solid"/>
              <a:miter lim="800000"/>
            </a:ln>
            <a:effectLst/>
          </p:spPr>
        </p:cxnSp>
        <p:cxnSp>
          <p:nvCxnSpPr>
            <p:cNvPr id="76" name="直接连接符 367"/>
            <p:cNvCxnSpPr/>
            <p:nvPr/>
          </p:nvCxnSpPr>
          <p:spPr>
            <a:xfrm flipH="1">
              <a:off x="1727728" y="4779437"/>
              <a:ext cx="135465" cy="0"/>
            </a:xfrm>
            <a:prstGeom prst="line">
              <a:avLst/>
            </a:prstGeom>
            <a:noFill/>
            <a:ln w="15875" cap="flat" cmpd="sng" algn="ctr">
              <a:solidFill>
                <a:sysClr val="windowText" lastClr="000000"/>
              </a:solidFill>
              <a:prstDash val="solid"/>
              <a:miter lim="800000"/>
            </a:ln>
            <a:effectLst/>
          </p:spPr>
        </p:cxnSp>
        <p:cxnSp>
          <p:nvCxnSpPr>
            <p:cNvPr id="77" name="直接连接符 368"/>
            <p:cNvCxnSpPr/>
            <p:nvPr/>
          </p:nvCxnSpPr>
          <p:spPr>
            <a:xfrm flipH="1">
              <a:off x="1727728" y="3657603"/>
              <a:ext cx="135466" cy="0"/>
            </a:xfrm>
            <a:prstGeom prst="line">
              <a:avLst/>
            </a:prstGeom>
            <a:noFill/>
            <a:ln w="15875" cap="flat" cmpd="sng" algn="ctr">
              <a:solidFill>
                <a:sysClr val="windowText" lastClr="000000"/>
              </a:solidFill>
              <a:prstDash val="solid"/>
              <a:miter lim="800000"/>
            </a:ln>
            <a:effectLst/>
          </p:spPr>
        </p:cxnSp>
      </p:grpSp>
      <p:grpSp>
        <p:nvGrpSpPr>
          <p:cNvPr id="28" name="组合 27"/>
          <p:cNvGrpSpPr/>
          <p:nvPr/>
        </p:nvGrpSpPr>
        <p:grpSpPr>
          <a:xfrm>
            <a:off x="10976279" y="3336849"/>
            <a:ext cx="129090" cy="1841803"/>
            <a:chOff x="4518856" y="3657603"/>
            <a:chExt cx="136329" cy="1121834"/>
          </a:xfrm>
        </p:grpSpPr>
        <p:cxnSp>
          <p:nvCxnSpPr>
            <p:cNvPr id="72" name="直接连接符 363"/>
            <p:cNvCxnSpPr/>
            <p:nvPr/>
          </p:nvCxnSpPr>
          <p:spPr>
            <a:xfrm>
              <a:off x="4647452" y="3657603"/>
              <a:ext cx="0" cy="1121834"/>
            </a:xfrm>
            <a:prstGeom prst="line">
              <a:avLst/>
            </a:prstGeom>
            <a:noFill/>
            <a:ln w="15875" cap="flat" cmpd="sng" algn="ctr">
              <a:solidFill>
                <a:sysClr val="windowText" lastClr="000000"/>
              </a:solidFill>
              <a:prstDash val="solid"/>
              <a:miter lim="800000"/>
            </a:ln>
            <a:effectLst/>
          </p:spPr>
        </p:cxnSp>
        <p:cxnSp>
          <p:nvCxnSpPr>
            <p:cNvPr id="73" name="直接连接符 364"/>
            <p:cNvCxnSpPr/>
            <p:nvPr/>
          </p:nvCxnSpPr>
          <p:spPr>
            <a:xfrm flipH="1">
              <a:off x="4519720" y="4779437"/>
              <a:ext cx="135465" cy="0"/>
            </a:xfrm>
            <a:prstGeom prst="line">
              <a:avLst/>
            </a:prstGeom>
            <a:noFill/>
            <a:ln w="15875" cap="flat" cmpd="sng" algn="ctr">
              <a:solidFill>
                <a:sysClr val="windowText" lastClr="000000"/>
              </a:solidFill>
              <a:prstDash val="solid"/>
              <a:miter lim="800000"/>
            </a:ln>
            <a:effectLst/>
          </p:spPr>
        </p:cxnSp>
        <p:cxnSp>
          <p:nvCxnSpPr>
            <p:cNvPr id="74" name="直接连接符 365"/>
            <p:cNvCxnSpPr/>
            <p:nvPr/>
          </p:nvCxnSpPr>
          <p:spPr>
            <a:xfrm flipH="1">
              <a:off x="4518856" y="3657603"/>
              <a:ext cx="135466" cy="0"/>
            </a:xfrm>
            <a:prstGeom prst="line">
              <a:avLst/>
            </a:prstGeom>
            <a:noFill/>
            <a:ln w="15875" cap="flat" cmpd="sng" algn="ctr">
              <a:solidFill>
                <a:sysClr val="windowText" lastClr="000000"/>
              </a:solidFill>
              <a:prstDash val="solid"/>
              <a:miter lim="800000"/>
            </a:ln>
            <a:effectLst/>
          </p:spPr>
        </p:cxnSp>
      </p:grpSp>
      <mc:AlternateContent xmlns:mc="http://schemas.openxmlformats.org/markup-compatibility/2006">
        <mc:Choice xmlns:a14="http://schemas.microsoft.com/office/drawing/2010/main" Requires="a14">
          <p:sp>
            <p:nvSpPr>
              <p:cNvPr id="35" name="文本框 34"/>
              <p:cNvSpPr txBox="1"/>
              <p:nvPr/>
            </p:nvSpPr>
            <p:spPr>
              <a:xfrm>
                <a:off x="5729431" y="3212976"/>
                <a:ext cx="474145" cy="51754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3600" b="0" i="1" u="none" strike="noStrike" kern="0" cap="none" spc="0" normalizeH="0" baseline="0" noProof="0" smtClean="0">
                          <a:ln>
                            <a:noFill/>
                          </a:ln>
                          <a:solidFill>
                            <a:prstClr val="black"/>
                          </a:solidFill>
                          <a:effectLst/>
                          <a:uLnTx/>
                          <a:uFillTx/>
                          <a:latin typeface="Cambria Math" panose="02040503050406030204" pitchFamily="18" charset="0"/>
                          <a:cs typeface="Times New Roman" panose="02020503050405090304" pitchFamily="18" charset="0"/>
                        </a:rPr>
                        <m:t>0</m:t>
                      </m:r>
                    </m:oMath>
                  </m:oMathPara>
                </a14:m>
                <a:endParaRPr kumimoji="0" lang="zh-CN" altLang="en-US" sz="3600" b="0" i="1" u="none" strike="noStrike" kern="0" cap="none" spc="0" normalizeH="0" baseline="0" noProof="0" dirty="0">
                  <a:ln>
                    <a:noFill/>
                  </a:ln>
                  <a:solidFill>
                    <a:prstClr val="black"/>
                  </a:solidFill>
                  <a:effectLst/>
                  <a:uLnTx/>
                  <a:uFillTx/>
                  <a:latin typeface="Times New Roman" panose="02020503050405090304" pitchFamily="18" charset="0"/>
                  <a:ea typeface="等线" panose="02010600030101010101" pitchFamily="2" charset="-122"/>
                  <a:cs typeface="Times New Roman" panose="02020503050405090304" pitchFamily="18" charset="0"/>
                </a:endParaRPr>
              </a:p>
            </p:txBody>
          </p:sp>
        </mc:Choice>
        <mc:Fallback>
          <p:sp>
            <p:nvSpPr>
              <p:cNvPr id="35" name="文本框 34"/>
              <p:cNvSpPr txBox="1">
                <a:spLocks noRot="1" noChangeAspect="1" noMove="1" noResize="1" noEditPoints="1" noAdjustHandles="1" noChangeArrowheads="1" noChangeShapeType="1" noTextEdit="1"/>
              </p:cNvSpPr>
              <p:nvPr/>
            </p:nvSpPr>
            <p:spPr>
              <a:xfrm>
                <a:off x="5729431" y="3212976"/>
                <a:ext cx="474145" cy="517546"/>
              </a:xfrm>
              <a:prstGeom prst="rect">
                <a:avLst/>
              </a:prstGeom>
              <a:blipFill rotWithShape="1">
                <a:blip r:embed="rId28"/>
                <a:stretch>
                  <a:fillRect l="-97" t="-99" r="55" b="-32902"/>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36" name="文本框 35"/>
              <p:cNvSpPr txBox="1"/>
              <p:nvPr/>
            </p:nvSpPr>
            <p:spPr>
              <a:xfrm>
                <a:off x="6377347" y="3212976"/>
                <a:ext cx="474145" cy="51754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3600" b="0" i="1" u="none" strike="noStrike" kern="0" cap="none" spc="0" normalizeH="0" baseline="0" noProof="0" smtClean="0">
                          <a:ln>
                            <a:noFill/>
                          </a:ln>
                          <a:solidFill>
                            <a:prstClr val="black"/>
                          </a:solidFill>
                          <a:effectLst/>
                          <a:uLnTx/>
                          <a:uFillTx/>
                          <a:latin typeface="Cambria Math" panose="02040503050406030204" pitchFamily="18" charset="0"/>
                          <a:cs typeface="Times New Roman" panose="02020503050405090304" pitchFamily="18" charset="0"/>
                        </a:rPr>
                        <m:t>0</m:t>
                      </m:r>
                    </m:oMath>
                  </m:oMathPara>
                </a14:m>
                <a:endParaRPr kumimoji="0" lang="zh-CN" altLang="en-US" sz="3600" b="0" i="1" u="none" strike="noStrike" kern="0" cap="none" spc="0" normalizeH="0" baseline="0" noProof="0" dirty="0">
                  <a:ln>
                    <a:noFill/>
                  </a:ln>
                  <a:solidFill>
                    <a:prstClr val="black"/>
                  </a:solidFill>
                  <a:effectLst/>
                  <a:uLnTx/>
                  <a:uFillTx/>
                  <a:latin typeface="Times New Roman" panose="02020503050405090304" pitchFamily="18" charset="0"/>
                  <a:ea typeface="等线" panose="02010600030101010101" pitchFamily="2" charset="-122"/>
                  <a:cs typeface="Times New Roman" panose="02020503050405090304" pitchFamily="18" charset="0"/>
                </a:endParaRPr>
              </a:p>
            </p:txBody>
          </p:sp>
        </mc:Choice>
        <mc:Fallback>
          <p:sp>
            <p:nvSpPr>
              <p:cNvPr id="36" name="文本框 35"/>
              <p:cNvSpPr txBox="1">
                <a:spLocks noRot="1" noChangeAspect="1" noMove="1" noResize="1" noEditPoints="1" noAdjustHandles="1" noChangeArrowheads="1" noChangeShapeType="1" noTextEdit="1"/>
              </p:cNvSpPr>
              <p:nvPr/>
            </p:nvSpPr>
            <p:spPr>
              <a:xfrm>
                <a:off x="6377347" y="3212976"/>
                <a:ext cx="474145" cy="517546"/>
              </a:xfrm>
              <a:prstGeom prst="rect">
                <a:avLst/>
              </a:prstGeom>
              <a:blipFill rotWithShape="1">
                <a:blip r:embed="rId28"/>
                <a:stretch>
                  <a:fillRect l="-9" t="-99" r="101" b="-32902"/>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37" name="文本框 36"/>
              <p:cNvSpPr txBox="1"/>
              <p:nvPr/>
            </p:nvSpPr>
            <p:spPr>
              <a:xfrm>
                <a:off x="7033898" y="3212976"/>
                <a:ext cx="474145" cy="51754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3600" b="0" i="1" u="none" strike="noStrike" kern="0" cap="none" spc="0" normalizeH="0" baseline="0" noProof="0" smtClean="0">
                          <a:ln>
                            <a:noFill/>
                          </a:ln>
                          <a:solidFill>
                            <a:prstClr val="black"/>
                          </a:solidFill>
                          <a:effectLst/>
                          <a:uLnTx/>
                          <a:uFillTx/>
                          <a:latin typeface="Cambria Math" panose="02040503050406030204" pitchFamily="18" charset="0"/>
                          <a:cs typeface="Times New Roman" panose="02020503050405090304" pitchFamily="18" charset="0"/>
                        </a:rPr>
                        <m:t>0</m:t>
                      </m:r>
                    </m:oMath>
                  </m:oMathPara>
                </a14:m>
                <a:endParaRPr kumimoji="0" lang="zh-CN" altLang="en-US" sz="3600" b="0" i="1" u="none" strike="noStrike" kern="0" cap="none" spc="0" normalizeH="0" baseline="0" noProof="0" dirty="0">
                  <a:ln>
                    <a:noFill/>
                  </a:ln>
                  <a:solidFill>
                    <a:prstClr val="black"/>
                  </a:solidFill>
                  <a:effectLst/>
                  <a:uLnTx/>
                  <a:uFillTx/>
                  <a:latin typeface="Times New Roman" panose="02020503050405090304" pitchFamily="18" charset="0"/>
                  <a:ea typeface="等线" panose="02010600030101010101" pitchFamily="2" charset="-122"/>
                  <a:cs typeface="Times New Roman" panose="02020503050405090304" pitchFamily="18" charset="0"/>
                </a:endParaRPr>
              </a:p>
            </p:txBody>
          </p:sp>
        </mc:Choice>
        <mc:Fallback>
          <p:sp>
            <p:nvSpPr>
              <p:cNvPr id="37" name="文本框 36"/>
              <p:cNvSpPr txBox="1">
                <a:spLocks noRot="1" noChangeAspect="1" noMove="1" noResize="1" noEditPoints="1" noAdjustHandles="1" noChangeArrowheads="1" noChangeShapeType="1" noTextEdit="1"/>
              </p:cNvSpPr>
              <p:nvPr/>
            </p:nvSpPr>
            <p:spPr>
              <a:xfrm>
                <a:off x="7033898" y="3212976"/>
                <a:ext cx="474145" cy="517546"/>
              </a:xfrm>
              <a:prstGeom prst="rect">
                <a:avLst/>
              </a:prstGeom>
              <a:blipFill rotWithShape="1">
                <a:blip r:embed="rId28"/>
                <a:stretch>
                  <a:fillRect l="-1" t="-99" r="92" b="-32902"/>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38" name="文本框 37"/>
              <p:cNvSpPr txBox="1"/>
              <p:nvPr/>
            </p:nvSpPr>
            <p:spPr>
              <a:xfrm>
                <a:off x="6377347" y="3676787"/>
                <a:ext cx="474145" cy="51754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3600" b="0" i="1" u="none" strike="noStrike" kern="0" cap="none" spc="0" normalizeH="0" baseline="0" noProof="0" smtClean="0">
                          <a:ln>
                            <a:noFill/>
                          </a:ln>
                          <a:solidFill>
                            <a:prstClr val="black"/>
                          </a:solidFill>
                          <a:effectLst/>
                          <a:uLnTx/>
                          <a:uFillTx/>
                          <a:latin typeface="Cambria Math" panose="02040503050406030204" pitchFamily="18" charset="0"/>
                          <a:cs typeface="Times New Roman" panose="02020503050405090304" pitchFamily="18" charset="0"/>
                        </a:rPr>
                        <m:t>0</m:t>
                      </m:r>
                    </m:oMath>
                  </m:oMathPara>
                </a14:m>
                <a:endParaRPr kumimoji="0" lang="zh-CN" altLang="en-US" sz="3600" b="0" i="1" u="none" strike="noStrike" kern="0" cap="none" spc="0" normalizeH="0" baseline="0" noProof="0" dirty="0">
                  <a:ln>
                    <a:noFill/>
                  </a:ln>
                  <a:solidFill>
                    <a:prstClr val="black"/>
                  </a:solidFill>
                  <a:effectLst/>
                  <a:uLnTx/>
                  <a:uFillTx/>
                  <a:latin typeface="Times New Roman" panose="02020503050405090304" pitchFamily="18" charset="0"/>
                  <a:ea typeface="等线" panose="02010600030101010101" pitchFamily="2" charset="-122"/>
                  <a:cs typeface="Times New Roman" panose="02020503050405090304" pitchFamily="18" charset="0"/>
                </a:endParaRPr>
              </a:p>
            </p:txBody>
          </p:sp>
        </mc:Choice>
        <mc:Fallback>
          <p:sp>
            <p:nvSpPr>
              <p:cNvPr id="38" name="文本框 37"/>
              <p:cNvSpPr txBox="1">
                <a:spLocks noRot="1" noChangeAspect="1" noMove="1" noResize="1" noEditPoints="1" noAdjustHandles="1" noChangeArrowheads="1" noChangeShapeType="1" noTextEdit="1"/>
              </p:cNvSpPr>
              <p:nvPr/>
            </p:nvSpPr>
            <p:spPr>
              <a:xfrm>
                <a:off x="6377347" y="3676787"/>
                <a:ext cx="474145" cy="517546"/>
              </a:xfrm>
              <a:prstGeom prst="rect">
                <a:avLst/>
              </a:prstGeom>
              <a:blipFill rotWithShape="1">
                <a:blip r:embed="rId28"/>
                <a:stretch>
                  <a:fillRect l="-9" t="-26" r="101" b="-32974"/>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39" name="文本框 38"/>
              <p:cNvSpPr txBox="1"/>
              <p:nvPr/>
            </p:nvSpPr>
            <p:spPr>
              <a:xfrm>
                <a:off x="7033898" y="3676787"/>
                <a:ext cx="474145" cy="51754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3600" b="0" i="1" u="none" strike="noStrike" kern="0" cap="none" spc="0" normalizeH="0" baseline="0" noProof="0" smtClean="0">
                          <a:ln>
                            <a:noFill/>
                          </a:ln>
                          <a:solidFill>
                            <a:prstClr val="black"/>
                          </a:solidFill>
                          <a:effectLst/>
                          <a:uLnTx/>
                          <a:uFillTx/>
                          <a:latin typeface="Cambria Math" panose="02040503050406030204" pitchFamily="18" charset="0"/>
                          <a:cs typeface="Times New Roman" panose="02020503050405090304" pitchFamily="18" charset="0"/>
                        </a:rPr>
                        <m:t>0</m:t>
                      </m:r>
                    </m:oMath>
                  </m:oMathPara>
                </a14:m>
                <a:endParaRPr kumimoji="0" lang="zh-CN" altLang="en-US" sz="3600" b="0" i="1" u="none" strike="noStrike" kern="0" cap="none" spc="0" normalizeH="0" baseline="0" noProof="0" dirty="0">
                  <a:ln>
                    <a:noFill/>
                  </a:ln>
                  <a:solidFill>
                    <a:prstClr val="black"/>
                  </a:solidFill>
                  <a:effectLst/>
                  <a:uLnTx/>
                  <a:uFillTx/>
                  <a:latin typeface="Times New Roman" panose="02020503050405090304" pitchFamily="18" charset="0"/>
                  <a:ea typeface="等线" panose="02010600030101010101" pitchFamily="2" charset="-122"/>
                  <a:cs typeface="Times New Roman" panose="02020503050405090304" pitchFamily="18" charset="0"/>
                </a:endParaRPr>
              </a:p>
            </p:txBody>
          </p:sp>
        </mc:Choice>
        <mc:Fallback>
          <p:sp>
            <p:nvSpPr>
              <p:cNvPr id="39" name="文本框 38"/>
              <p:cNvSpPr txBox="1">
                <a:spLocks noRot="1" noChangeAspect="1" noMove="1" noResize="1" noEditPoints="1" noAdjustHandles="1" noChangeArrowheads="1" noChangeShapeType="1" noTextEdit="1"/>
              </p:cNvSpPr>
              <p:nvPr/>
            </p:nvSpPr>
            <p:spPr>
              <a:xfrm>
                <a:off x="7033898" y="3676787"/>
                <a:ext cx="474145" cy="517546"/>
              </a:xfrm>
              <a:prstGeom prst="rect">
                <a:avLst/>
              </a:prstGeom>
              <a:blipFill rotWithShape="1">
                <a:blip r:embed="rId28"/>
                <a:stretch>
                  <a:fillRect l="-1" t="-26" r="92" b="-32974"/>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40" name="文本框 39"/>
              <p:cNvSpPr txBox="1"/>
              <p:nvPr/>
            </p:nvSpPr>
            <p:spPr>
              <a:xfrm>
                <a:off x="7033898" y="4141608"/>
                <a:ext cx="474145" cy="51754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3600" b="0" i="1" u="none" strike="noStrike" kern="0" cap="none" spc="0" normalizeH="0" baseline="0" noProof="0" smtClean="0">
                          <a:ln>
                            <a:noFill/>
                          </a:ln>
                          <a:solidFill>
                            <a:prstClr val="black"/>
                          </a:solidFill>
                          <a:effectLst/>
                          <a:uLnTx/>
                          <a:uFillTx/>
                          <a:latin typeface="Cambria Math" panose="02040503050406030204" pitchFamily="18" charset="0"/>
                          <a:cs typeface="Times New Roman" panose="02020503050405090304" pitchFamily="18" charset="0"/>
                        </a:rPr>
                        <m:t>0</m:t>
                      </m:r>
                    </m:oMath>
                  </m:oMathPara>
                </a14:m>
                <a:endParaRPr kumimoji="0" lang="zh-CN" altLang="en-US" sz="3600" b="0" i="1" u="none" strike="noStrike" kern="0" cap="none" spc="0" normalizeH="0" baseline="0" noProof="0" dirty="0">
                  <a:ln>
                    <a:noFill/>
                  </a:ln>
                  <a:solidFill>
                    <a:prstClr val="black"/>
                  </a:solidFill>
                  <a:effectLst/>
                  <a:uLnTx/>
                  <a:uFillTx/>
                  <a:latin typeface="Times New Roman" panose="02020503050405090304" pitchFamily="18" charset="0"/>
                  <a:ea typeface="等线" panose="02010600030101010101" pitchFamily="2" charset="-122"/>
                  <a:cs typeface="Times New Roman" panose="02020503050405090304" pitchFamily="18" charset="0"/>
                </a:endParaRPr>
              </a:p>
            </p:txBody>
          </p:sp>
        </mc:Choice>
        <mc:Fallback>
          <p:sp>
            <p:nvSpPr>
              <p:cNvPr id="40" name="文本框 39"/>
              <p:cNvSpPr txBox="1">
                <a:spLocks noRot="1" noChangeAspect="1" noMove="1" noResize="1" noEditPoints="1" noAdjustHandles="1" noChangeArrowheads="1" noChangeShapeType="1" noTextEdit="1"/>
              </p:cNvSpPr>
              <p:nvPr/>
            </p:nvSpPr>
            <p:spPr>
              <a:xfrm>
                <a:off x="7033898" y="4141608"/>
                <a:ext cx="474145" cy="517546"/>
              </a:xfrm>
              <a:prstGeom prst="rect">
                <a:avLst/>
              </a:prstGeom>
              <a:blipFill rotWithShape="1">
                <a:blip r:embed="rId28"/>
                <a:stretch>
                  <a:fillRect l="-1" t="-27" r="92" b="-32974"/>
                </a:stretch>
              </a:blipFill>
            </p:spPr>
            <p:txBody>
              <a:bodyPr/>
              <a:lstStyle/>
              <a:p>
                <a:r>
                  <a:rPr lang="zh-CN" altLang="en-US">
                    <a:noFill/>
                  </a:rPr>
                  <a:t> </a:t>
                </a:r>
              </a:p>
            </p:txBody>
          </p:sp>
        </mc:Fallback>
      </mc:AlternateContent>
      <p:sp>
        <p:nvSpPr>
          <p:cNvPr id="58" name="文本框 57"/>
          <p:cNvSpPr txBox="1"/>
          <p:nvPr/>
        </p:nvSpPr>
        <p:spPr>
          <a:xfrm>
            <a:off x="8336642" y="3212976"/>
            <a:ext cx="474145"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4000" b="0" i="1" u="none" strike="noStrike" kern="0" cap="none" spc="0" normalizeH="0" baseline="0" noProof="0" dirty="0">
              <a:ln>
                <a:noFill/>
              </a:ln>
              <a:solidFill>
                <a:prstClr val="black"/>
              </a:solidFill>
              <a:effectLst/>
              <a:uLnTx/>
              <a:uFillTx/>
              <a:latin typeface="Times New Roman" panose="02020503050405090304" pitchFamily="18" charset="0"/>
              <a:ea typeface="等线" panose="02010600030101010101" pitchFamily="2" charset="-122"/>
              <a:cs typeface="Times New Roman" panose="02020503050405090304" pitchFamily="18" charset="0"/>
            </a:endParaRPr>
          </a:p>
        </p:txBody>
      </p:sp>
      <mc:AlternateContent xmlns:mc="http://schemas.openxmlformats.org/markup-compatibility/2006">
        <mc:Choice xmlns:a14="http://schemas.microsoft.com/office/drawing/2010/main" Requires="a14">
          <p:sp>
            <p:nvSpPr>
              <p:cNvPr id="45" name="文本框 44"/>
              <p:cNvSpPr txBox="1"/>
              <p:nvPr/>
            </p:nvSpPr>
            <p:spPr>
              <a:xfrm>
                <a:off x="8336642" y="4603874"/>
                <a:ext cx="474145" cy="51754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3600" b="0" i="1" u="none" strike="noStrike" kern="0" cap="none" spc="0" normalizeH="0" baseline="0" noProof="0" smtClean="0">
                          <a:ln>
                            <a:noFill/>
                          </a:ln>
                          <a:solidFill>
                            <a:prstClr val="black"/>
                          </a:solidFill>
                          <a:effectLst/>
                          <a:uLnTx/>
                          <a:uFillTx/>
                          <a:latin typeface="Cambria Math" panose="02040503050406030204" pitchFamily="18" charset="0"/>
                          <a:cs typeface="Times New Roman" panose="02020503050405090304" pitchFamily="18" charset="0"/>
                        </a:rPr>
                        <m:t>0</m:t>
                      </m:r>
                    </m:oMath>
                  </m:oMathPara>
                </a14:m>
                <a:endParaRPr kumimoji="0" lang="zh-CN" altLang="en-US" sz="3600" b="0" i="1" u="none" strike="noStrike" kern="0" cap="none" spc="0" normalizeH="0" baseline="0" noProof="0" dirty="0">
                  <a:ln>
                    <a:noFill/>
                  </a:ln>
                  <a:solidFill>
                    <a:prstClr val="black"/>
                  </a:solidFill>
                  <a:effectLst/>
                  <a:uLnTx/>
                  <a:uFillTx/>
                  <a:latin typeface="Times New Roman" panose="02020503050405090304" pitchFamily="18" charset="0"/>
                  <a:ea typeface="等线" panose="02010600030101010101" pitchFamily="2" charset="-122"/>
                  <a:cs typeface="Times New Roman" panose="02020503050405090304" pitchFamily="18" charset="0"/>
                </a:endParaRPr>
              </a:p>
            </p:txBody>
          </p:sp>
        </mc:Choice>
        <mc:Fallback>
          <p:sp>
            <p:nvSpPr>
              <p:cNvPr id="45" name="文本框 44"/>
              <p:cNvSpPr txBox="1">
                <a:spLocks noRot="1" noChangeAspect="1" noMove="1" noResize="1" noEditPoints="1" noAdjustHandles="1" noChangeArrowheads="1" noChangeShapeType="1" noTextEdit="1"/>
              </p:cNvSpPr>
              <p:nvPr/>
            </p:nvSpPr>
            <p:spPr>
              <a:xfrm>
                <a:off x="8336642" y="4603874"/>
                <a:ext cx="474145" cy="517546"/>
              </a:xfrm>
              <a:prstGeom prst="rect">
                <a:avLst/>
              </a:prstGeom>
              <a:blipFill rotWithShape="1">
                <a:blip r:embed="rId28"/>
                <a:stretch>
                  <a:fillRect l="-76" t="-24" r="34" b="-32977"/>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46" name="文本框 45"/>
              <p:cNvSpPr txBox="1"/>
              <p:nvPr/>
            </p:nvSpPr>
            <p:spPr>
              <a:xfrm>
                <a:off x="8336642" y="3676787"/>
                <a:ext cx="474145" cy="51754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3600" b="0" i="1" u="none" strike="noStrike" kern="0" cap="none" spc="0" normalizeH="0" baseline="0" noProof="0" smtClean="0">
                          <a:ln>
                            <a:noFill/>
                          </a:ln>
                          <a:solidFill>
                            <a:prstClr val="black"/>
                          </a:solidFill>
                          <a:effectLst/>
                          <a:uLnTx/>
                          <a:uFillTx/>
                          <a:latin typeface="Cambria Math" panose="02040503050406030204" pitchFamily="18" charset="0"/>
                          <a:cs typeface="Times New Roman" panose="02020503050405090304" pitchFamily="18" charset="0"/>
                        </a:rPr>
                        <m:t>0</m:t>
                      </m:r>
                    </m:oMath>
                  </m:oMathPara>
                </a14:m>
                <a:endParaRPr kumimoji="0" lang="zh-CN" altLang="en-US" sz="3600" b="0" i="1" u="none" strike="noStrike" kern="0" cap="none" spc="0" normalizeH="0" baseline="0" noProof="0" dirty="0">
                  <a:ln>
                    <a:noFill/>
                  </a:ln>
                  <a:solidFill>
                    <a:prstClr val="black"/>
                  </a:solidFill>
                  <a:effectLst/>
                  <a:uLnTx/>
                  <a:uFillTx/>
                  <a:latin typeface="Times New Roman" panose="02020503050405090304" pitchFamily="18" charset="0"/>
                  <a:ea typeface="等线" panose="02010600030101010101" pitchFamily="2" charset="-122"/>
                  <a:cs typeface="Times New Roman" panose="02020503050405090304" pitchFamily="18" charset="0"/>
                </a:endParaRPr>
              </a:p>
            </p:txBody>
          </p:sp>
        </mc:Choice>
        <mc:Fallback>
          <p:sp>
            <p:nvSpPr>
              <p:cNvPr id="46" name="文本框 45"/>
              <p:cNvSpPr txBox="1">
                <a:spLocks noRot="1" noChangeAspect="1" noMove="1" noResize="1" noEditPoints="1" noAdjustHandles="1" noChangeArrowheads="1" noChangeShapeType="1" noTextEdit="1"/>
              </p:cNvSpPr>
              <p:nvPr/>
            </p:nvSpPr>
            <p:spPr>
              <a:xfrm>
                <a:off x="8336642" y="3676787"/>
                <a:ext cx="474145" cy="517546"/>
              </a:xfrm>
              <a:prstGeom prst="rect">
                <a:avLst/>
              </a:prstGeom>
              <a:blipFill rotWithShape="1">
                <a:blip r:embed="rId28"/>
                <a:stretch>
                  <a:fillRect l="-76" t="-26" r="34" b="-32974"/>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47" name="文本框 46"/>
              <p:cNvSpPr txBox="1"/>
              <p:nvPr/>
            </p:nvSpPr>
            <p:spPr>
              <a:xfrm>
                <a:off x="8336642" y="4141608"/>
                <a:ext cx="474145" cy="51754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3600" b="0" i="1" u="none" strike="noStrike" kern="0" cap="none" spc="0" normalizeH="0" baseline="0" noProof="0" smtClean="0">
                          <a:ln>
                            <a:noFill/>
                          </a:ln>
                          <a:solidFill>
                            <a:prstClr val="black"/>
                          </a:solidFill>
                          <a:effectLst/>
                          <a:uLnTx/>
                          <a:uFillTx/>
                          <a:latin typeface="Cambria Math" panose="02040503050406030204" pitchFamily="18" charset="0"/>
                          <a:cs typeface="Times New Roman" panose="02020503050405090304" pitchFamily="18" charset="0"/>
                        </a:rPr>
                        <m:t>0</m:t>
                      </m:r>
                    </m:oMath>
                  </m:oMathPara>
                </a14:m>
                <a:endParaRPr kumimoji="0" lang="zh-CN" altLang="en-US" sz="3600" b="0" i="1" u="none" strike="noStrike" kern="0" cap="none" spc="0" normalizeH="0" baseline="0" noProof="0" dirty="0">
                  <a:ln>
                    <a:noFill/>
                  </a:ln>
                  <a:solidFill>
                    <a:prstClr val="black"/>
                  </a:solidFill>
                  <a:effectLst/>
                  <a:uLnTx/>
                  <a:uFillTx/>
                  <a:latin typeface="Times New Roman" panose="02020503050405090304" pitchFamily="18" charset="0"/>
                  <a:ea typeface="等线" panose="02010600030101010101" pitchFamily="2" charset="-122"/>
                  <a:cs typeface="Times New Roman" panose="02020503050405090304" pitchFamily="18" charset="0"/>
                </a:endParaRPr>
              </a:p>
            </p:txBody>
          </p:sp>
        </mc:Choice>
        <mc:Fallback>
          <p:sp>
            <p:nvSpPr>
              <p:cNvPr id="47" name="文本框 46"/>
              <p:cNvSpPr txBox="1">
                <a:spLocks noRot="1" noChangeAspect="1" noMove="1" noResize="1" noEditPoints="1" noAdjustHandles="1" noChangeArrowheads="1" noChangeShapeType="1" noTextEdit="1"/>
              </p:cNvSpPr>
              <p:nvPr/>
            </p:nvSpPr>
            <p:spPr>
              <a:xfrm>
                <a:off x="8336642" y="4141608"/>
                <a:ext cx="474145" cy="517546"/>
              </a:xfrm>
              <a:prstGeom prst="rect">
                <a:avLst/>
              </a:prstGeom>
              <a:blipFill rotWithShape="1">
                <a:blip r:embed="rId28"/>
                <a:stretch>
                  <a:fillRect l="-76" t="-27" r="34" b="-32974"/>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48" name="文本框 47"/>
              <p:cNvSpPr txBox="1"/>
              <p:nvPr/>
            </p:nvSpPr>
            <p:spPr>
              <a:xfrm>
                <a:off x="8974076" y="4603874"/>
                <a:ext cx="474145" cy="51754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3600" b="0" i="1" u="none" strike="noStrike" kern="0" cap="none" spc="0" normalizeH="0" baseline="0" noProof="0" smtClean="0">
                          <a:ln>
                            <a:noFill/>
                          </a:ln>
                          <a:solidFill>
                            <a:prstClr val="black"/>
                          </a:solidFill>
                          <a:effectLst/>
                          <a:uLnTx/>
                          <a:uFillTx/>
                          <a:latin typeface="Cambria Math" panose="02040503050406030204" pitchFamily="18" charset="0"/>
                          <a:cs typeface="Times New Roman" panose="02020503050405090304" pitchFamily="18" charset="0"/>
                        </a:rPr>
                        <m:t>0</m:t>
                      </m:r>
                    </m:oMath>
                  </m:oMathPara>
                </a14:m>
                <a:endParaRPr kumimoji="0" lang="zh-CN" altLang="en-US" sz="3600" b="0" i="1" u="none" strike="noStrike" kern="0" cap="none" spc="0" normalizeH="0" baseline="0" noProof="0" dirty="0">
                  <a:ln>
                    <a:noFill/>
                  </a:ln>
                  <a:solidFill>
                    <a:prstClr val="black"/>
                  </a:solidFill>
                  <a:effectLst/>
                  <a:uLnTx/>
                  <a:uFillTx/>
                  <a:latin typeface="Times New Roman" panose="02020503050405090304" pitchFamily="18" charset="0"/>
                  <a:ea typeface="等线" panose="02010600030101010101" pitchFamily="2" charset="-122"/>
                  <a:cs typeface="Times New Roman" panose="02020503050405090304" pitchFamily="18" charset="0"/>
                </a:endParaRPr>
              </a:p>
            </p:txBody>
          </p:sp>
        </mc:Choice>
        <mc:Fallback>
          <p:sp>
            <p:nvSpPr>
              <p:cNvPr id="48" name="文本框 47"/>
              <p:cNvSpPr txBox="1">
                <a:spLocks noRot="1" noChangeAspect="1" noMove="1" noResize="1" noEditPoints="1" noAdjustHandles="1" noChangeArrowheads="1" noChangeShapeType="1" noTextEdit="1"/>
              </p:cNvSpPr>
              <p:nvPr/>
            </p:nvSpPr>
            <p:spPr>
              <a:xfrm>
                <a:off x="8974076" y="4603874"/>
                <a:ext cx="474145" cy="517546"/>
              </a:xfrm>
              <a:prstGeom prst="rect">
                <a:avLst/>
              </a:prstGeom>
              <a:blipFill rotWithShape="1">
                <a:blip r:embed="rId28"/>
                <a:stretch>
                  <a:fillRect l="-54" t="-24" r="12" b="-32977"/>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49" name="文本框 48"/>
              <p:cNvSpPr txBox="1"/>
              <p:nvPr/>
            </p:nvSpPr>
            <p:spPr>
              <a:xfrm>
                <a:off x="8974076" y="4141608"/>
                <a:ext cx="474145" cy="51754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3600" b="0" i="1" u="none" strike="noStrike" kern="0" cap="none" spc="0" normalizeH="0" baseline="0" noProof="0" smtClean="0">
                          <a:ln>
                            <a:noFill/>
                          </a:ln>
                          <a:solidFill>
                            <a:prstClr val="black"/>
                          </a:solidFill>
                          <a:effectLst/>
                          <a:uLnTx/>
                          <a:uFillTx/>
                          <a:latin typeface="Cambria Math" panose="02040503050406030204" pitchFamily="18" charset="0"/>
                          <a:cs typeface="Times New Roman" panose="02020503050405090304" pitchFamily="18" charset="0"/>
                        </a:rPr>
                        <m:t>0</m:t>
                      </m:r>
                    </m:oMath>
                  </m:oMathPara>
                </a14:m>
                <a:endParaRPr kumimoji="0" lang="zh-CN" altLang="en-US" sz="3600" b="0" i="1" u="none" strike="noStrike" kern="0" cap="none" spc="0" normalizeH="0" baseline="0" noProof="0" dirty="0">
                  <a:ln>
                    <a:noFill/>
                  </a:ln>
                  <a:solidFill>
                    <a:prstClr val="black"/>
                  </a:solidFill>
                  <a:effectLst/>
                  <a:uLnTx/>
                  <a:uFillTx/>
                  <a:latin typeface="Times New Roman" panose="02020503050405090304" pitchFamily="18" charset="0"/>
                  <a:ea typeface="等线" panose="02010600030101010101" pitchFamily="2" charset="-122"/>
                  <a:cs typeface="Times New Roman" panose="02020503050405090304" pitchFamily="18" charset="0"/>
                </a:endParaRPr>
              </a:p>
            </p:txBody>
          </p:sp>
        </mc:Choice>
        <mc:Fallback>
          <p:sp>
            <p:nvSpPr>
              <p:cNvPr id="49" name="文本框 48"/>
              <p:cNvSpPr txBox="1">
                <a:spLocks noRot="1" noChangeAspect="1" noMove="1" noResize="1" noEditPoints="1" noAdjustHandles="1" noChangeArrowheads="1" noChangeShapeType="1" noTextEdit="1"/>
              </p:cNvSpPr>
              <p:nvPr/>
            </p:nvSpPr>
            <p:spPr>
              <a:xfrm>
                <a:off x="8974076" y="4141608"/>
                <a:ext cx="474145" cy="517546"/>
              </a:xfrm>
              <a:prstGeom prst="rect">
                <a:avLst/>
              </a:prstGeom>
              <a:blipFill rotWithShape="1">
                <a:blip r:embed="rId28"/>
                <a:stretch>
                  <a:fillRect l="-54" t="-27" r="12" b="-32974"/>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50" name="文本框 49"/>
              <p:cNvSpPr txBox="1"/>
              <p:nvPr/>
            </p:nvSpPr>
            <p:spPr>
              <a:xfrm>
                <a:off x="9622371" y="4603874"/>
                <a:ext cx="474145" cy="51754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3600" b="0" i="1" u="none" strike="noStrike" kern="0" cap="none" spc="0" normalizeH="0" baseline="0" noProof="0" smtClean="0">
                          <a:ln>
                            <a:noFill/>
                          </a:ln>
                          <a:solidFill>
                            <a:prstClr val="black"/>
                          </a:solidFill>
                          <a:effectLst/>
                          <a:uLnTx/>
                          <a:uFillTx/>
                          <a:latin typeface="Cambria Math" panose="02040503050406030204" pitchFamily="18" charset="0"/>
                          <a:cs typeface="Times New Roman" panose="02020503050405090304" pitchFamily="18" charset="0"/>
                        </a:rPr>
                        <m:t>0</m:t>
                      </m:r>
                    </m:oMath>
                  </m:oMathPara>
                </a14:m>
                <a:endParaRPr kumimoji="0" lang="zh-CN" altLang="en-US" sz="3600" b="0" i="1" u="none" strike="noStrike" kern="0" cap="none" spc="0" normalizeH="0" baseline="0" noProof="0" dirty="0">
                  <a:ln>
                    <a:noFill/>
                  </a:ln>
                  <a:solidFill>
                    <a:prstClr val="black"/>
                  </a:solidFill>
                  <a:effectLst/>
                  <a:uLnTx/>
                  <a:uFillTx/>
                  <a:latin typeface="Times New Roman" panose="02020503050405090304" pitchFamily="18" charset="0"/>
                  <a:ea typeface="等线" panose="02010600030101010101" pitchFamily="2" charset="-122"/>
                  <a:cs typeface="Times New Roman" panose="02020503050405090304" pitchFamily="18" charset="0"/>
                </a:endParaRPr>
              </a:p>
            </p:txBody>
          </p:sp>
        </mc:Choice>
        <mc:Fallback>
          <p:sp>
            <p:nvSpPr>
              <p:cNvPr id="50" name="文本框 49"/>
              <p:cNvSpPr txBox="1">
                <a:spLocks noRot="1" noChangeAspect="1" noMove="1" noResize="1" noEditPoints="1" noAdjustHandles="1" noChangeArrowheads="1" noChangeShapeType="1" noTextEdit="1"/>
              </p:cNvSpPr>
              <p:nvPr/>
            </p:nvSpPr>
            <p:spPr>
              <a:xfrm>
                <a:off x="9622371" y="4603874"/>
                <a:ext cx="474145" cy="517546"/>
              </a:xfrm>
              <a:prstGeom prst="rect">
                <a:avLst/>
              </a:prstGeom>
              <a:blipFill rotWithShape="1">
                <a:blip r:embed="rId28"/>
                <a:stretch>
                  <a:fillRect l="-46" t="-24" r="3" b="-32977"/>
                </a:stretch>
              </a:blipFill>
            </p:spPr>
            <p:txBody>
              <a:bodyPr/>
              <a:lstStyle/>
              <a:p>
                <a:r>
                  <a:rPr lang="zh-CN" altLang="en-US">
                    <a:noFill/>
                  </a:rPr>
                  <a:t> </a:t>
                </a:r>
              </a:p>
            </p:txBody>
          </p:sp>
        </mc:Fallback>
      </mc:AlternateContent>
      <p:sp>
        <p:nvSpPr>
          <p:cNvPr id="51" name="文本框 50"/>
          <p:cNvSpPr txBox="1"/>
          <p:nvPr/>
        </p:nvSpPr>
        <p:spPr>
          <a:xfrm>
            <a:off x="4234764" y="3972503"/>
            <a:ext cx="331846"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1" i="0" u="none" strike="noStrike" kern="0" cap="none" spc="0" normalizeH="0" baseline="0" noProof="0" dirty="0">
                <a:ln>
                  <a:noFill/>
                </a:ln>
                <a:solidFill>
                  <a:prstClr val="black"/>
                </a:solidFill>
                <a:effectLst/>
                <a:uLnTx/>
                <a:uFillTx/>
                <a:latin typeface="等线" panose="020F0502020204030204"/>
                <a:ea typeface="等线" panose="02010600030101010101" pitchFamily="2" charset="-122"/>
              </a:rPr>
              <a:t>=</a:t>
            </a:r>
            <a:endParaRPr kumimoji="0" lang="zh-CN" altLang="en-US" sz="2800" b="1" i="0" u="none" strike="noStrike" kern="0" cap="none" spc="0" normalizeH="0" baseline="0" noProof="0" dirty="0">
              <a:ln>
                <a:noFill/>
              </a:ln>
              <a:solidFill>
                <a:prstClr val="black"/>
              </a:solidFill>
              <a:effectLst/>
              <a:uLnTx/>
              <a:uFillTx/>
              <a:latin typeface="等线" panose="020F0502020204030204"/>
              <a:ea typeface="等线" panose="02010600030101010101" pitchFamily="2" charset="-122"/>
            </a:endParaRPr>
          </a:p>
        </p:txBody>
      </p:sp>
      <mc:AlternateContent xmlns:mc="http://schemas.openxmlformats.org/markup-compatibility/2006">
        <mc:Choice xmlns:a14="http://schemas.microsoft.com/office/drawing/2010/main" Requires="a14">
          <p:sp>
            <p:nvSpPr>
              <p:cNvPr id="150" name="文本框 149"/>
              <p:cNvSpPr txBox="1"/>
              <p:nvPr/>
            </p:nvSpPr>
            <p:spPr>
              <a:xfrm>
                <a:off x="1024498" y="2564904"/>
                <a:ext cx="7249271" cy="593624"/>
              </a:xfrm>
              <a:prstGeom prst="rect">
                <a:avLst/>
              </a:prstGeom>
              <a:noFill/>
            </p:spPr>
            <p:txBody>
              <a:bodyPr wrap="square" rtlCol="0">
                <a:spAutoFit/>
              </a:bodyPr>
              <a:lstStyle/>
              <a:p>
                <a:r>
                  <a:rPr kumimoji="1" lang="en-US" altLang="zh-CN" sz="3200" dirty="0">
                    <a:latin typeface="Arial" panose="020B0604020202090204" pitchFamily="34" charset="0"/>
                    <a:ea typeface="SimHei" panose="02010609060101010101" pitchFamily="49" charset="-122"/>
                    <a:cs typeface="Arial" panose="020B0604020202090204" pitchFamily="34" charset="0"/>
                  </a:rPr>
                  <a:t>Cholesky</a:t>
                </a:r>
                <a:r>
                  <a:rPr kumimoji="1" lang="zh-CN" altLang="en-US" sz="3200" dirty="0">
                    <a:latin typeface="Arial" panose="020B0604020202090204" pitchFamily="34" charset="0"/>
                    <a:ea typeface="SimHei" panose="02010609060101010101" pitchFamily="49" charset="-122"/>
                    <a:cs typeface="Arial" panose="020B0604020202090204" pitchFamily="34" charset="0"/>
                  </a:rPr>
                  <a:t> </a:t>
                </a:r>
                <a:r>
                  <a:rPr kumimoji="1" lang="en-US" altLang="zh-CN" sz="3200" dirty="0">
                    <a:latin typeface="Arial" panose="020B0604020202090204" pitchFamily="34" charset="0"/>
                    <a:ea typeface="SimHei" panose="02010609060101010101" pitchFamily="49" charset="-122"/>
                    <a:cs typeface="Arial" panose="020B0604020202090204" pitchFamily="34" charset="0"/>
                  </a:rPr>
                  <a:t>factorization</a:t>
                </a:r>
                <a:r>
                  <a:rPr kumimoji="1" lang="zh-CN" altLang="en-US" sz="3200" dirty="0">
                    <a:latin typeface="Arial" panose="020B0604020202090204" pitchFamily="34" charset="0"/>
                    <a:ea typeface="SimHei" panose="02010609060101010101" pitchFamily="49" charset="-122"/>
                    <a:cs typeface="Arial" panose="020B0604020202090204" pitchFamily="34" charset="0"/>
                  </a:rPr>
                  <a:t>：</a:t>
                </a:r>
                <a14:m>
                  <m:oMath xmlns:m="http://schemas.openxmlformats.org/officeDocument/2006/math">
                    <m:r>
                      <a:rPr lang="en-US" altLang="zh-CN" sz="3200" b="1" i="1">
                        <a:latin typeface="Cambria Math" panose="02040503050406030204" pitchFamily="18" charset="0"/>
                        <a:cs typeface="Times New Roman" panose="02020503050405090304" pitchFamily="18" charset="0"/>
                      </a:rPr>
                      <m:t>𝑨</m:t>
                    </m:r>
                    <m:r>
                      <a:rPr lang="en-US" altLang="zh-CN" sz="3200" b="1">
                        <a:latin typeface="Cambria Math" panose="02040503050406030204" pitchFamily="18" charset="0"/>
                        <a:cs typeface="Times New Roman" panose="02020503050405090304" pitchFamily="18" charset="0"/>
                      </a:rPr>
                      <m:t>=</m:t>
                    </m:r>
                    <m:r>
                      <a:rPr lang="en-US" altLang="zh-CN" sz="3200" i="1">
                        <a:latin typeface="Cambria Math" panose="02040503050406030204" pitchFamily="18" charset="0"/>
                        <a:cs typeface="Times New Roman" panose="02020503050405090304" pitchFamily="18" charset="0"/>
                      </a:rPr>
                      <m:t>𝑳</m:t>
                    </m:r>
                    <m:sSup>
                      <m:sSupPr>
                        <m:ctrlPr>
                          <a:rPr lang="en-US" altLang="zh-CN" sz="3200" b="1" i="1" smtClean="0">
                            <a:latin typeface="Cambria Math" panose="02040503050406030204" pitchFamily="18" charset="0"/>
                            <a:cs typeface="Times New Roman" panose="02020503050405090304" pitchFamily="18" charset="0"/>
                          </a:rPr>
                        </m:ctrlPr>
                      </m:sSupPr>
                      <m:e>
                        <m:r>
                          <a:rPr lang="en-US" altLang="zh-CN" sz="3200" b="1" i="1" smtClean="0">
                            <a:latin typeface="Cambria Math" panose="02040503050406030204" pitchFamily="18" charset="0"/>
                            <a:cs typeface="Times New Roman" panose="02020503050405090304" pitchFamily="18" charset="0"/>
                          </a:rPr>
                          <m:t>𝑳</m:t>
                        </m:r>
                      </m:e>
                      <m:sup>
                        <m:r>
                          <a:rPr lang="en-US" altLang="zh-CN" sz="3200" b="1" i="1" smtClean="0">
                            <a:latin typeface="Cambria Math" panose="02040503050406030204" pitchFamily="18" charset="0"/>
                            <a:cs typeface="Times New Roman" panose="02020503050405090304" pitchFamily="18" charset="0"/>
                          </a:rPr>
                          <m:t>𝑻</m:t>
                        </m:r>
                      </m:sup>
                    </m:sSup>
                  </m:oMath>
                </a14:m>
                <a:endParaRPr lang="en-US" altLang="zh-CN" sz="3200" b="1" dirty="0">
                  <a:latin typeface="Arial" panose="020B0604020202090204" pitchFamily="34" charset="0"/>
                  <a:cs typeface="Arial" panose="020B0604020202090204" pitchFamily="34" charset="0"/>
                </a:endParaRPr>
              </a:p>
            </p:txBody>
          </p:sp>
        </mc:Choice>
        <mc:Fallback>
          <p:sp>
            <p:nvSpPr>
              <p:cNvPr id="150" name="文本框 149"/>
              <p:cNvSpPr txBox="1">
                <a:spLocks noRot="1" noChangeAspect="1" noMove="1" noResize="1" noEditPoints="1" noAdjustHandles="1" noChangeArrowheads="1" noChangeShapeType="1" noTextEdit="1"/>
              </p:cNvSpPr>
              <p:nvPr/>
            </p:nvSpPr>
            <p:spPr>
              <a:xfrm>
                <a:off x="1024498" y="2564904"/>
                <a:ext cx="7249271" cy="593624"/>
              </a:xfrm>
              <a:prstGeom prst="rect">
                <a:avLst/>
              </a:prstGeom>
              <a:blipFill rotWithShape="1">
                <a:blip r:embed="rId29"/>
                <a:stretch>
                  <a:fillRect l="-3" t="-23" r="5" b="-3951"/>
                </a:stretch>
              </a:blipFill>
            </p:spPr>
            <p:txBody>
              <a:bodyPr/>
              <a:lstStyle/>
              <a:p>
                <a:r>
                  <a:rPr lang="zh-CN" altLang="en-US">
                    <a:noFill/>
                  </a:rPr>
                  <a:t> </a:t>
                </a:r>
              </a:p>
            </p:txBody>
          </p:sp>
        </mc:Fallback>
      </mc:AlternateContent>
      <p:sp>
        <p:nvSpPr>
          <p:cNvPr id="151" name="文本框 150"/>
          <p:cNvSpPr txBox="1"/>
          <p:nvPr/>
        </p:nvSpPr>
        <p:spPr>
          <a:xfrm>
            <a:off x="-14990" y="1146943"/>
            <a:ext cx="12221980" cy="583565"/>
          </a:xfrm>
          <a:prstGeom prst="rect">
            <a:avLst/>
          </a:prstGeom>
          <a:noFill/>
        </p:spPr>
        <p:txBody>
          <a:bodyPr wrap="square" rtlCol="0">
            <a:spAutoFit/>
          </a:bodyPr>
          <a:lstStyle/>
          <a:p>
            <a:pPr algn="ctr"/>
            <a:r>
              <a:rPr kumimoji="1" lang="en-US" altLang="zh-CN" sz="3200" dirty="0">
                <a:solidFill>
                  <a:schemeClr val="bg1"/>
                </a:solidFill>
                <a:latin typeface="Arial" panose="020B0604020202090204" pitchFamily="34" charset="0"/>
                <a:ea typeface="Heiti SC Medium" panose="02000000000000000000" pitchFamily="2" charset="-128"/>
                <a:cs typeface="Arial" panose="020B0604020202090204" pitchFamily="34" charset="0"/>
              </a:rPr>
              <a:t>Background - Cholesky</a:t>
            </a:r>
            <a:r>
              <a:rPr kumimoji="1" lang="zh-CN" altLang="en-US" sz="3200" dirty="0">
                <a:solidFill>
                  <a:schemeClr val="bg1"/>
                </a:solidFill>
                <a:latin typeface="Arial" panose="020B0604020202090204" pitchFamily="34" charset="0"/>
                <a:ea typeface="Heiti SC Medium" panose="02000000000000000000" pitchFamily="2" charset="-128"/>
                <a:cs typeface="Arial" panose="020B0604020202090204" pitchFamily="34" charset="0"/>
              </a:rPr>
              <a:t> </a:t>
            </a:r>
            <a:r>
              <a:rPr kumimoji="1" lang="en-US" altLang="zh-CN" sz="3200" dirty="0">
                <a:solidFill>
                  <a:schemeClr val="bg1"/>
                </a:solidFill>
                <a:latin typeface="Arial" panose="020B0604020202090204" pitchFamily="34" charset="0"/>
                <a:ea typeface="Heiti SC Medium" panose="02000000000000000000" pitchFamily="2" charset="-128"/>
                <a:cs typeface="Arial" panose="020B0604020202090204" pitchFamily="34" charset="0"/>
              </a:rPr>
              <a:t>Factorization</a:t>
            </a:r>
            <a:endParaRPr kumimoji="1" lang="en-US" altLang="zh-CN" sz="3200" b="1" dirty="0">
              <a:solidFill>
                <a:schemeClr val="bg1"/>
              </a:solidFill>
              <a:latin typeface="Arial" panose="020B0604020202090204" pitchFamily="34" charset="0"/>
              <a:ea typeface="Heiti SC Medium" panose="02000000000000000000" pitchFamily="2" charset="-128"/>
              <a:cs typeface="Arial" panose="020B0604020202090204" pitchFamily="34" charset="0"/>
            </a:endParaRPr>
          </a:p>
        </p:txBody>
      </p:sp>
      <p:grpSp>
        <p:nvGrpSpPr>
          <p:cNvPr id="193" name="组合 192"/>
          <p:cNvGrpSpPr/>
          <p:nvPr/>
        </p:nvGrpSpPr>
        <p:grpSpPr>
          <a:xfrm>
            <a:off x="4981119" y="3212976"/>
            <a:ext cx="696705" cy="707886"/>
            <a:chOff x="4995604" y="3936391"/>
            <a:chExt cx="696705" cy="707886"/>
          </a:xfrm>
        </p:grpSpPr>
        <mc:AlternateContent xmlns:mc="http://schemas.openxmlformats.org/markup-compatibility/2006">
          <mc:Choice xmlns:a14="http://schemas.microsoft.com/office/drawing/2010/main" Requires="a14">
            <p:sp>
              <p:nvSpPr>
                <p:cNvPr id="152" name="文本框 151"/>
                <p:cNvSpPr txBox="1"/>
                <p:nvPr/>
              </p:nvSpPr>
              <p:spPr>
                <a:xfrm>
                  <a:off x="4995604" y="3936391"/>
                  <a:ext cx="474145"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4000" b="0" i="1" u="none" strike="noStrike" kern="0" cap="none" spc="0" normalizeH="0" baseline="0" noProof="0" smtClean="0">
                            <a:ln>
                              <a:noFill/>
                            </a:ln>
                            <a:solidFill>
                              <a:srgbClr val="FFC000"/>
                            </a:solidFill>
                            <a:effectLst/>
                            <a:uLnTx/>
                            <a:uFillTx/>
                            <a:latin typeface="Cambria Math" panose="02040503050406030204" pitchFamily="18" charset="0"/>
                            <a:cs typeface="Times New Roman" panose="02020503050405090304" pitchFamily="18" charset="0"/>
                          </a:rPr>
                          <m:t>𝑙</m:t>
                        </m:r>
                      </m:oMath>
                    </m:oMathPara>
                  </a14:m>
                  <a:endParaRPr kumimoji="0" lang="zh-CN" altLang="en-US" sz="4000" b="0" i="1" u="none" strike="noStrike" kern="0" cap="none" spc="0" normalizeH="0" baseline="0" noProof="0" dirty="0">
                    <a:ln>
                      <a:noFill/>
                    </a:ln>
                    <a:solidFill>
                      <a:srgbClr val="FFC000"/>
                    </a:solidFill>
                    <a:effectLst/>
                    <a:uLnTx/>
                    <a:uFillTx/>
                    <a:latin typeface="Times New Roman" panose="02020503050405090304" pitchFamily="18" charset="0"/>
                    <a:ea typeface="等线" panose="02010600030101010101" pitchFamily="2" charset="-122"/>
                    <a:cs typeface="Times New Roman" panose="02020503050405090304" pitchFamily="18" charset="0"/>
                  </a:endParaRPr>
                </a:p>
              </p:txBody>
            </p:sp>
          </mc:Choice>
          <mc:Fallback>
            <p:sp>
              <p:nvSpPr>
                <p:cNvPr id="152" name="文本框 151"/>
                <p:cNvSpPr txBox="1">
                  <a:spLocks noRot="1" noChangeAspect="1" noMove="1" noResize="1" noEditPoints="1" noAdjustHandles="1" noChangeArrowheads="1" noChangeShapeType="1" noTextEdit="1"/>
                </p:cNvSpPr>
                <p:nvPr/>
              </p:nvSpPr>
              <p:spPr>
                <a:xfrm>
                  <a:off x="4995604" y="3936391"/>
                  <a:ext cx="474145" cy="707886"/>
                </a:xfrm>
                <a:prstGeom prst="rect">
                  <a:avLst/>
                </a:prstGeom>
                <a:blipFill rotWithShape="1">
                  <a:blip r:embed="rId19"/>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53" name="文本框 152"/>
                <p:cNvSpPr txBox="1"/>
                <p:nvPr/>
              </p:nvSpPr>
              <p:spPr>
                <a:xfrm>
                  <a:off x="5218164" y="4240282"/>
                  <a:ext cx="474145"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lang="en-US" altLang="zh-CN" sz="1400" b="0" i="1" kern="0" dirty="0" smtClean="0">
                            <a:solidFill>
                              <a:srgbClr val="FFC000"/>
                            </a:solidFill>
                            <a:latin typeface="Cambria Math" panose="02040503050406030204" pitchFamily="18" charset="0"/>
                            <a:ea typeface="黑体" panose="02010609060101010101" pitchFamily="49" charset="-122"/>
                          </a:rPr>
                          <m:t>11</m:t>
                        </m:r>
                      </m:oMath>
                    </m:oMathPara>
                  </a14:m>
                  <a:endParaRPr kumimoji="0" lang="zh-CN" altLang="en-US" sz="1400" b="0" i="1"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Times New Roman" panose="02020503050405090304" pitchFamily="18" charset="0"/>
                  </a:endParaRPr>
                </a:p>
              </p:txBody>
            </p:sp>
          </mc:Choice>
          <mc:Fallback>
            <p:sp>
              <p:nvSpPr>
                <p:cNvPr id="153" name="文本框 152"/>
                <p:cNvSpPr txBox="1">
                  <a:spLocks noRot="1" noChangeAspect="1" noMove="1" noResize="1" noEditPoints="1" noAdjustHandles="1" noChangeArrowheads="1" noChangeShapeType="1" noTextEdit="1"/>
                </p:cNvSpPr>
                <p:nvPr/>
              </p:nvSpPr>
              <p:spPr>
                <a:xfrm>
                  <a:off x="5218164" y="4240282"/>
                  <a:ext cx="474145" cy="307777"/>
                </a:xfrm>
                <a:prstGeom prst="rect">
                  <a:avLst/>
                </a:prstGeom>
                <a:blipFill rotWithShape="1">
                  <a:blip r:embed="rId30"/>
                </a:blipFill>
              </p:spPr>
              <p:txBody>
                <a:bodyPr/>
                <a:lstStyle/>
                <a:p>
                  <a:r>
                    <a:rPr lang="zh-CN" altLang="en-US">
                      <a:noFill/>
                    </a:rPr>
                    <a:t> </a:t>
                  </a:r>
                </a:p>
              </p:txBody>
            </p:sp>
          </mc:Fallback>
        </mc:AlternateContent>
      </p:grpSp>
      <p:grpSp>
        <p:nvGrpSpPr>
          <p:cNvPr id="194" name="组合 193"/>
          <p:cNvGrpSpPr/>
          <p:nvPr/>
        </p:nvGrpSpPr>
        <p:grpSpPr>
          <a:xfrm>
            <a:off x="5618151" y="3676787"/>
            <a:ext cx="696705" cy="611668"/>
            <a:chOff x="5618151" y="4402662"/>
            <a:chExt cx="696705" cy="611668"/>
          </a:xfrm>
        </p:grpSpPr>
        <mc:AlternateContent xmlns:mc="http://schemas.openxmlformats.org/markup-compatibility/2006">
          <mc:Choice xmlns:a14="http://schemas.microsoft.com/office/drawing/2010/main" Requires="a14">
            <p:sp>
              <p:nvSpPr>
                <p:cNvPr id="154" name="文本框 153"/>
                <p:cNvSpPr txBox="1"/>
                <p:nvPr/>
              </p:nvSpPr>
              <p:spPr>
                <a:xfrm>
                  <a:off x="5618151" y="4402662"/>
                  <a:ext cx="474145" cy="56683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4000" b="0" i="1" u="none" strike="noStrike" kern="0" cap="none" spc="0" normalizeH="0" baseline="0" noProof="0" smtClean="0">
                            <a:ln>
                              <a:noFill/>
                            </a:ln>
                            <a:solidFill>
                              <a:srgbClr val="92D050"/>
                            </a:solidFill>
                            <a:effectLst/>
                            <a:uLnTx/>
                            <a:uFillTx/>
                            <a:latin typeface="Cambria Math" panose="02040503050406030204" pitchFamily="18" charset="0"/>
                            <a:cs typeface="Times New Roman" panose="02020503050405090304" pitchFamily="18" charset="0"/>
                          </a:rPr>
                          <m:t>𝑙</m:t>
                        </m:r>
                      </m:oMath>
                    </m:oMathPara>
                  </a14:m>
                  <a:endParaRPr kumimoji="0" lang="zh-CN" altLang="en-US" sz="4000" b="0" i="1" u="none" strike="noStrike" kern="0" cap="none" spc="0" normalizeH="0" baseline="0" noProof="0" dirty="0">
                    <a:ln>
                      <a:noFill/>
                    </a:ln>
                    <a:solidFill>
                      <a:prstClr val="black"/>
                    </a:solidFill>
                    <a:effectLst/>
                    <a:uLnTx/>
                    <a:uFillTx/>
                    <a:latin typeface="Times New Roman" panose="02020503050405090304" pitchFamily="18" charset="0"/>
                    <a:ea typeface="等线" panose="02010600030101010101" pitchFamily="2" charset="-122"/>
                    <a:cs typeface="Times New Roman" panose="02020503050405090304" pitchFamily="18" charset="0"/>
                  </a:endParaRPr>
                </a:p>
              </p:txBody>
            </p:sp>
          </mc:Choice>
          <mc:Fallback>
            <p:sp>
              <p:nvSpPr>
                <p:cNvPr id="154" name="文本框 153"/>
                <p:cNvSpPr txBox="1">
                  <a:spLocks noRot="1" noChangeAspect="1" noMove="1" noResize="1" noEditPoints="1" noAdjustHandles="1" noChangeArrowheads="1" noChangeShapeType="1" noTextEdit="1"/>
                </p:cNvSpPr>
                <p:nvPr/>
              </p:nvSpPr>
              <p:spPr>
                <a:xfrm>
                  <a:off x="5618151" y="4402662"/>
                  <a:ext cx="474145" cy="566836"/>
                </a:xfrm>
                <a:prstGeom prst="rect">
                  <a:avLst/>
                </a:prstGeom>
                <a:blipFill rotWithShape="1">
                  <a:blip r:embed="rId21"/>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55" name="文本框 154"/>
                <p:cNvSpPr txBox="1"/>
                <p:nvPr/>
              </p:nvSpPr>
              <p:spPr>
                <a:xfrm>
                  <a:off x="5840711" y="4706553"/>
                  <a:ext cx="474145"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lang="en-US" altLang="zh-CN" sz="1400" b="0" i="1" kern="0" dirty="0" smtClean="0">
                            <a:solidFill>
                              <a:srgbClr val="92D050"/>
                            </a:solidFill>
                            <a:latin typeface="Cambria Math" panose="02040503050406030204" pitchFamily="18" charset="0"/>
                            <a:ea typeface="黑体" panose="02010609060101010101" pitchFamily="49" charset="-122"/>
                          </a:rPr>
                          <m:t>22</m:t>
                        </m:r>
                      </m:oMath>
                    </m:oMathPara>
                  </a14:m>
                  <a:endParaRPr kumimoji="0" lang="zh-CN" altLang="en-US" sz="1400" b="0" i="1"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Times New Roman" panose="02020503050405090304" pitchFamily="18" charset="0"/>
                  </a:endParaRPr>
                </a:p>
              </p:txBody>
            </p:sp>
          </mc:Choice>
          <mc:Fallback>
            <p:sp>
              <p:nvSpPr>
                <p:cNvPr id="155" name="文本框 154"/>
                <p:cNvSpPr txBox="1">
                  <a:spLocks noRot="1" noChangeAspect="1" noMove="1" noResize="1" noEditPoints="1" noAdjustHandles="1" noChangeArrowheads="1" noChangeShapeType="1" noTextEdit="1"/>
                </p:cNvSpPr>
                <p:nvPr/>
              </p:nvSpPr>
              <p:spPr>
                <a:xfrm>
                  <a:off x="5840711" y="4706553"/>
                  <a:ext cx="474145" cy="307777"/>
                </a:xfrm>
                <a:prstGeom prst="rect">
                  <a:avLst/>
                </a:prstGeom>
                <a:blipFill rotWithShape="1">
                  <a:blip r:embed="rId31"/>
                </a:blipFill>
              </p:spPr>
              <p:txBody>
                <a:bodyPr/>
                <a:lstStyle/>
                <a:p>
                  <a:r>
                    <a:rPr lang="zh-CN" altLang="en-US">
                      <a:noFill/>
                    </a:rPr>
                    <a:t> </a:t>
                  </a:r>
                </a:p>
              </p:txBody>
            </p:sp>
          </mc:Fallback>
        </mc:AlternateContent>
      </p:grpSp>
      <p:grpSp>
        <p:nvGrpSpPr>
          <p:cNvPr id="195" name="组合 194"/>
          <p:cNvGrpSpPr/>
          <p:nvPr/>
        </p:nvGrpSpPr>
        <p:grpSpPr>
          <a:xfrm>
            <a:off x="6266067" y="4141608"/>
            <a:ext cx="696705" cy="611668"/>
            <a:chOff x="6276497" y="4865023"/>
            <a:chExt cx="696705" cy="611668"/>
          </a:xfrm>
        </p:grpSpPr>
        <mc:AlternateContent xmlns:mc="http://schemas.openxmlformats.org/markup-compatibility/2006">
          <mc:Choice xmlns:a14="http://schemas.microsoft.com/office/drawing/2010/main" Requires="a14">
            <p:sp>
              <p:nvSpPr>
                <p:cNvPr id="156" name="文本框 155"/>
                <p:cNvSpPr txBox="1"/>
                <p:nvPr/>
              </p:nvSpPr>
              <p:spPr>
                <a:xfrm>
                  <a:off x="6276497" y="4865023"/>
                  <a:ext cx="474145" cy="56683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4000" b="0" i="1" u="none" strike="noStrike" kern="0" cap="none" spc="0" normalizeH="0" baseline="0" noProof="0" smtClean="0">
                            <a:ln>
                              <a:noFill/>
                            </a:ln>
                            <a:solidFill>
                              <a:srgbClr val="629DD1">
                                <a:lumMod val="75000"/>
                              </a:srgbClr>
                            </a:solidFill>
                            <a:effectLst/>
                            <a:uLnTx/>
                            <a:uFillTx/>
                            <a:latin typeface="Cambria Math" panose="02040503050406030204" pitchFamily="18" charset="0"/>
                            <a:cs typeface="Times New Roman" panose="02020503050405090304" pitchFamily="18" charset="0"/>
                          </a:rPr>
                          <m:t>𝑙</m:t>
                        </m:r>
                      </m:oMath>
                    </m:oMathPara>
                  </a14:m>
                  <a:endParaRPr kumimoji="0" lang="zh-CN" altLang="en-US" sz="4000" b="0" i="1" u="none" strike="noStrike" kern="0" cap="none" spc="0" normalizeH="0" baseline="0" noProof="0" dirty="0">
                    <a:ln>
                      <a:noFill/>
                    </a:ln>
                    <a:solidFill>
                      <a:prstClr val="black"/>
                    </a:solidFill>
                    <a:effectLst/>
                    <a:uLnTx/>
                    <a:uFillTx/>
                    <a:latin typeface="Times New Roman" panose="02020503050405090304" pitchFamily="18" charset="0"/>
                    <a:ea typeface="等线" panose="02010600030101010101" pitchFamily="2" charset="-122"/>
                    <a:cs typeface="Times New Roman" panose="02020503050405090304" pitchFamily="18" charset="0"/>
                  </a:endParaRPr>
                </a:p>
              </p:txBody>
            </p:sp>
          </mc:Choice>
          <mc:Fallback>
            <p:sp>
              <p:nvSpPr>
                <p:cNvPr id="156" name="文本框 155"/>
                <p:cNvSpPr txBox="1">
                  <a:spLocks noRot="1" noChangeAspect="1" noMove="1" noResize="1" noEditPoints="1" noAdjustHandles="1" noChangeArrowheads="1" noChangeShapeType="1" noTextEdit="1"/>
                </p:cNvSpPr>
                <p:nvPr/>
              </p:nvSpPr>
              <p:spPr>
                <a:xfrm>
                  <a:off x="6276497" y="4865023"/>
                  <a:ext cx="474145" cy="566836"/>
                </a:xfrm>
                <a:prstGeom prst="rect">
                  <a:avLst/>
                </a:prstGeom>
                <a:blipFill rotWithShape="1">
                  <a:blip r:embed="rId25"/>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57" name="文本框 156"/>
                <p:cNvSpPr txBox="1"/>
                <p:nvPr/>
              </p:nvSpPr>
              <p:spPr>
                <a:xfrm>
                  <a:off x="6499057" y="5168914"/>
                  <a:ext cx="474145"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lang="en-US" altLang="zh-CN" sz="1400" b="0" i="1" kern="0" dirty="0" smtClean="0">
                            <a:solidFill>
                              <a:srgbClr val="629DD1">
                                <a:lumMod val="75000"/>
                              </a:srgbClr>
                            </a:solidFill>
                            <a:latin typeface="Cambria Math" panose="02040503050406030204" pitchFamily="18" charset="0"/>
                            <a:ea typeface="黑体" panose="02010609060101010101" pitchFamily="49" charset="-122"/>
                          </a:rPr>
                          <m:t>33</m:t>
                        </m:r>
                      </m:oMath>
                    </m:oMathPara>
                  </a14:m>
                  <a:endParaRPr kumimoji="0" lang="zh-CN" altLang="en-US" sz="1400" b="0" i="1"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Times New Roman" panose="02020503050405090304" pitchFamily="18" charset="0"/>
                  </a:endParaRPr>
                </a:p>
              </p:txBody>
            </p:sp>
          </mc:Choice>
          <mc:Fallback>
            <p:sp>
              <p:nvSpPr>
                <p:cNvPr id="157" name="文本框 156"/>
                <p:cNvSpPr txBox="1">
                  <a:spLocks noRot="1" noChangeAspect="1" noMove="1" noResize="1" noEditPoints="1" noAdjustHandles="1" noChangeArrowheads="1" noChangeShapeType="1" noTextEdit="1"/>
                </p:cNvSpPr>
                <p:nvPr/>
              </p:nvSpPr>
              <p:spPr>
                <a:xfrm>
                  <a:off x="6499057" y="5168914"/>
                  <a:ext cx="474145" cy="307777"/>
                </a:xfrm>
                <a:prstGeom prst="rect">
                  <a:avLst/>
                </a:prstGeom>
                <a:blipFill rotWithShape="1">
                  <a:blip r:embed="rId32"/>
                </a:blipFill>
              </p:spPr>
              <p:txBody>
                <a:bodyPr/>
                <a:lstStyle/>
                <a:p>
                  <a:r>
                    <a:rPr lang="zh-CN" altLang="en-US">
                      <a:noFill/>
                    </a:rPr>
                    <a:t> </a:t>
                  </a:r>
                </a:p>
              </p:txBody>
            </p:sp>
          </mc:Fallback>
        </mc:AlternateContent>
      </p:grpSp>
      <p:grpSp>
        <p:nvGrpSpPr>
          <p:cNvPr id="196" name="组合 195"/>
          <p:cNvGrpSpPr/>
          <p:nvPr/>
        </p:nvGrpSpPr>
        <p:grpSpPr>
          <a:xfrm>
            <a:off x="6922618" y="4603874"/>
            <a:ext cx="696705" cy="707886"/>
            <a:chOff x="6922618" y="5329645"/>
            <a:chExt cx="696705" cy="707886"/>
          </a:xfrm>
        </p:grpSpPr>
        <mc:AlternateContent xmlns:mc="http://schemas.openxmlformats.org/markup-compatibility/2006">
          <mc:Choice xmlns:a14="http://schemas.microsoft.com/office/drawing/2010/main" Requires="a14">
            <p:sp>
              <p:nvSpPr>
                <p:cNvPr id="160" name="文本框 159"/>
                <p:cNvSpPr txBox="1"/>
                <p:nvPr/>
              </p:nvSpPr>
              <p:spPr>
                <a:xfrm>
                  <a:off x="6922618" y="5329645"/>
                  <a:ext cx="474145"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4000" b="0" i="1" u="none" strike="noStrike" kern="0" cap="none" spc="0" normalizeH="0" baseline="0" noProof="0" smtClean="0">
                            <a:ln>
                              <a:noFill/>
                            </a:ln>
                            <a:solidFill>
                              <a:srgbClr val="D7ACD6"/>
                            </a:solidFill>
                            <a:effectLst/>
                            <a:uLnTx/>
                            <a:uFillTx/>
                            <a:latin typeface="Cambria Math" panose="02040503050406030204" pitchFamily="18" charset="0"/>
                            <a:cs typeface="Times New Roman" panose="02020503050405090304" pitchFamily="18" charset="0"/>
                          </a:rPr>
                          <m:t>𝑙</m:t>
                        </m:r>
                      </m:oMath>
                    </m:oMathPara>
                  </a14:m>
                  <a:endParaRPr kumimoji="0" lang="zh-CN" altLang="en-US" sz="4000" b="0" i="1" u="none" strike="noStrike" kern="0" cap="none" spc="0" normalizeH="0" baseline="0" noProof="0" dirty="0">
                    <a:ln>
                      <a:noFill/>
                    </a:ln>
                    <a:solidFill>
                      <a:srgbClr val="D7ACD6"/>
                    </a:solidFill>
                    <a:effectLst/>
                    <a:uLnTx/>
                    <a:uFillTx/>
                    <a:latin typeface="Times New Roman" panose="02020503050405090304" pitchFamily="18" charset="0"/>
                    <a:ea typeface="等线" panose="02010600030101010101" pitchFamily="2" charset="-122"/>
                    <a:cs typeface="Times New Roman" panose="02020503050405090304" pitchFamily="18" charset="0"/>
                  </a:endParaRPr>
                </a:p>
              </p:txBody>
            </p:sp>
          </mc:Choice>
          <mc:Fallback>
            <p:sp>
              <p:nvSpPr>
                <p:cNvPr id="160" name="文本框 159"/>
                <p:cNvSpPr txBox="1">
                  <a:spLocks noRot="1" noChangeAspect="1" noMove="1" noResize="1" noEditPoints="1" noAdjustHandles="1" noChangeArrowheads="1" noChangeShapeType="1" noTextEdit="1"/>
                </p:cNvSpPr>
                <p:nvPr/>
              </p:nvSpPr>
              <p:spPr>
                <a:xfrm>
                  <a:off x="6922618" y="5329645"/>
                  <a:ext cx="474145" cy="707886"/>
                </a:xfrm>
                <a:prstGeom prst="rect">
                  <a:avLst/>
                </a:prstGeom>
                <a:blipFill rotWithShape="1">
                  <a:blip r:embed="rId33"/>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61" name="文本框 160"/>
                <p:cNvSpPr txBox="1"/>
                <p:nvPr/>
              </p:nvSpPr>
              <p:spPr>
                <a:xfrm>
                  <a:off x="7145178" y="5633536"/>
                  <a:ext cx="474145"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1400" b="0" i="1" u="none" strike="noStrike" kern="0" cap="none" spc="0" normalizeH="0" baseline="0" noProof="0" dirty="0" smtClean="0">
                            <a:ln>
                              <a:noFill/>
                            </a:ln>
                            <a:solidFill>
                              <a:srgbClr val="D7ACD6"/>
                            </a:solidFill>
                            <a:effectLst/>
                            <a:uLnTx/>
                            <a:uFillTx/>
                            <a:latin typeface="Cambria Math" panose="02040503050406030204" pitchFamily="18" charset="0"/>
                            <a:ea typeface="黑体" panose="02010609060101010101" pitchFamily="49" charset="-122"/>
                          </a:rPr>
                          <m:t>44</m:t>
                        </m:r>
                      </m:oMath>
                    </m:oMathPara>
                  </a14:m>
                  <a:endParaRPr kumimoji="0" lang="zh-CN" altLang="en-US" sz="1400" b="0" i="1" u="none" strike="noStrike" kern="0" cap="none" spc="0" normalizeH="0" baseline="0" noProof="0" dirty="0">
                    <a:ln>
                      <a:noFill/>
                    </a:ln>
                    <a:solidFill>
                      <a:srgbClr val="D7ACD6"/>
                    </a:solidFill>
                    <a:effectLst/>
                    <a:uLnTx/>
                    <a:uFillTx/>
                    <a:latin typeface="黑体" panose="02010609060101010101" pitchFamily="49" charset="-122"/>
                    <a:ea typeface="黑体" panose="02010609060101010101" pitchFamily="49" charset="-122"/>
                    <a:cs typeface="Times New Roman" panose="02020503050405090304" pitchFamily="18" charset="0"/>
                  </a:endParaRPr>
                </a:p>
              </p:txBody>
            </p:sp>
          </mc:Choice>
          <mc:Fallback>
            <p:sp>
              <p:nvSpPr>
                <p:cNvPr id="161" name="文本框 160"/>
                <p:cNvSpPr txBox="1">
                  <a:spLocks noRot="1" noChangeAspect="1" noMove="1" noResize="1" noEditPoints="1" noAdjustHandles="1" noChangeArrowheads="1" noChangeShapeType="1" noTextEdit="1"/>
                </p:cNvSpPr>
                <p:nvPr/>
              </p:nvSpPr>
              <p:spPr>
                <a:xfrm>
                  <a:off x="7145178" y="5633536"/>
                  <a:ext cx="474145" cy="307777"/>
                </a:xfrm>
                <a:prstGeom prst="rect">
                  <a:avLst/>
                </a:prstGeom>
                <a:blipFill rotWithShape="1">
                  <a:blip r:embed="rId34"/>
                </a:blipFill>
              </p:spPr>
              <p:txBody>
                <a:bodyPr/>
                <a:lstStyle/>
                <a:p>
                  <a:r>
                    <a:rPr lang="zh-CN" altLang="en-US">
                      <a:noFill/>
                    </a:rPr>
                    <a:t> </a:t>
                  </a:r>
                </a:p>
              </p:txBody>
            </p:sp>
          </mc:Fallback>
        </mc:AlternateContent>
      </p:grpSp>
      <p:grpSp>
        <p:nvGrpSpPr>
          <p:cNvPr id="172" name="组合 171"/>
          <p:cNvGrpSpPr/>
          <p:nvPr/>
        </p:nvGrpSpPr>
        <p:grpSpPr>
          <a:xfrm>
            <a:off x="8225362" y="3212976"/>
            <a:ext cx="696705" cy="707886"/>
            <a:chOff x="8225362" y="3947724"/>
            <a:chExt cx="696705" cy="707886"/>
          </a:xfrm>
        </p:grpSpPr>
        <mc:AlternateContent xmlns:mc="http://schemas.openxmlformats.org/markup-compatibility/2006">
          <mc:Choice xmlns:a14="http://schemas.microsoft.com/office/drawing/2010/main" Requires="a14">
            <p:sp>
              <p:nvSpPr>
                <p:cNvPr id="164" name="文本框 163"/>
                <p:cNvSpPr txBox="1"/>
                <p:nvPr/>
              </p:nvSpPr>
              <p:spPr>
                <a:xfrm>
                  <a:off x="8225362" y="3947724"/>
                  <a:ext cx="474145"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4000" b="0" i="1" u="none" strike="noStrike" kern="0" cap="none" spc="0" normalizeH="0" baseline="0" noProof="0" smtClean="0">
                            <a:ln>
                              <a:noFill/>
                            </a:ln>
                            <a:solidFill>
                              <a:srgbClr val="FFC000"/>
                            </a:solidFill>
                            <a:effectLst/>
                            <a:uLnTx/>
                            <a:uFillTx/>
                            <a:latin typeface="Cambria Math" panose="02040503050406030204" pitchFamily="18" charset="0"/>
                            <a:cs typeface="Times New Roman" panose="02020503050405090304" pitchFamily="18" charset="0"/>
                          </a:rPr>
                          <m:t>𝑙</m:t>
                        </m:r>
                      </m:oMath>
                    </m:oMathPara>
                  </a14:m>
                  <a:endParaRPr kumimoji="0" lang="zh-CN" altLang="en-US" sz="4000" b="0" i="1" u="none" strike="noStrike" kern="0" cap="none" spc="0" normalizeH="0" baseline="0" noProof="0" dirty="0">
                    <a:ln>
                      <a:noFill/>
                    </a:ln>
                    <a:solidFill>
                      <a:srgbClr val="FFC000"/>
                    </a:solidFill>
                    <a:effectLst/>
                    <a:uLnTx/>
                    <a:uFillTx/>
                    <a:latin typeface="Times New Roman" panose="02020503050405090304" pitchFamily="18" charset="0"/>
                    <a:ea typeface="等线" panose="02010600030101010101" pitchFamily="2" charset="-122"/>
                    <a:cs typeface="Times New Roman" panose="02020503050405090304" pitchFamily="18" charset="0"/>
                  </a:endParaRPr>
                </a:p>
              </p:txBody>
            </p:sp>
          </mc:Choice>
          <mc:Fallback>
            <p:sp>
              <p:nvSpPr>
                <p:cNvPr id="164" name="文本框 163"/>
                <p:cNvSpPr txBox="1">
                  <a:spLocks noRot="1" noChangeAspect="1" noMove="1" noResize="1" noEditPoints="1" noAdjustHandles="1" noChangeArrowheads="1" noChangeShapeType="1" noTextEdit="1"/>
                </p:cNvSpPr>
                <p:nvPr/>
              </p:nvSpPr>
              <p:spPr>
                <a:xfrm>
                  <a:off x="8225362" y="3947724"/>
                  <a:ext cx="474145" cy="707886"/>
                </a:xfrm>
                <a:prstGeom prst="rect">
                  <a:avLst/>
                </a:prstGeom>
                <a:blipFill rotWithShape="1">
                  <a:blip r:embed="rId19"/>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65" name="文本框 164"/>
                <p:cNvSpPr txBox="1"/>
                <p:nvPr/>
              </p:nvSpPr>
              <p:spPr>
                <a:xfrm>
                  <a:off x="8447922" y="4251615"/>
                  <a:ext cx="474145"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lang="en-US" altLang="zh-CN" sz="1400" b="0" i="1" kern="0" dirty="0" smtClean="0">
                            <a:solidFill>
                              <a:srgbClr val="FFC000"/>
                            </a:solidFill>
                            <a:latin typeface="Cambria Math" panose="02040503050406030204" pitchFamily="18" charset="0"/>
                            <a:ea typeface="黑体" panose="02010609060101010101" pitchFamily="49" charset="-122"/>
                          </a:rPr>
                          <m:t>11</m:t>
                        </m:r>
                      </m:oMath>
                    </m:oMathPara>
                  </a14:m>
                  <a:endParaRPr kumimoji="0" lang="zh-CN" altLang="en-US" sz="1400" b="0" i="1"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Times New Roman" panose="02020503050405090304" pitchFamily="18" charset="0"/>
                  </a:endParaRPr>
                </a:p>
              </p:txBody>
            </p:sp>
          </mc:Choice>
          <mc:Fallback>
            <p:sp>
              <p:nvSpPr>
                <p:cNvPr id="165" name="文本框 164"/>
                <p:cNvSpPr txBox="1">
                  <a:spLocks noRot="1" noChangeAspect="1" noMove="1" noResize="1" noEditPoints="1" noAdjustHandles="1" noChangeArrowheads="1" noChangeShapeType="1" noTextEdit="1"/>
                </p:cNvSpPr>
                <p:nvPr/>
              </p:nvSpPr>
              <p:spPr>
                <a:xfrm>
                  <a:off x="8447922" y="4251615"/>
                  <a:ext cx="474145" cy="307777"/>
                </a:xfrm>
                <a:prstGeom prst="rect">
                  <a:avLst/>
                </a:prstGeom>
                <a:blipFill rotWithShape="1">
                  <a:blip r:embed="rId30"/>
                </a:blipFill>
              </p:spPr>
              <p:txBody>
                <a:bodyPr/>
                <a:lstStyle/>
                <a:p>
                  <a:r>
                    <a:rPr lang="zh-CN" altLang="en-US">
                      <a:noFill/>
                    </a:rPr>
                    <a:t> </a:t>
                  </a:r>
                </a:p>
              </p:txBody>
            </p:sp>
          </mc:Fallback>
        </mc:AlternateContent>
      </p:grpSp>
      <p:grpSp>
        <p:nvGrpSpPr>
          <p:cNvPr id="173" name="组合 172"/>
          <p:cNvGrpSpPr/>
          <p:nvPr/>
        </p:nvGrpSpPr>
        <p:grpSpPr>
          <a:xfrm>
            <a:off x="8862796" y="3212976"/>
            <a:ext cx="696705" cy="707886"/>
            <a:chOff x="8848996" y="3955456"/>
            <a:chExt cx="696705" cy="707886"/>
          </a:xfrm>
        </p:grpSpPr>
        <mc:AlternateContent xmlns:mc="http://schemas.openxmlformats.org/markup-compatibility/2006">
          <mc:Choice xmlns:a14="http://schemas.microsoft.com/office/drawing/2010/main" Requires="a14">
            <p:sp>
              <p:nvSpPr>
                <p:cNvPr id="166" name="文本框 165"/>
                <p:cNvSpPr txBox="1"/>
                <p:nvPr/>
              </p:nvSpPr>
              <p:spPr>
                <a:xfrm>
                  <a:off x="8848996" y="3955456"/>
                  <a:ext cx="474145"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4000" b="0" i="1" u="none" strike="noStrike" kern="0" cap="none" spc="0" normalizeH="0" baseline="0" noProof="0" smtClean="0">
                            <a:ln>
                              <a:noFill/>
                            </a:ln>
                            <a:solidFill>
                              <a:srgbClr val="FFC000"/>
                            </a:solidFill>
                            <a:effectLst/>
                            <a:uLnTx/>
                            <a:uFillTx/>
                            <a:latin typeface="Cambria Math" panose="02040503050406030204" pitchFamily="18" charset="0"/>
                            <a:cs typeface="Times New Roman" panose="02020503050405090304" pitchFamily="18" charset="0"/>
                          </a:rPr>
                          <m:t>𝑙</m:t>
                        </m:r>
                      </m:oMath>
                    </m:oMathPara>
                  </a14:m>
                  <a:endParaRPr kumimoji="0" lang="zh-CN" altLang="en-US" sz="4000" b="0" i="1" u="none" strike="noStrike" kern="0" cap="none" spc="0" normalizeH="0" baseline="0" noProof="0" dirty="0">
                    <a:ln>
                      <a:noFill/>
                    </a:ln>
                    <a:solidFill>
                      <a:srgbClr val="FFC000"/>
                    </a:solidFill>
                    <a:effectLst/>
                    <a:uLnTx/>
                    <a:uFillTx/>
                    <a:latin typeface="Times New Roman" panose="02020503050405090304" pitchFamily="18" charset="0"/>
                    <a:ea typeface="等线" panose="02010600030101010101" pitchFamily="2" charset="-122"/>
                    <a:cs typeface="Times New Roman" panose="02020503050405090304" pitchFamily="18" charset="0"/>
                  </a:endParaRPr>
                </a:p>
              </p:txBody>
            </p:sp>
          </mc:Choice>
          <mc:Fallback>
            <p:sp>
              <p:nvSpPr>
                <p:cNvPr id="166" name="文本框 165"/>
                <p:cNvSpPr txBox="1">
                  <a:spLocks noRot="1" noChangeAspect="1" noMove="1" noResize="1" noEditPoints="1" noAdjustHandles="1" noChangeArrowheads="1" noChangeShapeType="1" noTextEdit="1"/>
                </p:cNvSpPr>
                <p:nvPr/>
              </p:nvSpPr>
              <p:spPr>
                <a:xfrm>
                  <a:off x="8848996" y="3955456"/>
                  <a:ext cx="474145" cy="707886"/>
                </a:xfrm>
                <a:prstGeom prst="rect">
                  <a:avLst/>
                </a:prstGeom>
                <a:blipFill rotWithShape="1">
                  <a:blip r:embed="rId19"/>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67" name="文本框 166"/>
                <p:cNvSpPr txBox="1"/>
                <p:nvPr/>
              </p:nvSpPr>
              <p:spPr>
                <a:xfrm>
                  <a:off x="9071556" y="4259347"/>
                  <a:ext cx="474145"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lang="en-US" altLang="zh-CN" sz="1400" b="0" i="1" kern="0" dirty="0" smtClean="0">
                            <a:solidFill>
                              <a:srgbClr val="FFC000"/>
                            </a:solidFill>
                            <a:latin typeface="Cambria Math" panose="02040503050406030204" pitchFamily="18" charset="0"/>
                            <a:ea typeface="黑体" panose="02010609060101010101" pitchFamily="49" charset="-122"/>
                          </a:rPr>
                          <m:t>21</m:t>
                        </m:r>
                      </m:oMath>
                    </m:oMathPara>
                  </a14:m>
                  <a:endParaRPr kumimoji="0" lang="zh-CN" altLang="en-US" sz="1400" b="0" i="1"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Times New Roman" panose="02020503050405090304" pitchFamily="18" charset="0"/>
                  </a:endParaRPr>
                </a:p>
              </p:txBody>
            </p:sp>
          </mc:Choice>
          <mc:Fallback>
            <p:sp>
              <p:nvSpPr>
                <p:cNvPr id="167" name="文本框 166"/>
                <p:cNvSpPr txBox="1">
                  <a:spLocks noRot="1" noChangeAspect="1" noMove="1" noResize="1" noEditPoints="1" noAdjustHandles="1" noChangeArrowheads="1" noChangeShapeType="1" noTextEdit="1"/>
                </p:cNvSpPr>
                <p:nvPr/>
              </p:nvSpPr>
              <p:spPr>
                <a:xfrm>
                  <a:off x="9071556" y="4259347"/>
                  <a:ext cx="474145" cy="307777"/>
                </a:xfrm>
                <a:prstGeom prst="rect">
                  <a:avLst/>
                </a:prstGeom>
                <a:blipFill rotWithShape="1">
                  <a:blip r:embed="rId35"/>
                </a:blipFill>
              </p:spPr>
              <p:txBody>
                <a:bodyPr/>
                <a:lstStyle/>
                <a:p>
                  <a:r>
                    <a:rPr lang="zh-CN" altLang="en-US">
                      <a:noFill/>
                    </a:rPr>
                    <a:t> </a:t>
                  </a:r>
                </a:p>
              </p:txBody>
            </p:sp>
          </mc:Fallback>
        </mc:AlternateContent>
      </p:grpSp>
      <p:grpSp>
        <p:nvGrpSpPr>
          <p:cNvPr id="174" name="组合 173"/>
          <p:cNvGrpSpPr/>
          <p:nvPr/>
        </p:nvGrpSpPr>
        <p:grpSpPr>
          <a:xfrm>
            <a:off x="9511091" y="3212976"/>
            <a:ext cx="696705" cy="707886"/>
            <a:chOff x="9514029" y="3958842"/>
            <a:chExt cx="696705" cy="707886"/>
          </a:xfrm>
        </p:grpSpPr>
        <mc:AlternateContent xmlns:mc="http://schemas.openxmlformats.org/markup-compatibility/2006">
          <mc:Choice xmlns:a14="http://schemas.microsoft.com/office/drawing/2010/main" Requires="a14">
            <p:sp>
              <p:nvSpPr>
                <p:cNvPr id="168" name="文本框 167"/>
                <p:cNvSpPr txBox="1"/>
                <p:nvPr/>
              </p:nvSpPr>
              <p:spPr>
                <a:xfrm>
                  <a:off x="9514029" y="3958842"/>
                  <a:ext cx="474145"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4000" b="0" i="1" u="none" strike="noStrike" kern="0" cap="none" spc="0" normalizeH="0" baseline="0" noProof="0" smtClean="0">
                            <a:ln>
                              <a:noFill/>
                            </a:ln>
                            <a:solidFill>
                              <a:srgbClr val="FFC000"/>
                            </a:solidFill>
                            <a:effectLst/>
                            <a:uLnTx/>
                            <a:uFillTx/>
                            <a:latin typeface="Cambria Math" panose="02040503050406030204" pitchFamily="18" charset="0"/>
                            <a:cs typeface="Times New Roman" panose="02020503050405090304" pitchFamily="18" charset="0"/>
                          </a:rPr>
                          <m:t>𝑙</m:t>
                        </m:r>
                      </m:oMath>
                    </m:oMathPara>
                  </a14:m>
                  <a:endParaRPr kumimoji="0" lang="zh-CN" altLang="en-US" sz="4000" b="0" i="1" u="none" strike="noStrike" kern="0" cap="none" spc="0" normalizeH="0" baseline="0" noProof="0" dirty="0">
                    <a:ln>
                      <a:noFill/>
                    </a:ln>
                    <a:solidFill>
                      <a:srgbClr val="FFC000"/>
                    </a:solidFill>
                    <a:effectLst/>
                    <a:uLnTx/>
                    <a:uFillTx/>
                    <a:latin typeface="Times New Roman" panose="02020503050405090304" pitchFamily="18" charset="0"/>
                    <a:ea typeface="等线" panose="02010600030101010101" pitchFamily="2" charset="-122"/>
                    <a:cs typeface="Times New Roman" panose="02020503050405090304" pitchFamily="18" charset="0"/>
                  </a:endParaRPr>
                </a:p>
              </p:txBody>
            </p:sp>
          </mc:Choice>
          <mc:Fallback>
            <p:sp>
              <p:nvSpPr>
                <p:cNvPr id="168" name="文本框 167"/>
                <p:cNvSpPr txBox="1">
                  <a:spLocks noRot="1" noChangeAspect="1" noMove="1" noResize="1" noEditPoints="1" noAdjustHandles="1" noChangeArrowheads="1" noChangeShapeType="1" noTextEdit="1"/>
                </p:cNvSpPr>
                <p:nvPr/>
              </p:nvSpPr>
              <p:spPr>
                <a:xfrm>
                  <a:off x="9514029" y="3958842"/>
                  <a:ext cx="474145" cy="707886"/>
                </a:xfrm>
                <a:prstGeom prst="rect">
                  <a:avLst/>
                </a:prstGeom>
                <a:blipFill rotWithShape="1">
                  <a:blip r:embed="rId19"/>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69" name="文本框 168"/>
                <p:cNvSpPr txBox="1"/>
                <p:nvPr/>
              </p:nvSpPr>
              <p:spPr>
                <a:xfrm>
                  <a:off x="9736589" y="4262733"/>
                  <a:ext cx="474145"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lang="en-US" altLang="zh-CN" sz="1400" b="0" i="1" kern="0" dirty="0" smtClean="0">
                            <a:solidFill>
                              <a:srgbClr val="FFC000"/>
                            </a:solidFill>
                            <a:latin typeface="Cambria Math" panose="02040503050406030204" pitchFamily="18" charset="0"/>
                            <a:ea typeface="黑体" panose="02010609060101010101" pitchFamily="49" charset="-122"/>
                          </a:rPr>
                          <m:t>31</m:t>
                        </m:r>
                      </m:oMath>
                    </m:oMathPara>
                  </a14:m>
                  <a:endParaRPr kumimoji="0" lang="zh-CN" altLang="en-US" sz="1400" b="0" i="1"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Times New Roman" panose="02020503050405090304" pitchFamily="18" charset="0"/>
                  </a:endParaRPr>
                </a:p>
              </p:txBody>
            </p:sp>
          </mc:Choice>
          <mc:Fallback>
            <p:sp>
              <p:nvSpPr>
                <p:cNvPr id="169" name="文本框 168"/>
                <p:cNvSpPr txBox="1">
                  <a:spLocks noRot="1" noChangeAspect="1" noMove="1" noResize="1" noEditPoints="1" noAdjustHandles="1" noChangeArrowheads="1" noChangeShapeType="1" noTextEdit="1"/>
                </p:cNvSpPr>
                <p:nvPr/>
              </p:nvSpPr>
              <p:spPr>
                <a:xfrm>
                  <a:off x="9736589" y="4262733"/>
                  <a:ext cx="474145" cy="307777"/>
                </a:xfrm>
                <a:prstGeom prst="rect">
                  <a:avLst/>
                </a:prstGeom>
                <a:blipFill rotWithShape="1">
                  <a:blip r:embed="rId36"/>
                </a:blipFill>
              </p:spPr>
              <p:txBody>
                <a:bodyPr/>
                <a:lstStyle/>
                <a:p>
                  <a:r>
                    <a:rPr lang="zh-CN" altLang="en-US">
                      <a:noFill/>
                    </a:rPr>
                    <a:t> </a:t>
                  </a:r>
                </a:p>
              </p:txBody>
            </p:sp>
          </mc:Fallback>
        </mc:AlternateContent>
      </p:grpSp>
      <p:grpSp>
        <p:nvGrpSpPr>
          <p:cNvPr id="175" name="组合 174"/>
          <p:cNvGrpSpPr/>
          <p:nvPr/>
        </p:nvGrpSpPr>
        <p:grpSpPr>
          <a:xfrm>
            <a:off x="10137630" y="3212976"/>
            <a:ext cx="696705" cy="707886"/>
            <a:chOff x="10137663" y="3966574"/>
            <a:chExt cx="696705" cy="707886"/>
          </a:xfrm>
        </p:grpSpPr>
        <mc:AlternateContent xmlns:mc="http://schemas.openxmlformats.org/markup-compatibility/2006">
          <mc:Choice xmlns:a14="http://schemas.microsoft.com/office/drawing/2010/main" Requires="a14">
            <p:sp>
              <p:nvSpPr>
                <p:cNvPr id="170" name="文本框 169"/>
                <p:cNvSpPr txBox="1"/>
                <p:nvPr/>
              </p:nvSpPr>
              <p:spPr>
                <a:xfrm>
                  <a:off x="10137663" y="3966574"/>
                  <a:ext cx="474145"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4000" b="0" i="1" u="none" strike="noStrike" kern="0" cap="none" spc="0" normalizeH="0" baseline="0" noProof="0" smtClean="0">
                            <a:ln>
                              <a:noFill/>
                            </a:ln>
                            <a:solidFill>
                              <a:srgbClr val="FFC000"/>
                            </a:solidFill>
                            <a:effectLst/>
                            <a:uLnTx/>
                            <a:uFillTx/>
                            <a:latin typeface="Cambria Math" panose="02040503050406030204" pitchFamily="18" charset="0"/>
                            <a:cs typeface="Times New Roman" panose="02020503050405090304" pitchFamily="18" charset="0"/>
                          </a:rPr>
                          <m:t>𝑙</m:t>
                        </m:r>
                      </m:oMath>
                    </m:oMathPara>
                  </a14:m>
                  <a:endParaRPr kumimoji="0" lang="zh-CN" altLang="en-US" sz="4000" b="0" i="1" u="none" strike="noStrike" kern="0" cap="none" spc="0" normalizeH="0" baseline="0" noProof="0" dirty="0">
                    <a:ln>
                      <a:noFill/>
                    </a:ln>
                    <a:solidFill>
                      <a:srgbClr val="FFC000"/>
                    </a:solidFill>
                    <a:effectLst/>
                    <a:uLnTx/>
                    <a:uFillTx/>
                    <a:latin typeface="Times New Roman" panose="02020503050405090304" pitchFamily="18" charset="0"/>
                    <a:ea typeface="等线" panose="02010600030101010101" pitchFamily="2" charset="-122"/>
                    <a:cs typeface="Times New Roman" panose="02020503050405090304" pitchFamily="18" charset="0"/>
                  </a:endParaRPr>
                </a:p>
              </p:txBody>
            </p:sp>
          </mc:Choice>
          <mc:Fallback>
            <p:sp>
              <p:nvSpPr>
                <p:cNvPr id="170" name="文本框 169"/>
                <p:cNvSpPr txBox="1">
                  <a:spLocks noRot="1" noChangeAspect="1" noMove="1" noResize="1" noEditPoints="1" noAdjustHandles="1" noChangeArrowheads="1" noChangeShapeType="1" noTextEdit="1"/>
                </p:cNvSpPr>
                <p:nvPr/>
              </p:nvSpPr>
              <p:spPr>
                <a:xfrm>
                  <a:off x="10137663" y="3966574"/>
                  <a:ext cx="474145" cy="707886"/>
                </a:xfrm>
                <a:prstGeom prst="rect">
                  <a:avLst/>
                </a:prstGeom>
                <a:blipFill rotWithShape="1">
                  <a:blip r:embed="rId19"/>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71" name="文本框 170"/>
                <p:cNvSpPr txBox="1"/>
                <p:nvPr/>
              </p:nvSpPr>
              <p:spPr>
                <a:xfrm>
                  <a:off x="10360223" y="4270465"/>
                  <a:ext cx="474145"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lang="en-US" altLang="zh-CN" sz="1400" b="0" i="1" kern="0" dirty="0" smtClean="0">
                            <a:solidFill>
                              <a:srgbClr val="FFC000"/>
                            </a:solidFill>
                            <a:latin typeface="Cambria Math" panose="02040503050406030204" pitchFamily="18" charset="0"/>
                            <a:ea typeface="黑体" panose="02010609060101010101" pitchFamily="49" charset="-122"/>
                          </a:rPr>
                          <m:t>41</m:t>
                        </m:r>
                      </m:oMath>
                    </m:oMathPara>
                  </a14:m>
                  <a:endParaRPr kumimoji="0" lang="zh-CN" altLang="en-US" sz="1400" b="0" i="1"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Times New Roman" panose="02020503050405090304" pitchFamily="18" charset="0"/>
                  </a:endParaRPr>
                </a:p>
              </p:txBody>
            </p:sp>
          </mc:Choice>
          <mc:Fallback>
            <p:sp>
              <p:nvSpPr>
                <p:cNvPr id="171" name="文本框 170"/>
                <p:cNvSpPr txBox="1">
                  <a:spLocks noRot="1" noChangeAspect="1" noMove="1" noResize="1" noEditPoints="1" noAdjustHandles="1" noChangeArrowheads="1" noChangeShapeType="1" noTextEdit="1"/>
                </p:cNvSpPr>
                <p:nvPr/>
              </p:nvSpPr>
              <p:spPr>
                <a:xfrm>
                  <a:off x="10360223" y="4270465"/>
                  <a:ext cx="474145" cy="307777"/>
                </a:xfrm>
                <a:prstGeom prst="rect">
                  <a:avLst/>
                </a:prstGeom>
                <a:blipFill rotWithShape="1">
                  <a:blip r:embed="rId37"/>
                </a:blipFill>
              </p:spPr>
              <p:txBody>
                <a:bodyPr/>
                <a:lstStyle/>
                <a:p>
                  <a:r>
                    <a:rPr lang="zh-CN" altLang="en-US">
                      <a:noFill/>
                    </a:rPr>
                    <a:t> </a:t>
                  </a:r>
                </a:p>
              </p:txBody>
            </p:sp>
          </mc:Fallback>
        </mc:AlternateContent>
      </p:grpSp>
      <p:grpSp>
        <p:nvGrpSpPr>
          <p:cNvPr id="178" name="组合 177"/>
          <p:cNvGrpSpPr/>
          <p:nvPr/>
        </p:nvGrpSpPr>
        <p:grpSpPr>
          <a:xfrm>
            <a:off x="8862796" y="3676787"/>
            <a:ext cx="696705" cy="611668"/>
            <a:chOff x="8862795" y="4409877"/>
            <a:chExt cx="696705" cy="611668"/>
          </a:xfrm>
        </p:grpSpPr>
        <mc:AlternateContent xmlns:mc="http://schemas.openxmlformats.org/markup-compatibility/2006">
          <mc:Choice xmlns:a14="http://schemas.microsoft.com/office/drawing/2010/main" Requires="a14">
            <p:sp>
              <p:nvSpPr>
                <p:cNvPr id="176" name="文本框 175"/>
                <p:cNvSpPr txBox="1"/>
                <p:nvPr/>
              </p:nvSpPr>
              <p:spPr>
                <a:xfrm>
                  <a:off x="8862795" y="4409877"/>
                  <a:ext cx="474145" cy="56683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4000" b="0" i="1" u="none" strike="noStrike" kern="0" cap="none" spc="0" normalizeH="0" baseline="0" noProof="0" smtClean="0">
                            <a:ln>
                              <a:noFill/>
                            </a:ln>
                            <a:solidFill>
                              <a:srgbClr val="92D050"/>
                            </a:solidFill>
                            <a:effectLst/>
                            <a:uLnTx/>
                            <a:uFillTx/>
                            <a:latin typeface="Cambria Math" panose="02040503050406030204" pitchFamily="18" charset="0"/>
                            <a:cs typeface="Times New Roman" panose="02020503050405090304" pitchFamily="18" charset="0"/>
                          </a:rPr>
                          <m:t>𝑙</m:t>
                        </m:r>
                      </m:oMath>
                    </m:oMathPara>
                  </a14:m>
                  <a:endParaRPr kumimoji="0" lang="zh-CN" altLang="en-US" sz="4000" b="0" i="1" u="none" strike="noStrike" kern="0" cap="none" spc="0" normalizeH="0" baseline="0" noProof="0" dirty="0">
                    <a:ln>
                      <a:noFill/>
                    </a:ln>
                    <a:solidFill>
                      <a:prstClr val="black"/>
                    </a:solidFill>
                    <a:effectLst/>
                    <a:uLnTx/>
                    <a:uFillTx/>
                    <a:latin typeface="Times New Roman" panose="02020503050405090304" pitchFamily="18" charset="0"/>
                    <a:ea typeface="等线" panose="02010600030101010101" pitchFamily="2" charset="-122"/>
                    <a:cs typeface="Times New Roman" panose="02020503050405090304" pitchFamily="18" charset="0"/>
                  </a:endParaRPr>
                </a:p>
              </p:txBody>
            </p:sp>
          </mc:Choice>
          <mc:Fallback>
            <p:sp>
              <p:nvSpPr>
                <p:cNvPr id="176" name="文本框 175"/>
                <p:cNvSpPr txBox="1">
                  <a:spLocks noRot="1" noChangeAspect="1" noMove="1" noResize="1" noEditPoints="1" noAdjustHandles="1" noChangeArrowheads="1" noChangeShapeType="1" noTextEdit="1"/>
                </p:cNvSpPr>
                <p:nvPr/>
              </p:nvSpPr>
              <p:spPr>
                <a:xfrm>
                  <a:off x="8862795" y="4409877"/>
                  <a:ext cx="474145" cy="566836"/>
                </a:xfrm>
                <a:prstGeom prst="rect">
                  <a:avLst/>
                </a:prstGeom>
                <a:blipFill rotWithShape="1">
                  <a:blip r:embed="rId21"/>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77" name="文本框 176"/>
                <p:cNvSpPr txBox="1"/>
                <p:nvPr/>
              </p:nvSpPr>
              <p:spPr>
                <a:xfrm>
                  <a:off x="9085355" y="4713768"/>
                  <a:ext cx="474145"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lang="en-US" altLang="zh-CN" sz="1400" b="0" i="1" kern="0" dirty="0" smtClean="0">
                            <a:solidFill>
                              <a:srgbClr val="92D050"/>
                            </a:solidFill>
                            <a:latin typeface="Cambria Math" panose="02040503050406030204" pitchFamily="18" charset="0"/>
                            <a:ea typeface="黑体" panose="02010609060101010101" pitchFamily="49" charset="-122"/>
                          </a:rPr>
                          <m:t>22</m:t>
                        </m:r>
                      </m:oMath>
                    </m:oMathPara>
                  </a14:m>
                  <a:endParaRPr kumimoji="0" lang="zh-CN" altLang="en-US" sz="1400" b="0" i="1"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Times New Roman" panose="02020503050405090304" pitchFamily="18" charset="0"/>
                  </a:endParaRPr>
                </a:p>
              </p:txBody>
            </p:sp>
          </mc:Choice>
          <mc:Fallback>
            <p:sp>
              <p:nvSpPr>
                <p:cNvPr id="177" name="文本框 176"/>
                <p:cNvSpPr txBox="1">
                  <a:spLocks noRot="1" noChangeAspect="1" noMove="1" noResize="1" noEditPoints="1" noAdjustHandles="1" noChangeArrowheads="1" noChangeShapeType="1" noTextEdit="1"/>
                </p:cNvSpPr>
                <p:nvPr/>
              </p:nvSpPr>
              <p:spPr>
                <a:xfrm>
                  <a:off x="9085355" y="4713768"/>
                  <a:ext cx="474145" cy="307777"/>
                </a:xfrm>
                <a:prstGeom prst="rect">
                  <a:avLst/>
                </a:prstGeom>
                <a:blipFill rotWithShape="1">
                  <a:blip r:embed="rId31"/>
                </a:blipFill>
              </p:spPr>
              <p:txBody>
                <a:bodyPr/>
                <a:lstStyle/>
                <a:p>
                  <a:r>
                    <a:rPr lang="zh-CN" altLang="en-US">
                      <a:noFill/>
                    </a:rPr>
                    <a:t> </a:t>
                  </a:r>
                </a:p>
              </p:txBody>
            </p:sp>
          </mc:Fallback>
        </mc:AlternateContent>
      </p:grpSp>
      <p:grpSp>
        <p:nvGrpSpPr>
          <p:cNvPr id="179" name="组合 178"/>
          <p:cNvGrpSpPr/>
          <p:nvPr/>
        </p:nvGrpSpPr>
        <p:grpSpPr>
          <a:xfrm>
            <a:off x="9511091" y="3676787"/>
            <a:ext cx="696705" cy="611668"/>
            <a:chOff x="8862795" y="4409877"/>
            <a:chExt cx="696705" cy="611668"/>
          </a:xfrm>
        </p:grpSpPr>
        <mc:AlternateContent xmlns:mc="http://schemas.openxmlformats.org/markup-compatibility/2006">
          <mc:Choice xmlns:a14="http://schemas.microsoft.com/office/drawing/2010/main" Requires="a14">
            <p:sp>
              <p:nvSpPr>
                <p:cNvPr id="180" name="文本框 179"/>
                <p:cNvSpPr txBox="1"/>
                <p:nvPr/>
              </p:nvSpPr>
              <p:spPr>
                <a:xfrm>
                  <a:off x="8862795" y="4409877"/>
                  <a:ext cx="474145" cy="56683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4000" b="0" i="1" u="none" strike="noStrike" kern="0" cap="none" spc="0" normalizeH="0" baseline="0" noProof="0" smtClean="0">
                            <a:ln>
                              <a:noFill/>
                            </a:ln>
                            <a:solidFill>
                              <a:srgbClr val="92D050"/>
                            </a:solidFill>
                            <a:effectLst/>
                            <a:uLnTx/>
                            <a:uFillTx/>
                            <a:latin typeface="Cambria Math" panose="02040503050406030204" pitchFamily="18" charset="0"/>
                            <a:cs typeface="Times New Roman" panose="02020503050405090304" pitchFamily="18" charset="0"/>
                          </a:rPr>
                          <m:t>𝑙</m:t>
                        </m:r>
                      </m:oMath>
                    </m:oMathPara>
                  </a14:m>
                  <a:endParaRPr kumimoji="0" lang="zh-CN" altLang="en-US" sz="4000" b="0" i="1" u="none" strike="noStrike" kern="0" cap="none" spc="0" normalizeH="0" baseline="0" noProof="0" dirty="0">
                    <a:ln>
                      <a:noFill/>
                    </a:ln>
                    <a:solidFill>
                      <a:prstClr val="black"/>
                    </a:solidFill>
                    <a:effectLst/>
                    <a:uLnTx/>
                    <a:uFillTx/>
                    <a:latin typeface="Times New Roman" panose="02020503050405090304" pitchFamily="18" charset="0"/>
                    <a:ea typeface="等线" panose="02010600030101010101" pitchFamily="2" charset="-122"/>
                    <a:cs typeface="Times New Roman" panose="02020503050405090304" pitchFamily="18" charset="0"/>
                  </a:endParaRPr>
                </a:p>
              </p:txBody>
            </p:sp>
          </mc:Choice>
          <mc:Fallback>
            <p:sp>
              <p:nvSpPr>
                <p:cNvPr id="180" name="文本框 179"/>
                <p:cNvSpPr txBox="1">
                  <a:spLocks noRot="1" noChangeAspect="1" noMove="1" noResize="1" noEditPoints="1" noAdjustHandles="1" noChangeArrowheads="1" noChangeShapeType="1" noTextEdit="1"/>
                </p:cNvSpPr>
                <p:nvPr/>
              </p:nvSpPr>
              <p:spPr>
                <a:xfrm>
                  <a:off x="8862795" y="4409877"/>
                  <a:ext cx="474145" cy="566836"/>
                </a:xfrm>
                <a:prstGeom prst="rect">
                  <a:avLst/>
                </a:prstGeom>
                <a:blipFill rotWithShape="1">
                  <a:blip r:embed="rId21"/>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81" name="文本框 180"/>
                <p:cNvSpPr txBox="1"/>
                <p:nvPr/>
              </p:nvSpPr>
              <p:spPr>
                <a:xfrm>
                  <a:off x="9085355" y="4713768"/>
                  <a:ext cx="474145"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lang="en-US" altLang="zh-CN" sz="1400" b="0" i="1" kern="0" dirty="0">
                            <a:solidFill>
                              <a:srgbClr val="92D050"/>
                            </a:solidFill>
                            <a:latin typeface="Cambria Math" panose="02040503050406030204" pitchFamily="18" charset="0"/>
                            <a:ea typeface="黑体" panose="02010609060101010101" pitchFamily="49" charset="-122"/>
                          </a:rPr>
                          <m:t>3</m:t>
                        </m:r>
                        <m:r>
                          <a:rPr lang="en-US" altLang="zh-CN" sz="1400" b="0" i="1" kern="0" dirty="0" smtClean="0">
                            <a:solidFill>
                              <a:srgbClr val="92D050"/>
                            </a:solidFill>
                            <a:latin typeface="Cambria Math" panose="02040503050406030204" pitchFamily="18" charset="0"/>
                            <a:ea typeface="黑体" panose="02010609060101010101" pitchFamily="49" charset="-122"/>
                          </a:rPr>
                          <m:t>2</m:t>
                        </m:r>
                      </m:oMath>
                    </m:oMathPara>
                  </a14:m>
                  <a:endParaRPr kumimoji="0" lang="zh-CN" altLang="en-US" sz="1400" b="0" i="1"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Times New Roman" panose="02020503050405090304" pitchFamily="18" charset="0"/>
                  </a:endParaRPr>
                </a:p>
              </p:txBody>
            </p:sp>
          </mc:Choice>
          <mc:Fallback>
            <p:sp>
              <p:nvSpPr>
                <p:cNvPr id="181" name="文本框 180"/>
                <p:cNvSpPr txBox="1">
                  <a:spLocks noRot="1" noChangeAspect="1" noMove="1" noResize="1" noEditPoints="1" noAdjustHandles="1" noChangeArrowheads="1" noChangeShapeType="1" noTextEdit="1"/>
                </p:cNvSpPr>
                <p:nvPr/>
              </p:nvSpPr>
              <p:spPr>
                <a:xfrm>
                  <a:off x="9085355" y="4713768"/>
                  <a:ext cx="474145" cy="307777"/>
                </a:xfrm>
                <a:prstGeom prst="rect">
                  <a:avLst/>
                </a:prstGeom>
                <a:blipFill rotWithShape="1">
                  <a:blip r:embed="rId38"/>
                </a:blipFill>
              </p:spPr>
              <p:txBody>
                <a:bodyPr/>
                <a:lstStyle/>
                <a:p>
                  <a:r>
                    <a:rPr lang="zh-CN" altLang="en-US">
                      <a:noFill/>
                    </a:rPr>
                    <a:t> </a:t>
                  </a:r>
                </a:p>
              </p:txBody>
            </p:sp>
          </mc:Fallback>
        </mc:AlternateContent>
      </p:grpSp>
      <p:grpSp>
        <p:nvGrpSpPr>
          <p:cNvPr id="182" name="组合 181"/>
          <p:cNvGrpSpPr/>
          <p:nvPr/>
        </p:nvGrpSpPr>
        <p:grpSpPr>
          <a:xfrm>
            <a:off x="10137630" y="3676787"/>
            <a:ext cx="696705" cy="611668"/>
            <a:chOff x="8862795" y="4409877"/>
            <a:chExt cx="696705" cy="611668"/>
          </a:xfrm>
        </p:grpSpPr>
        <mc:AlternateContent xmlns:mc="http://schemas.openxmlformats.org/markup-compatibility/2006">
          <mc:Choice xmlns:a14="http://schemas.microsoft.com/office/drawing/2010/main" Requires="a14">
            <p:sp>
              <p:nvSpPr>
                <p:cNvPr id="183" name="文本框 182"/>
                <p:cNvSpPr txBox="1"/>
                <p:nvPr/>
              </p:nvSpPr>
              <p:spPr>
                <a:xfrm>
                  <a:off x="8862795" y="4409877"/>
                  <a:ext cx="474145" cy="56683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4000" b="0" i="1" u="none" strike="noStrike" kern="0" cap="none" spc="0" normalizeH="0" baseline="0" noProof="0" smtClean="0">
                            <a:ln>
                              <a:noFill/>
                            </a:ln>
                            <a:solidFill>
                              <a:srgbClr val="92D050"/>
                            </a:solidFill>
                            <a:effectLst/>
                            <a:uLnTx/>
                            <a:uFillTx/>
                            <a:latin typeface="Cambria Math" panose="02040503050406030204" pitchFamily="18" charset="0"/>
                            <a:cs typeface="Times New Roman" panose="02020503050405090304" pitchFamily="18" charset="0"/>
                          </a:rPr>
                          <m:t>𝑙</m:t>
                        </m:r>
                      </m:oMath>
                    </m:oMathPara>
                  </a14:m>
                  <a:endParaRPr kumimoji="0" lang="zh-CN" altLang="en-US" sz="4000" b="0" i="1" u="none" strike="noStrike" kern="0" cap="none" spc="0" normalizeH="0" baseline="0" noProof="0" dirty="0">
                    <a:ln>
                      <a:noFill/>
                    </a:ln>
                    <a:solidFill>
                      <a:prstClr val="black"/>
                    </a:solidFill>
                    <a:effectLst/>
                    <a:uLnTx/>
                    <a:uFillTx/>
                    <a:latin typeface="Times New Roman" panose="02020503050405090304" pitchFamily="18" charset="0"/>
                    <a:ea typeface="等线" panose="02010600030101010101" pitchFamily="2" charset="-122"/>
                    <a:cs typeface="Times New Roman" panose="02020503050405090304" pitchFamily="18" charset="0"/>
                  </a:endParaRPr>
                </a:p>
              </p:txBody>
            </p:sp>
          </mc:Choice>
          <mc:Fallback>
            <p:sp>
              <p:nvSpPr>
                <p:cNvPr id="183" name="文本框 182"/>
                <p:cNvSpPr txBox="1">
                  <a:spLocks noRot="1" noChangeAspect="1" noMove="1" noResize="1" noEditPoints="1" noAdjustHandles="1" noChangeArrowheads="1" noChangeShapeType="1" noTextEdit="1"/>
                </p:cNvSpPr>
                <p:nvPr/>
              </p:nvSpPr>
              <p:spPr>
                <a:xfrm>
                  <a:off x="8862795" y="4409877"/>
                  <a:ext cx="474145" cy="566836"/>
                </a:xfrm>
                <a:prstGeom prst="rect">
                  <a:avLst/>
                </a:prstGeom>
                <a:blipFill rotWithShape="1">
                  <a:blip r:embed="rId21"/>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84" name="文本框 183"/>
                <p:cNvSpPr txBox="1"/>
                <p:nvPr/>
              </p:nvSpPr>
              <p:spPr>
                <a:xfrm>
                  <a:off x="9085355" y="4713768"/>
                  <a:ext cx="474145"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lang="en-US" altLang="zh-CN" sz="1400" b="0" i="1" kern="0" dirty="0">
                            <a:solidFill>
                              <a:srgbClr val="92D050"/>
                            </a:solidFill>
                            <a:latin typeface="Cambria Math" panose="02040503050406030204" pitchFamily="18" charset="0"/>
                            <a:ea typeface="黑体" panose="02010609060101010101" pitchFamily="49" charset="-122"/>
                          </a:rPr>
                          <m:t>4</m:t>
                        </m:r>
                        <m:r>
                          <a:rPr lang="en-US" altLang="zh-CN" sz="1400" b="0" i="1" kern="0" dirty="0" smtClean="0">
                            <a:solidFill>
                              <a:srgbClr val="92D050"/>
                            </a:solidFill>
                            <a:latin typeface="Cambria Math" panose="02040503050406030204" pitchFamily="18" charset="0"/>
                            <a:ea typeface="黑体" panose="02010609060101010101" pitchFamily="49" charset="-122"/>
                          </a:rPr>
                          <m:t>2</m:t>
                        </m:r>
                      </m:oMath>
                    </m:oMathPara>
                  </a14:m>
                  <a:endParaRPr kumimoji="0" lang="zh-CN" altLang="en-US" sz="1400" b="0" i="1"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Times New Roman" panose="02020503050405090304" pitchFamily="18" charset="0"/>
                  </a:endParaRPr>
                </a:p>
              </p:txBody>
            </p:sp>
          </mc:Choice>
          <mc:Fallback>
            <p:sp>
              <p:nvSpPr>
                <p:cNvPr id="184" name="文本框 183"/>
                <p:cNvSpPr txBox="1">
                  <a:spLocks noRot="1" noChangeAspect="1" noMove="1" noResize="1" noEditPoints="1" noAdjustHandles="1" noChangeArrowheads="1" noChangeShapeType="1" noTextEdit="1"/>
                </p:cNvSpPr>
                <p:nvPr/>
              </p:nvSpPr>
              <p:spPr>
                <a:xfrm>
                  <a:off x="9085355" y="4713768"/>
                  <a:ext cx="474145" cy="307777"/>
                </a:xfrm>
                <a:prstGeom prst="rect">
                  <a:avLst/>
                </a:prstGeom>
                <a:blipFill rotWithShape="1">
                  <a:blip r:embed="rId39"/>
                </a:blipFill>
              </p:spPr>
              <p:txBody>
                <a:bodyPr/>
                <a:lstStyle/>
                <a:p>
                  <a:r>
                    <a:rPr lang="zh-CN" altLang="en-US">
                      <a:noFill/>
                    </a:rPr>
                    <a:t> </a:t>
                  </a:r>
                </a:p>
              </p:txBody>
            </p:sp>
          </mc:Fallback>
        </mc:AlternateContent>
      </p:grpSp>
      <p:grpSp>
        <p:nvGrpSpPr>
          <p:cNvPr id="187" name="组合 186"/>
          <p:cNvGrpSpPr/>
          <p:nvPr/>
        </p:nvGrpSpPr>
        <p:grpSpPr>
          <a:xfrm>
            <a:off x="9511091" y="4141608"/>
            <a:ext cx="696705" cy="611668"/>
            <a:chOff x="9498496" y="4860985"/>
            <a:chExt cx="696705" cy="611668"/>
          </a:xfrm>
        </p:grpSpPr>
        <mc:AlternateContent xmlns:mc="http://schemas.openxmlformats.org/markup-compatibility/2006">
          <mc:Choice xmlns:a14="http://schemas.microsoft.com/office/drawing/2010/main" Requires="a14">
            <p:sp>
              <p:nvSpPr>
                <p:cNvPr id="185" name="文本框 184"/>
                <p:cNvSpPr txBox="1"/>
                <p:nvPr/>
              </p:nvSpPr>
              <p:spPr>
                <a:xfrm>
                  <a:off x="9498496" y="4860985"/>
                  <a:ext cx="474145" cy="56683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4000" b="0" i="1" u="none" strike="noStrike" kern="0" cap="none" spc="0" normalizeH="0" baseline="0" noProof="0" smtClean="0">
                            <a:ln>
                              <a:noFill/>
                            </a:ln>
                            <a:solidFill>
                              <a:srgbClr val="629DD1">
                                <a:lumMod val="75000"/>
                              </a:srgbClr>
                            </a:solidFill>
                            <a:effectLst/>
                            <a:uLnTx/>
                            <a:uFillTx/>
                            <a:latin typeface="Cambria Math" panose="02040503050406030204" pitchFamily="18" charset="0"/>
                            <a:cs typeface="Times New Roman" panose="02020503050405090304" pitchFamily="18" charset="0"/>
                          </a:rPr>
                          <m:t>𝑙</m:t>
                        </m:r>
                      </m:oMath>
                    </m:oMathPara>
                  </a14:m>
                  <a:endParaRPr kumimoji="0" lang="zh-CN" altLang="en-US" sz="4000" b="0" i="1" u="none" strike="noStrike" kern="0" cap="none" spc="0" normalizeH="0" baseline="0" noProof="0" dirty="0">
                    <a:ln>
                      <a:noFill/>
                    </a:ln>
                    <a:solidFill>
                      <a:prstClr val="black"/>
                    </a:solidFill>
                    <a:effectLst/>
                    <a:uLnTx/>
                    <a:uFillTx/>
                    <a:latin typeface="Times New Roman" panose="02020503050405090304" pitchFamily="18" charset="0"/>
                    <a:ea typeface="等线" panose="02010600030101010101" pitchFamily="2" charset="-122"/>
                    <a:cs typeface="Times New Roman" panose="02020503050405090304" pitchFamily="18" charset="0"/>
                  </a:endParaRPr>
                </a:p>
              </p:txBody>
            </p:sp>
          </mc:Choice>
          <mc:Fallback>
            <p:sp>
              <p:nvSpPr>
                <p:cNvPr id="185" name="文本框 184"/>
                <p:cNvSpPr txBox="1">
                  <a:spLocks noRot="1" noChangeAspect="1" noMove="1" noResize="1" noEditPoints="1" noAdjustHandles="1" noChangeArrowheads="1" noChangeShapeType="1" noTextEdit="1"/>
                </p:cNvSpPr>
                <p:nvPr/>
              </p:nvSpPr>
              <p:spPr>
                <a:xfrm>
                  <a:off x="9498496" y="4860985"/>
                  <a:ext cx="474145" cy="566836"/>
                </a:xfrm>
                <a:prstGeom prst="rect">
                  <a:avLst/>
                </a:prstGeom>
                <a:blipFill rotWithShape="1">
                  <a:blip r:embed="rId25"/>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86" name="文本框 185"/>
                <p:cNvSpPr txBox="1"/>
                <p:nvPr/>
              </p:nvSpPr>
              <p:spPr>
                <a:xfrm>
                  <a:off x="9721056" y="5164876"/>
                  <a:ext cx="474145"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lang="en-US" altLang="zh-CN" sz="1400" b="0" i="1" kern="0" dirty="0" smtClean="0">
                            <a:solidFill>
                              <a:srgbClr val="629DD1">
                                <a:lumMod val="75000"/>
                              </a:srgbClr>
                            </a:solidFill>
                            <a:latin typeface="Cambria Math" panose="02040503050406030204" pitchFamily="18" charset="0"/>
                            <a:ea typeface="黑体" panose="02010609060101010101" pitchFamily="49" charset="-122"/>
                          </a:rPr>
                          <m:t>33</m:t>
                        </m:r>
                      </m:oMath>
                    </m:oMathPara>
                  </a14:m>
                  <a:endParaRPr kumimoji="0" lang="zh-CN" altLang="en-US" sz="1400" b="0" i="1"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Times New Roman" panose="02020503050405090304" pitchFamily="18" charset="0"/>
                  </a:endParaRPr>
                </a:p>
              </p:txBody>
            </p:sp>
          </mc:Choice>
          <mc:Fallback>
            <p:sp>
              <p:nvSpPr>
                <p:cNvPr id="186" name="文本框 185"/>
                <p:cNvSpPr txBox="1">
                  <a:spLocks noRot="1" noChangeAspect="1" noMove="1" noResize="1" noEditPoints="1" noAdjustHandles="1" noChangeArrowheads="1" noChangeShapeType="1" noTextEdit="1"/>
                </p:cNvSpPr>
                <p:nvPr/>
              </p:nvSpPr>
              <p:spPr>
                <a:xfrm>
                  <a:off x="9721056" y="5164876"/>
                  <a:ext cx="474145" cy="307777"/>
                </a:xfrm>
                <a:prstGeom prst="rect">
                  <a:avLst/>
                </a:prstGeom>
                <a:blipFill rotWithShape="1">
                  <a:blip r:embed="rId32"/>
                </a:blipFill>
              </p:spPr>
              <p:txBody>
                <a:bodyPr/>
                <a:lstStyle/>
                <a:p>
                  <a:r>
                    <a:rPr lang="zh-CN" altLang="en-US">
                      <a:noFill/>
                    </a:rPr>
                    <a:t> </a:t>
                  </a:r>
                </a:p>
              </p:txBody>
            </p:sp>
          </mc:Fallback>
        </mc:AlternateContent>
      </p:grpSp>
      <p:grpSp>
        <p:nvGrpSpPr>
          <p:cNvPr id="188" name="组合 187"/>
          <p:cNvGrpSpPr/>
          <p:nvPr/>
        </p:nvGrpSpPr>
        <p:grpSpPr>
          <a:xfrm>
            <a:off x="10137630" y="4141608"/>
            <a:ext cx="696705" cy="611668"/>
            <a:chOff x="9498496" y="4860985"/>
            <a:chExt cx="696705" cy="611668"/>
          </a:xfrm>
        </p:grpSpPr>
        <mc:AlternateContent xmlns:mc="http://schemas.openxmlformats.org/markup-compatibility/2006">
          <mc:Choice xmlns:a14="http://schemas.microsoft.com/office/drawing/2010/main" Requires="a14">
            <p:sp>
              <p:nvSpPr>
                <p:cNvPr id="189" name="文本框 188"/>
                <p:cNvSpPr txBox="1"/>
                <p:nvPr/>
              </p:nvSpPr>
              <p:spPr>
                <a:xfrm>
                  <a:off x="9498496" y="4860985"/>
                  <a:ext cx="474145" cy="56683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4000" b="0" i="1" u="none" strike="noStrike" kern="0" cap="none" spc="0" normalizeH="0" baseline="0" noProof="0" smtClean="0">
                            <a:ln>
                              <a:noFill/>
                            </a:ln>
                            <a:solidFill>
                              <a:srgbClr val="629DD1">
                                <a:lumMod val="75000"/>
                              </a:srgbClr>
                            </a:solidFill>
                            <a:effectLst/>
                            <a:uLnTx/>
                            <a:uFillTx/>
                            <a:latin typeface="Cambria Math" panose="02040503050406030204" pitchFamily="18" charset="0"/>
                            <a:cs typeface="Times New Roman" panose="02020503050405090304" pitchFamily="18" charset="0"/>
                          </a:rPr>
                          <m:t>𝑙</m:t>
                        </m:r>
                      </m:oMath>
                    </m:oMathPara>
                  </a14:m>
                  <a:endParaRPr kumimoji="0" lang="zh-CN" altLang="en-US" sz="4000" b="0" i="1" u="none" strike="noStrike" kern="0" cap="none" spc="0" normalizeH="0" baseline="0" noProof="0" dirty="0">
                    <a:ln>
                      <a:noFill/>
                    </a:ln>
                    <a:solidFill>
                      <a:prstClr val="black"/>
                    </a:solidFill>
                    <a:effectLst/>
                    <a:uLnTx/>
                    <a:uFillTx/>
                    <a:latin typeface="Times New Roman" panose="02020503050405090304" pitchFamily="18" charset="0"/>
                    <a:ea typeface="等线" panose="02010600030101010101" pitchFamily="2" charset="-122"/>
                    <a:cs typeface="Times New Roman" panose="02020503050405090304" pitchFamily="18" charset="0"/>
                  </a:endParaRPr>
                </a:p>
              </p:txBody>
            </p:sp>
          </mc:Choice>
          <mc:Fallback>
            <p:sp>
              <p:nvSpPr>
                <p:cNvPr id="189" name="文本框 188"/>
                <p:cNvSpPr txBox="1">
                  <a:spLocks noRot="1" noChangeAspect="1" noMove="1" noResize="1" noEditPoints="1" noAdjustHandles="1" noChangeArrowheads="1" noChangeShapeType="1" noTextEdit="1"/>
                </p:cNvSpPr>
                <p:nvPr/>
              </p:nvSpPr>
              <p:spPr>
                <a:xfrm>
                  <a:off x="9498496" y="4860985"/>
                  <a:ext cx="474145" cy="566836"/>
                </a:xfrm>
                <a:prstGeom prst="rect">
                  <a:avLst/>
                </a:prstGeom>
                <a:blipFill rotWithShape="1">
                  <a:blip r:embed="rId25"/>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90" name="文本框 189"/>
                <p:cNvSpPr txBox="1"/>
                <p:nvPr/>
              </p:nvSpPr>
              <p:spPr>
                <a:xfrm>
                  <a:off x="9721056" y="5164876"/>
                  <a:ext cx="474145"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lang="en-US" altLang="zh-CN" sz="1400" b="0" i="1" kern="0" dirty="0">
                            <a:solidFill>
                              <a:srgbClr val="629DD1">
                                <a:lumMod val="75000"/>
                              </a:srgbClr>
                            </a:solidFill>
                            <a:latin typeface="Cambria Math" panose="02040503050406030204" pitchFamily="18" charset="0"/>
                            <a:ea typeface="黑体" panose="02010609060101010101" pitchFamily="49" charset="-122"/>
                          </a:rPr>
                          <m:t>4</m:t>
                        </m:r>
                        <m:r>
                          <a:rPr lang="en-US" altLang="zh-CN" sz="1400" b="0" i="1" kern="0" dirty="0" smtClean="0">
                            <a:solidFill>
                              <a:srgbClr val="629DD1">
                                <a:lumMod val="75000"/>
                              </a:srgbClr>
                            </a:solidFill>
                            <a:latin typeface="Cambria Math" panose="02040503050406030204" pitchFamily="18" charset="0"/>
                            <a:ea typeface="黑体" panose="02010609060101010101" pitchFamily="49" charset="-122"/>
                          </a:rPr>
                          <m:t>3</m:t>
                        </m:r>
                      </m:oMath>
                    </m:oMathPara>
                  </a14:m>
                  <a:endParaRPr kumimoji="0" lang="zh-CN" altLang="en-US" sz="1400" b="0" i="1"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Times New Roman" panose="02020503050405090304" pitchFamily="18" charset="0"/>
                  </a:endParaRPr>
                </a:p>
              </p:txBody>
            </p:sp>
          </mc:Choice>
          <mc:Fallback>
            <p:sp>
              <p:nvSpPr>
                <p:cNvPr id="190" name="文本框 189"/>
                <p:cNvSpPr txBox="1">
                  <a:spLocks noRot="1" noChangeAspect="1" noMove="1" noResize="1" noEditPoints="1" noAdjustHandles="1" noChangeArrowheads="1" noChangeShapeType="1" noTextEdit="1"/>
                </p:cNvSpPr>
                <p:nvPr/>
              </p:nvSpPr>
              <p:spPr>
                <a:xfrm>
                  <a:off x="9721056" y="5164876"/>
                  <a:ext cx="474145" cy="307777"/>
                </a:xfrm>
                <a:prstGeom prst="rect">
                  <a:avLst/>
                </a:prstGeom>
                <a:blipFill rotWithShape="1">
                  <a:blip r:embed="rId40"/>
                </a:blipFill>
              </p:spPr>
              <p:txBody>
                <a:bodyPr/>
                <a:lstStyle/>
                <a:p>
                  <a:r>
                    <a:rPr lang="zh-CN" altLang="en-US">
                      <a:noFill/>
                    </a:rPr>
                    <a:t> </a:t>
                  </a:r>
                </a:p>
              </p:txBody>
            </p:sp>
          </mc:Fallback>
        </mc:AlternateContent>
      </p:grpSp>
      <p:grpSp>
        <p:nvGrpSpPr>
          <p:cNvPr id="197" name="组合 196"/>
          <p:cNvGrpSpPr/>
          <p:nvPr/>
        </p:nvGrpSpPr>
        <p:grpSpPr>
          <a:xfrm>
            <a:off x="10137630" y="4603874"/>
            <a:ext cx="696705" cy="707886"/>
            <a:chOff x="10144775" y="5327289"/>
            <a:chExt cx="696705" cy="707886"/>
          </a:xfrm>
        </p:grpSpPr>
        <mc:AlternateContent xmlns:mc="http://schemas.openxmlformats.org/markup-compatibility/2006">
          <mc:Choice xmlns:a14="http://schemas.microsoft.com/office/drawing/2010/main" Requires="a14">
            <p:sp>
              <p:nvSpPr>
                <p:cNvPr id="191" name="文本框 190"/>
                <p:cNvSpPr txBox="1"/>
                <p:nvPr/>
              </p:nvSpPr>
              <p:spPr>
                <a:xfrm>
                  <a:off x="10144775" y="5327289"/>
                  <a:ext cx="474145"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4000" b="0" i="1" u="none" strike="noStrike" kern="0" cap="none" spc="0" normalizeH="0" baseline="0" noProof="0" smtClean="0">
                            <a:ln>
                              <a:noFill/>
                            </a:ln>
                            <a:solidFill>
                              <a:srgbClr val="D7ACD6"/>
                            </a:solidFill>
                            <a:effectLst/>
                            <a:uLnTx/>
                            <a:uFillTx/>
                            <a:latin typeface="Cambria Math" panose="02040503050406030204" pitchFamily="18" charset="0"/>
                            <a:cs typeface="Times New Roman" panose="02020503050405090304" pitchFamily="18" charset="0"/>
                          </a:rPr>
                          <m:t>𝑙</m:t>
                        </m:r>
                      </m:oMath>
                    </m:oMathPara>
                  </a14:m>
                  <a:endParaRPr kumimoji="0" lang="zh-CN" altLang="en-US" sz="4000" b="0" i="1" u="none" strike="noStrike" kern="0" cap="none" spc="0" normalizeH="0" baseline="0" noProof="0" dirty="0">
                    <a:ln>
                      <a:noFill/>
                    </a:ln>
                    <a:solidFill>
                      <a:srgbClr val="D7ACD6"/>
                    </a:solidFill>
                    <a:effectLst/>
                    <a:uLnTx/>
                    <a:uFillTx/>
                    <a:latin typeface="Times New Roman" panose="02020503050405090304" pitchFamily="18" charset="0"/>
                    <a:ea typeface="等线" panose="02010600030101010101" pitchFamily="2" charset="-122"/>
                    <a:cs typeface="Times New Roman" panose="02020503050405090304" pitchFamily="18" charset="0"/>
                  </a:endParaRPr>
                </a:p>
              </p:txBody>
            </p:sp>
          </mc:Choice>
          <mc:Fallback>
            <p:sp>
              <p:nvSpPr>
                <p:cNvPr id="191" name="文本框 190"/>
                <p:cNvSpPr txBox="1">
                  <a:spLocks noRot="1" noChangeAspect="1" noMove="1" noResize="1" noEditPoints="1" noAdjustHandles="1" noChangeArrowheads="1" noChangeShapeType="1" noTextEdit="1"/>
                </p:cNvSpPr>
                <p:nvPr/>
              </p:nvSpPr>
              <p:spPr>
                <a:xfrm>
                  <a:off x="10144775" y="5327289"/>
                  <a:ext cx="474145" cy="707886"/>
                </a:xfrm>
                <a:prstGeom prst="rect">
                  <a:avLst/>
                </a:prstGeom>
                <a:blipFill rotWithShape="1">
                  <a:blip r:embed="rId33"/>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92" name="文本框 191"/>
                <p:cNvSpPr txBox="1"/>
                <p:nvPr/>
              </p:nvSpPr>
              <p:spPr>
                <a:xfrm>
                  <a:off x="10367335" y="5631180"/>
                  <a:ext cx="474145"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14:m>
                    <m:oMathPara xmlns:m="http://schemas.openxmlformats.org/officeDocument/2006/math">
                      <m:oMathParaPr>
                        <m:jc m:val="centerGroup"/>
                      </m:oMathParaPr>
                      <m:oMath xmlns:m="http://schemas.openxmlformats.org/officeDocument/2006/math">
                        <m:r>
                          <a:rPr kumimoji="0" lang="en-US" altLang="zh-CN" sz="1400" b="0" i="1" u="none" strike="noStrike" kern="0" cap="none" spc="0" normalizeH="0" baseline="0" noProof="0" dirty="0" smtClean="0">
                            <a:ln>
                              <a:noFill/>
                            </a:ln>
                            <a:solidFill>
                              <a:srgbClr val="D7ACD6"/>
                            </a:solidFill>
                            <a:effectLst/>
                            <a:uLnTx/>
                            <a:uFillTx/>
                            <a:latin typeface="Cambria Math" panose="02040503050406030204" pitchFamily="18" charset="0"/>
                            <a:ea typeface="黑体" panose="02010609060101010101" pitchFamily="49" charset="-122"/>
                          </a:rPr>
                          <m:t>44</m:t>
                        </m:r>
                      </m:oMath>
                    </m:oMathPara>
                  </a14:m>
                  <a:endParaRPr kumimoji="0" lang="zh-CN" altLang="en-US" sz="1400" b="0" i="1" u="none" strike="noStrike" kern="0" cap="none" spc="0" normalizeH="0" baseline="0" noProof="0" dirty="0">
                    <a:ln>
                      <a:noFill/>
                    </a:ln>
                    <a:solidFill>
                      <a:srgbClr val="D7ACD6"/>
                    </a:solidFill>
                    <a:effectLst/>
                    <a:uLnTx/>
                    <a:uFillTx/>
                    <a:latin typeface="黑体" panose="02010609060101010101" pitchFamily="49" charset="-122"/>
                    <a:ea typeface="黑体" panose="02010609060101010101" pitchFamily="49" charset="-122"/>
                    <a:cs typeface="Times New Roman" panose="02020503050405090304" pitchFamily="18" charset="0"/>
                  </a:endParaRPr>
                </a:p>
              </p:txBody>
            </p:sp>
          </mc:Choice>
          <mc:Fallback>
            <p:sp>
              <p:nvSpPr>
                <p:cNvPr id="192" name="文本框 191"/>
                <p:cNvSpPr txBox="1">
                  <a:spLocks noRot="1" noChangeAspect="1" noMove="1" noResize="1" noEditPoints="1" noAdjustHandles="1" noChangeArrowheads="1" noChangeShapeType="1" noTextEdit="1"/>
                </p:cNvSpPr>
                <p:nvPr/>
              </p:nvSpPr>
              <p:spPr>
                <a:xfrm>
                  <a:off x="10367335" y="5631180"/>
                  <a:ext cx="474145" cy="307777"/>
                </a:xfrm>
                <a:prstGeom prst="rect">
                  <a:avLst/>
                </a:prstGeom>
                <a:blipFill rotWithShape="1">
                  <a:blip r:embed="rId34"/>
                </a:blipFill>
              </p:spPr>
              <p:txBody>
                <a:bodyPr/>
                <a:lstStyle/>
                <a:p>
                  <a:r>
                    <a:rPr lang="zh-CN" altLang="en-US">
                      <a:noFill/>
                    </a:rPr>
                    <a:t> </a:t>
                  </a:r>
                </a:p>
              </p:txBody>
            </p:sp>
          </mc:Fallback>
        </mc:AlternateContent>
      </p:grpSp>
      <p:sp>
        <p:nvSpPr>
          <p:cNvPr id="198" name="文本框 197"/>
          <p:cNvSpPr txBox="1"/>
          <p:nvPr/>
        </p:nvSpPr>
        <p:spPr>
          <a:xfrm>
            <a:off x="1024500" y="5372872"/>
            <a:ext cx="10080052" cy="1129665"/>
          </a:xfrm>
          <a:prstGeom prst="rect">
            <a:avLst/>
          </a:prstGeom>
          <a:noFill/>
        </p:spPr>
        <p:txBody>
          <a:bodyPr wrap="square" rtlCol="0">
            <a:spAutoFit/>
          </a:bodyPr>
          <a:lstStyle/>
          <a:p>
            <a:pPr indent="457200">
              <a:lnSpc>
                <a:spcPct val="125000"/>
              </a:lnSpc>
              <a:spcBef>
                <a:spcPts val="0"/>
              </a:spcBef>
              <a:spcAft>
                <a:spcPts val="0"/>
              </a:spcAft>
            </a:pPr>
            <a:r>
              <a:rPr sz="1800" dirty="0">
                <a:latin typeface="Arial" panose="020B0604020202090204" pitchFamily="34" charset="0"/>
                <a:cs typeface="Arial" panose="020B0604020202090204" pitchFamily="34" charset="0"/>
                <a:sym typeface="+mn-ea"/>
              </a:rPr>
              <a:t>Cholesky factorization computes a lower triangular matrix L for a symmetric positive definite matrix A such that A = LL^T. It can be viewed as a special case of LU factorization. Because A is symmetric, only the lower triangular part is used in the computation.</a:t>
            </a:r>
            <a:endParaRPr kumimoji="1" lang="zh-CN" altLang="en-US" sz="1800" dirty="0">
              <a:latin typeface="Arial" panose="020B0604020202090204" pitchFamily="34" charset="0"/>
              <a:ea typeface="SimHei" panose="02010609060101010101" pitchFamily="49" charset="-122"/>
              <a:cs typeface="Arial" panose="020B0604020202090204" pitchFamily="34" charset="0"/>
              <a:sym typeface="+mn-e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占位符 2"/>
          <p:cNvSpPr>
            <a:spLocks noGrp="1"/>
          </p:cNvSpPr>
          <p:nvPr>
            <p:ph type="dt" sz="half" idx="11"/>
          </p:nvPr>
        </p:nvSpPr>
        <p:spPr/>
        <p:txBody>
          <a:bodyPr/>
          <a:lstStyle/>
          <a:p>
            <a:pPr eaLnBrk="1" hangingPunct="1">
              <a:defRPr/>
            </a:pPr>
            <a:fld id="{AE3CD8ED-737E-4C4B-A8A6-F04A92EA5827}" type="datetime1">
              <a:rPr lang="zh-CN" altLang="en-US" b="0" smtClean="0"/>
            </a:fld>
            <a:endParaRPr lang="en-US" altLang="zh-CN" b="0" dirty="0"/>
          </a:p>
        </p:txBody>
      </p:sp>
      <p:sp>
        <p:nvSpPr>
          <p:cNvPr id="5" name="文本框 4"/>
          <p:cNvSpPr txBox="1"/>
          <p:nvPr/>
        </p:nvSpPr>
        <p:spPr>
          <a:xfrm>
            <a:off x="595630" y="275590"/>
            <a:ext cx="7745095" cy="521970"/>
          </a:xfrm>
          <a:prstGeom prst="rect">
            <a:avLst/>
          </a:prstGeom>
          <a:noFill/>
          <a:effectLst/>
        </p:spPr>
        <p:txBody>
          <a:bodyPr wrap="square" rtlCol="0">
            <a:spAutoFit/>
          </a:bodyPr>
          <a:lstStyle/>
          <a:p>
            <a:pPr algn="just"/>
            <a:r>
              <a:rPr kumimoji="1" lang="en-US" altLang="zh-CN" sz="2800" dirty="0">
                <a:solidFill>
                  <a:srgbClr val="1B5294"/>
                </a:solidFill>
                <a:latin typeface="Arial" panose="020B0604020202090204" pitchFamily="34" charset="0"/>
                <a:ea typeface="微软雅黑" panose="020B0503020204020204" pitchFamily="34" charset="-122"/>
                <a:cs typeface="Arial" panose="020B0604020202090204" pitchFamily="34" charset="0"/>
              </a:rPr>
              <a:t>Background - </a:t>
            </a:r>
            <a:r>
              <a:rPr kumimoji="1" lang="zh-CN" altLang="en-US" sz="2800" dirty="0">
                <a:solidFill>
                  <a:srgbClr val="1B5294"/>
                </a:solidFill>
                <a:latin typeface="Arial" panose="020B0604020202090204" pitchFamily="34" charset="0"/>
                <a:ea typeface="微软雅黑" panose="020B0503020204020204" pitchFamily="34" charset="-122"/>
                <a:cs typeface="Arial" panose="020B0604020202090204" pitchFamily="34" charset="0"/>
                <a:sym typeface="+mn-ea"/>
              </a:rPr>
              <a:t>Cholesky </a:t>
            </a:r>
            <a:r>
              <a:rPr kumimoji="1" lang="en-US" altLang="zh-CN" sz="2800" dirty="0">
                <a:solidFill>
                  <a:srgbClr val="1B5294"/>
                </a:solidFill>
                <a:latin typeface="Arial" panose="020B0604020202090204" pitchFamily="34" charset="0"/>
                <a:ea typeface="微软雅黑" panose="020B0503020204020204" pitchFamily="34" charset="-122"/>
                <a:cs typeface="Arial" panose="020B0604020202090204" pitchFamily="34" charset="0"/>
                <a:sym typeface="+mn-ea"/>
              </a:rPr>
              <a:t>factorization</a:t>
            </a:r>
            <a:endParaRPr kumimoji="1" lang="zh-CN" altLang="en-US" sz="2800" dirty="0">
              <a:solidFill>
                <a:srgbClr val="1B5294"/>
              </a:solidFill>
              <a:latin typeface="Arial" panose="020B0604020202090204" pitchFamily="34" charset="0"/>
              <a:ea typeface="微软雅黑" panose="020B0503020204020204" pitchFamily="34" charset="-122"/>
              <a:cs typeface="Arial" panose="020B0604020202090204" pitchFamily="34" charset="0"/>
              <a:sym typeface="+mn-ea"/>
            </a:endParaRPr>
          </a:p>
        </p:txBody>
      </p:sp>
      <p:sp>
        <p:nvSpPr>
          <p:cNvPr id="2" name="灯片编号占位符 1"/>
          <p:cNvSpPr>
            <a:spLocks noGrp="1"/>
          </p:cNvSpPr>
          <p:nvPr>
            <p:ph type="sldNum" sz="quarter" idx="13"/>
            <p:custDataLst>
              <p:tags r:id="rId1"/>
            </p:custDataLst>
          </p:nvPr>
        </p:nvSpPr>
        <p:spPr/>
        <p:txBody>
          <a:bodyPr/>
          <a:lstStyle/>
          <a:p>
            <a:pPr eaLnBrk="1" hangingPunct="1">
              <a:defRPr/>
            </a:pPr>
            <a:fld id="{C27AA96D-97FF-4629-975B-5B2D4FEAEEB1}" type="slidenum">
              <a:rPr lang="en-US" altLang="zh-CN" b="0" smtClean="0"/>
            </a:fld>
            <a:endParaRPr lang="en-US" altLang="zh-CN" b="0" dirty="0"/>
          </a:p>
        </p:txBody>
      </p:sp>
      <p:pic>
        <p:nvPicPr>
          <p:cNvPr id="7" name="图片 6"/>
          <p:cNvPicPr>
            <a:picLocks noChangeAspect="1"/>
          </p:cNvPicPr>
          <p:nvPr>
            <p:custDataLst>
              <p:tags r:id="rId2"/>
            </p:custDataLst>
          </p:nvPr>
        </p:nvPicPr>
        <p:blipFill>
          <a:blip r:embed="rId3">
            <a:extLst>
              <a:ext uri="{28A0092B-C50C-407E-A947-70E740481C1C}">
                <a14:useLocalDpi xmlns:a14="http://schemas.microsoft.com/office/drawing/2010/main" val="0"/>
              </a:ext>
            </a:extLst>
          </a:blip>
          <a:srcRect/>
          <a:stretch>
            <a:fillRect/>
          </a:stretch>
        </p:blipFill>
        <p:spPr>
          <a:xfrm>
            <a:off x="7968843" y="980683"/>
            <a:ext cx="3392392" cy="1572085"/>
          </a:xfrm>
          <a:prstGeom prst="rect">
            <a:avLst/>
          </a:prstGeom>
        </p:spPr>
      </p:pic>
      <p:sp>
        <p:nvSpPr>
          <p:cNvPr id="38" name="文本框 37"/>
          <p:cNvSpPr txBox="1"/>
          <p:nvPr>
            <p:custDataLst>
              <p:tags r:id="rId4"/>
            </p:custDataLst>
          </p:nvPr>
        </p:nvSpPr>
        <p:spPr>
          <a:xfrm>
            <a:off x="191135" y="980440"/>
            <a:ext cx="12000230" cy="491490"/>
          </a:xfrm>
          <a:prstGeom prst="rect">
            <a:avLst/>
          </a:prstGeom>
          <a:noFill/>
        </p:spPr>
        <p:txBody>
          <a:bodyPr wrap="square" rtlCol="0">
            <a:spAutoFit/>
          </a:bodyPr>
          <a:lstStyle/>
          <a:p>
            <a:r>
              <a:rPr sz="2600" dirty="0">
                <a:solidFill>
                  <a:srgbClr val="1D4998"/>
                </a:solidFill>
                <a:latin typeface="Arial" panose="020B0604020202090204" pitchFamily="34" charset="0"/>
                <a:cs typeface="Arial" panose="020B0604020202090204" pitchFamily="34" charset="0"/>
                <a:sym typeface="+mn-ea"/>
              </a:rPr>
              <a:t>High-Performance Implementation: </a:t>
            </a:r>
            <a:r>
              <a:rPr lang="en-US" sz="2600" dirty="0">
                <a:solidFill>
                  <a:srgbClr val="1D4998"/>
                </a:solidFill>
                <a:latin typeface="Arial" panose="020B0604020202090204" pitchFamily="34" charset="0"/>
                <a:cs typeface="Arial" panose="020B0604020202090204" pitchFamily="34" charset="0"/>
                <a:sym typeface="+mn-ea"/>
              </a:rPr>
              <a:t>Til</a:t>
            </a:r>
            <a:r>
              <a:rPr sz="2600" dirty="0">
                <a:solidFill>
                  <a:srgbClr val="1D4998"/>
                </a:solidFill>
                <a:latin typeface="Arial" panose="020B0604020202090204" pitchFamily="34" charset="0"/>
                <a:cs typeface="Arial" panose="020B0604020202090204" pitchFamily="34" charset="0"/>
                <a:sym typeface="+mn-ea"/>
              </a:rPr>
              <a:t>ed Cholesky</a:t>
            </a:r>
            <a:endParaRPr kumimoji="1" lang="zh-CN" altLang="en-US" sz="2600" dirty="0">
              <a:solidFill>
                <a:srgbClr val="1D4998"/>
              </a:solidFill>
              <a:latin typeface="Arial" panose="020B0604020202090204" pitchFamily="34" charset="0"/>
              <a:ea typeface="SimHei" panose="02010609060101010101" pitchFamily="49" charset="-122"/>
              <a:cs typeface="Arial" panose="020B0604020202090204" pitchFamily="34" charset="0"/>
              <a:sym typeface="+mn-ea"/>
            </a:endParaRPr>
          </a:p>
        </p:txBody>
      </p:sp>
      <p:sp>
        <p:nvSpPr>
          <p:cNvPr id="39" name="文本框 38"/>
          <p:cNvSpPr txBox="1"/>
          <p:nvPr>
            <p:custDataLst>
              <p:tags r:id="rId5"/>
            </p:custDataLst>
          </p:nvPr>
        </p:nvSpPr>
        <p:spPr>
          <a:xfrm>
            <a:off x="188595" y="1505585"/>
            <a:ext cx="7744460" cy="968375"/>
          </a:xfrm>
          <a:prstGeom prst="rect">
            <a:avLst/>
          </a:prstGeom>
          <a:noFill/>
        </p:spPr>
        <p:txBody>
          <a:bodyPr wrap="square" rtlCol="0">
            <a:spAutoFit/>
          </a:bodyPr>
          <a:lstStyle/>
          <a:p>
            <a:pPr>
              <a:lnSpc>
                <a:spcPct val="100000"/>
              </a:lnSpc>
            </a:pPr>
            <a:r>
              <a:rPr sz="1900" dirty="0">
                <a:latin typeface="Arial" panose="020B0604020202090204" pitchFamily="34" charset="0"/>
                <a:cs typeface="Arial" panose="020B0604020202090204" pitchFamily="34" charset="0"/>
                <a:sym typeface="+mn-ea"/>
              </a:rPr>
              <a:t>To improve data reuse and exploit the memory hierarchy, the matrix is partitioned into tiles, and the computation is organized as operations on these tiles.</a:t>
            </a:r>
            <a:endParaRPr lang="zh-CN" altLang="zh-CN" sz="1900" b="0" dirty="0">
              <a:latin typeface="Arial" panose="020B0604020202090204" pitchFamily="34" charset="0"/>
              <a:ea typeface="SimHei" panose="02010609060101010101" pitchFamily="49" charset="-122"/>
              <a:cs typeface="Arial" panose="020B0604020202090204" pitchFamily="34" charset="0"/>
            </a:endParaRPr>
          </a:p>
        </p:txBody>
      </p:sp>
      <p:sp>
        <p:nvSpPr>
          <p:cNvPr id="12" name="文本框 11"/>
          <p:cNvSpPr txBox="1"/>
          <p:nvPr>
            <p:custDataLst>
              <p:tags r:id="rId6"/>
            </p:custDataLst>
          </p:nvPr>
        </p:nvSpPr>
        <p:spPr>
          <a:xfrm>
            <a:off x="191135" y="2564765"/>
            <a:ext cx="11554460" cy="491490"/>
          </a:xfrm>
          <a:prstGeom prst="rect">
            <a:avLst/>
          </a:prstGeom>
          <a:noFill/>
        </p:spPr>
        <p:txBody>
          <a:bodyPr wrap="square" rtlCol="0">
            <a:spAutoFit/>
          </a:bodyPr>
          <a:lstStyle/>
          <a:p>
            <a:r>
              <a:rPr sz="2600" dirty="0">
                <a:solidFill>
                  <a:srgbClr val="1D4998"/>
                </a:solidFill>
                <a:latin typeface="Arial" panose="020B0604020202090204" pitchFamily="34" charset="0"/>
                <a:cs typeface="Arial" panose="020B0604020202090204" pitchFamily="34" charset="0"/>
                <a:sym typeface="+mn-ea"/>
              </a:rPr>
              <a:t>Two classical variants: left-looking and right-looking</a:t>
            </a:r>
            <a:endParaRPr kumimoji="1" lang="zh-CN" altLang="en-US" sz="2600" dirty="0">
              <a:solidFill>
                <a:srgbClr val="1D4998"/>
              </a:solidFill>
              <a:latin typeface="Arial" panose="020B0604020202090204" pitchFamily="34" charset="0"/>
              <a:ea typeface="SimHei" panose="02010609060101010101" pitchFamily="49" charset="-122"/>
              <a:cs typeface="Arial" panose="020B0604020202090204" pitchFamily="34" charset="0"/>
              <a:sym typeface="+mn-ea"/>
            </a:endParaRPr>
          </a:p>
        </p:txBody>
      </p:sp>
      <p:sp>
        <p:nvSpPr>
          <p:cNvPr id="14" name="流程图: 准备 13"/>
          <p:cNvSpPr/>
          <p:nvPr>
            <p:custDataLst>
              <p:tags r:id="rId7"/>
            </p:custDataLst>
          </p:nvPr>
        </p:nvSpPr>
        <p:spPr>
          <a:xfrm rot="5400000">
            <a:off x="3885565" y="4415473"/>
            <a:ext cx="2875280" cy="628650"/>
          </a:xfrm>
          <a:prstGeom prst="flowChartPreparation">
            <a:avLst/>
          </a:prstGeom>
          <a:solidFill>
            <a:srgbClr val="1B5294"/>
          </a:solidFill>
          <a:ln>
            <a:solidFill>
              <a:srgbClr val="1B5294"/>
            </a:solidFill>
          </a:ln>
          <a:effectLst>
            <a:outerShdw blurRad="50800" dist="38100" dir="8100000" algn="tr" rotWithShape="0">
              <a:prstClr val="black">
                <a:alpha val="40000"/>
              </a:prstClr>
            </a:outerShdw>
          </a:effectLst>
          <a:scene3d>
            <a:camera prst="orthographicFront"/>
            <a:lightRig rig="threePt" dir="t"/>
          </a:scene3d>
          <a:sp3d extrusionH="57150"/>
        </p:spPr>
        <p:style>
          <a:lnRef idx="2">
            <a:schemeClr val="accent1">
              <a:lumMod val="75000"/>
            </a:schemeClr>
          </a:lnRef>
          <a:fillRef idx="1">
            <a:schemeClr val="accent1"/>
          </a:fillRef>
          <a:effectRef idx="0">
            <a:srgbClr val="FFFFFF"/>
          </a:effectRef>
          <a:fontRef idx="minor">
            <a:schemeClr val="lt1"/>
          </a:fontRef>
        </p:style>
        <p:txBody>
          <a:bodyPr vert="horz" lIns="0" rIns="0" rtlCol="0" anchor="ctr"/>
          <a:lstStyle/>
          <a:p>
            <a:pPr algn="ctr"/>
            <a:r>
              <a:rPr lang="en-US" altLang="zh-CN" sz="2200" dirty="0">
                <a:latin typeface="Arial" panose="020B0604020202090204" pitchFamily="34" charset="0"/>
                <a:cs typeface="Arial" panose="020B0604020202090204" pitchFamily="34" charset="0"/>
              </a:rPr>
              <a:t>Left-looking</a:t>
            </a:r>
            <a:endParaRPr lang="en-US" altLang="zh-CN" sz="2200" dirty="0">
              <a:latin typeface="Arial" panose="020B0604020202090204" pitchFamily="34" charset="0"/>
              <a:cs typeface="Arial" panose="020B0604020202090204" pitchFamily="34" charset="0"/>
            </a:endParaRPr>
          </a:p>
        </p:txBody>
      </p:sp>
      <p:sp>
        <p:nvSpPr>
          <p:cNvPr id="15" name="剪去同侧角的矩形 14"/>
          <p:cNvSpPr/>
          <p:nvPr>
            <p:custDataLst>
              <p:tags r:id="rId8"/>
            </p:custDataLst>
          </p:nvPr>
        </p:nvSpPr>
        <p:spPr>
          <a:xfrm rot="16200000">
            <a:off x="2978150" y="4070985"/>
            <a:ext cx="3021965" cy="1317625"/>
          </a:xfrm>
          <a:prstGeom prst="snip2SameRect">
            <a:avLst>
              <a:gd name="adj1" fmla="val 47447"/>
              <a:gd name="adj2" fmla="val 0"/>
            </a:avLst>
          </a:prstGeom>
          <a:gradFill>
            <a:gsLst>
              <a:gs pos="100000">
                <a:schemeClr val="bg1">
                  <a:alpha val="0"/>
                </a:schemeClr>
              </a:gs>
              <a:gs pos="0">
                <a:srgbClr val="225BA0">
                  <a:alpha val="20000"/>
                </a:srgbClr>
              </a:gs>
            </a:gsLst>
            <a:lin ang="5400000" scaled="0"/>
          </a:gradFill>
          <a:ln>
            <a:noFill/>
          </a:ln>
          <a:effectLst/>
          <a:scene3d>
            <a:camera prst="orthographicFront">
              <a:rot lat="0" lon="0" rev="10800000"/>
            </a:camera>
            <a:lightRig rig="threePt" dir="t"/>
          </a:scene3d>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6" name="流程图: 准备 5"/>
          <p:cNvSpPr/>
          <p:nvPr>
            <p:custDataLst>
              <p:tags r:id="rId9"/>
            </p:custDataLst>
          </p:nvPr>
        </p:nvSpPr>
        <p:spPr>
          <a:xfrm rot="5400000">
            <a:off x="5193030" y="4415473"/>
            <a:ext cx="2866390" cy="628650"/>
          </a:xfrm>
          <a:prstGeom prst="flowChartPreparation">
            <a:avLst/>
          </a:prstGeom>
          <a:solidFill>
            <a:srgbClr val="1B5294"/>
          </a:solidFill>
          <a:ln>
            <a:solidFill>
              <a:srgbClr val="1B5294"/>
            </a:solidFill>
          </a:ln>
          <a:effectLst>
            <a:outerShdw blurRad="50800" dist="38100" dir="2700000" algn="tl" rotWithShape="0">
              <a:prstClr val="black">
                <a:alpha val="40000"/>
              </a:prstClr>
            </a:outerShdw>
          </a:effectLst>
          <a:scene3d>
            <a:camera prst="orthographicFront"/>
            <a:lightRig rig="threePt" dir="t"/>
          </a:scene3d>
          <a:sp3d extrusionH="57150"/>
        </p:spPr>
        <p:style>
          <a:lnRef idx="2">
            <a:schemeClr val="accent1">
              <a:lumMod val="75000"/>
            </a:schemeClr>
          </a:lnRef>
          <a:fillRef idx="1">
            <a:schemeClr val="accent1"/>
          </a:fillRef>
          <a:effectRef idx="0">
            <a:srgbClr val="FFFFFF"/>
          </a:effectRef>
          <a:fontRef idx="minor">
            <a:schemeClr val="lt1"/>
          </a:fontRef>
        </p:style>
        <p:txBody>
          <a:bodyPr vert="horz" lIns="0" tIns="0" rIns="0" bIns="0" rtlCol="0" anchor="ctr"/>
          <a:lstStyle/>
          <a:p>
            <a:pPr algn="ctr"/>
            <a:r>
              <a:rPr lang="en-US" altLang="zh-CN" sz="2000" dirty="0">
                <a:latin typeface="Arial" panose="020B0604020202090204" pitchFamily="34" charset="0"/>
                <a:cs typeface="Arial" panose="020B0604020202090204" pitchFamily="34" charset="0"/>
              </a:rPr>
              <a:t>Right-looking</a:t>
            </a:r>
            <a:endParaRPr lang="en-US" altLang="zh-CN" sz="2000" dirty="0">
              <a:latin typeface="Arial" panose="020B0604020202090204" pitchFamily="34" charset="0"/>
              <a:cs typeface="Arial" panose="020B0604020202090204" pitchFamily="34" charset="0"/>
            </a:endParaRPr>
          </a:p>
        </p:txBody>
      </p:sp>
      <p:sp>
        <p:nvSpPr>
          <p:cNvPr id="8" name="剪去同侧角的矩形 7"/>
          <p:cNvSpPr/>
          <p:nvPr>
            <p:custDataLst>
              <p:tags r:id="rId10"/>
            </p:custDataLst>
          </p:nvPr>
        </p:nvSpPr>
        <p:spPr>
          <a:xfrm rot="16200000">
            <a:off x="5962650" y="4070985"/>
            <a:ext cx="2867660" cy="1317625"/>
          </a:xfrm>
          <a:prstGeom prst="snip2SameRect">
            <a:avLst>
              <a:gd name="adj1" fmla="val 47447"/>
              <a:gd name="adj2" fmla="val 0"/>
            </a:avLst>
          </a:prstGeom>
          <a:gradFill>
            <a:gsLst>
              <a:gs pos="100000">
                <a:schemeClr val="bg1">
                  <a:alpha val="0"/>
                </a:schemeClr>
              </a:gs>
              <a:gs pos="0">
                <a:srgbClr val="225BA0">
                  <a:alpha val="20000"/>
                </a:srgbClr>
              </a:gs>
            </a:gsLst>
            <a:lin ang="5400000" scaled="0"/>
          </a:gradFill>
          <a:ln>
            <a:noFill/>
          </a:ln>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31" name="组合 30"/>
          <p:cNvGrpSpPr/>
          <p:nvPr/>
        </p:nvGrpSpPr>
        <p:grpSpPr>
          <a:xfrm>
            <a:off x="1631315" y="3304858"/>
            <a:ext cx="2879725" cy="2932430"/>
            <a:chOff x="415" y="3502"/>
            <a:chExt cx="4535" cy="4618"/>
          </a:xfrm>
        </p:grpSpPr>
        <p:sp>
          <p:nvSpPr>
            <p:cNvPr id="33" name="矩形 32"/>
            <p:cNvSpPr>
              <a:spLocks noChangeAspect="1"/>
            </p:cNvSpPr>
            <p:nvPr>
              <p:custDataLst>
                <p:tags r:id="rId11"/>
              </p:custDataLst>
            </p:nvPr>
          </p:nvSpPr>
          <p:spPr>
            <a:xfrm>
              <a:off x="415" y="3505"/>
              <a:ext cx="4535" cy="4535"/>
            </a:xfrm>
            <a:prstGeom prst="rect">
              <a:avLst/>
            </a:prstGeom>
            <a:solidFill>
              <a:schemeClr val="accent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4" name="矩形 33"/>
            <p:cNvSpPr/>
            <p:nvPr>
              <p:custDataLst>
                <p:tags r:id="rId12"/>
              </p:custDataLst>
            </p:nvPr>
          </p:nvSpPr>
          <p:spPr>
            <a:xfrm rot="5400000">
              <a:off x="-101" y="5719"/>
              <a:ext cx="3686" cy="953"/>
            </a:xfrm>
            <a:prstGeom prst="rect">
              <a:avLst/>
            </a:prstGeom>
            <a:solidFill>
              <a:schemeClr val="accent4">
                <a:lumMod val="60000"/>
                <a:lumOff val="4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vert="vert270" lIns="0" tIns="0" rIns="0" bIns="0" rtlCol="0" anchor="ctr"/>
            <a:lstStyle/>
            <a:p>
              <a:pPr algn="ctr"/>
              <a:endParaRPr lang="en-US" altLang="zh-CN" sz="1200">
                <a:latin typeface="Times New Roman Regular" panose="02020503050405090304" charset="0"/>
                <a:cs typeface="Times New Roman Regular" panose="02020503050405090304" charset="0"/>
                <a:sym typeface="+mn-ea"/>
              </a:endParaRPr>
            </a:p>
          </p:txBody>
        </p:sp>
        <p:sp>
          <p:nvSpPr>
            <p:cNvPr id="35" name="矩形 34"/>
            <p:cNvSpPr/>
            <p:nvPr>
              <p:custDataLst>
                <p:tags r:id="rId13"/>
              </p:custDataLst>
            </p:nvPr>
          </p:nvSpPr>
          <p:spPr>
            <a:xfrm rot="5400000">
              <a:off x="-1417" y="5334"/>
              <a:ext cx="4514" cy="850"/>
            </a:xfrm>
            <a:prstGeom prst="rect">
              <a:avLst/>
            </a:prstGeom>
            <a:solidFill>
              <a:schemeClr val="accent2">
                <a:lumMod val="60000"/>
                <a:lumOff val="40000"/>
              </a:schemeClr>
            </a:solidFill>
            <a:ln>
              <a:solidFill>
                <a:schemeClr val="accent2"/>
              </a:solidFill>
            </a:ln>
          </p:spPr>
          <p:style>
            <a:lnRef idx="2">
              <a:schemeClr val="accent1">
                <a:lumMod val="75000"/>
              </a:schemeClr>
            </a:lnRef>
            <a:fillRef idx="1">
              <a:schemeClr val="accent1"/>
            </a:fillRef>
            <a:effectRef idx="0">
              <a:srgbClr val="FFFFFF"/>
            </a:effectRef>
            <a:fontRef idx="minor">
              <a:schemeClr val="lt1"/>
            </a:fontRef>
          </p:style>
          <p:txBody>
            <a:bodyPr vert="vert270" lIns="0" tIns="0" rIns="0" bIns="0" rtlCol="0" anchor="ctr"/>
            <a:lstStyle/>
            <a:p>
              <a:pPr algn="ctr"/>
              <a:endParaRPr lang="en-US" altLang="zh-CN" sz="1200">
                <a:latin typeface="Times New Roman Regular" panose="02020503050405090304" charset="0"/>
                <a:cs typeface="Times New Roman Regular" panose="02020503050405090304" charset="0"/>
              </a:endParaRPr>
            </a:p>
          </p:txBody>
        </p:sp>
        <p:sp>
          <p:nvSpPr>
            <p:cNvPr id="36" name="直角三角形 35"/>
            <p:cNvSpPr/>
            <p:nvPr>
              <p:custDataLst>
                <p:tags r:id="rId14"/>
              </p:custDataLst>
            </p:nvPr>
          </p:nvSpPr>
          <p:spPr>
            <a:xfrm rot="10800000">
              <a:off x="415" y="3506"/>
              <a:ext cx="4534" cy="4530"/>
            </a:xfrm>
            <a:prstGeom prst="rtTriangle">
              <a:avLst/>
            </a:prstGeom>
            <a:pattFill prst="pct50">
              <a:fgClr>
                <a:srgbClr val="D0CECE"/>
              </a:fgClr>
              <a:bgClr>
                <a:schemeClr val="bg1"/>
              </a:bgClr>
            </a:pattFill>
            <a:ln>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0" name="直角三角形 39"/>
            <p:cNvSpPr/>
            <p:nvPr>
              <p:custDataLst>
                <p:tags r:id="rId15"/>
              </p:custDataLst>
            </p:nvPr>
          </p:nvSpPr>
          <p:spPr>
            <a:xfrm>
              <a:off x="415" y="3507"/>
              <a:ext cx="4534" cy="4514"/>
            </a:xfrm>
            <a:prstGeom prst="rtTriangle">
              <a:avLst/>
            </a:prstGeom>
            <a:noFill/>
            <a:ln w="19050">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1" name="文本框 40"/>
            <p:cNvSpPr txBox="1"/>
            <p:nvPr>
              <p:custDataLst>
                <p:tags r:id="rId16"/>
              </p:custDataLst>
            </p:nvPr>
          </p:nvSpPr>
          <p:spPr>
            <a:xfrm rot="16200000">
              <a:off x="-1435" y="5513"/>
              <a:ext cx="4535" cy="679"/>
            </a:xfrm>
            <a:prstGeom prst="rect">
              <a:avLst/>
            </a:prstGeom>
            <a:noFill/>
          </p:spPr>
          <p:txBody>
            <a:bodyPr wrap="square" rtlCol="0">
              <a:spAutoFit/>
            </a:bodyPr>
            <a:lstStyle/>
            <a:p>
              <a:r>
                <a:rPr lang="en-US" altLang="zh-CN" sz="2100" dirty="0">
                  <a:latin typeface="Arial" panose="020B0604020202090204" pitchFamily="34" charset="0"/>
                  <a:ea typeface="黑体" charset="0"/>
                  <a:cs typeface="Arial" panose="020B0604020202090204" pitchFamily="34" charset="0"/>
                </a:rPr>
                <a:t>Already  Factorized</a:t>
              </a:r>
              <a:endParaRPr lang="en-US" altLang="zh-CN" sz="2100" dirty="0">
                <a:latin typeface="Arial" panose="020B0604020202090204" pitchFamily="34" charset="0"/>
                <a:ea typeface="黑体" charset="0"/>
                <a:cs typeface="Arial" panose="020B0604020202090204" pitchFamily="34" charset="0"/>
              </a:endParaRPr>
            </a:p>
          </p:txBody>
        </p:sp>
        <p:sp>
          <p:nvSpPr>
            <p:cNvPr id="42" name="文本框 41"/>
            <p:cNvSpPr txBox="1"/>
            <p:nvPr>
              <p:custDataLst>
                <p:tags r:id="rId17"/>
              </p:custDataLst>
            </p:nvPr>
          </p:nvSpPr>
          <p:spPr>
            <a:xfrm rot="16200000">
              <a:off x="369" y="5897"/>
              <a:ext cx="2746" cy="954"/>
            </a:xfrm>
            <a:prstGeom prst="rect">
              <a:avLst/>
            </a:prstGeom>
            <a:noFill/>
          </p:spPr>
          <p:txBody>
            <a:bodyPr wrap="square" rtlCol="0" anchor="ctr" anchorCtr="0">
              <a:noAutofit/>
            </a:bodyPr>
            <a:lstStyle/>
            <a:p>
              <a:pPr algn="ctr"/>
              <a:r>
                <a:rPr lang="en-US" altLang="zh-CN" sz="2400" dirty="0">
                  <a:latin typeface="Arial" panose="020B0604020202090204" pitchFamily="34" charset="0"/>
                  <a:ea typeface="黑体" charset="0"/>
                  <a:cs typeface="Arial" panose="020B0604020202090204" pitchFamily="34" charset="0"/>
                </a:rPr>
                <a:t>UPDATE</a:t>
              </a:r>
              <a:endParaRPr lang="en-US" altLang="zh-CN" sz="2400" dirty="0">
                <a:latin typeface="Arial" panose="020B0604020202090204" pitchFamily="34" charset="0"/>
                <a:ea typeface="黑体" charset="0"/>
                <a:cs typeface="Arial" panose="020B0604020202090204" pitchFamily="34" charset="0"/>
              </a:endParaRPr>
            </a:p>
          </p:txBody>
        </p:sp>
        <p:sp>
          <p:nvSpPr>
            <p:cNvPr id="43" name="文本框 42"/>
            <p:cNvSpPr txBox="1"/>
            <p:nvPr>
              <p:custDataLst>
                <p:tags r:id="rId18"/>
              </p:custDataLst>
            </p:nvPr>
          </p:nvSpPr>
          <p:spPr>
            <a:xfrm>
              <a:off x="1663" y="4038"/>
              <a:ext cx="3271" cy="679"/>
            </a:xfrm>
            <a:prstGeom prst="rect">
              <a:avLst/>
            </a:prstGeom>
            <a:noFill/>
          </p:spPr>
          <p:txBody>
            <a:bodyPr wrap="square" lIns="0" rIns="0" rtlCol="0">
              <a:spAutoFit/>
            </a:bodyPr>
            <a:lstStyle/>
            <a:p>
              <a:pPr algn="ctr"/>
              <a:r>
                <a:rPr lang="en-US" altLang="zh-CN" sz="2200" dirty="0">
                  <a:ln>
                    <a:solidFill>
                      <a:schemeClr val="tx1"/>
                    </a:solidFill>
                  </a:ln>
                  <a:solidFill>
                    <a:schemeClr val="bg1"/>
                  </a:solidFill>
                  <a:latin typeface="Arial" panose="020B0604020202090204" pitchFamily="34" charset="0"/>
                  <a:ea typeface="黑体" charset="0"/>
                  <a:cs typeface="Arial" panose="020B0604020202090204" pitchFamily="34" charset="0"/>
                </a:rPr>
                <a:t>Never Touched</a:t>
              </a:r>
              <a:endParaRPr lang="en-US" altLang="zh-CN" sz="2200" dirty="0">
                <a:ln>
                  <a:solidFill>
                    <a:schemeClr val="tx1"/>
                  </a:solidFill>
                </a:ln>
                <a:solidFill>
                  <a:schemeClr val="bg1"/>
                </a:solidFill>
                <a:latin typeface="Arial" panose="020B0604020202090204" pitchFamily="34" charset="0"/>
                <a:ea typeface="黑体" charset="0"/>
                <a:cs typeface="Arial" panose="020B0604020202090204" pitchFamily="34" charset="0"/>
              </a:endParaRPr>
            </a:p>
          </p:txBody>
        </p:sp>
        <p:sp>
          <p:nvSpPr>
            <p:cNvPr id="53" name="右箭头 52"/>
            <p:cNvSpPr/>
            <p:nvPr>
              <p:custDataLst>
                <p:tags r:id="rId19"/>
              </p:custDataLst>
            </p:nvPr>
          </p:nvSpPr>
          <p:spPr>
            <a:xfrm>
              <a:off x="794" y="6192"/>
              <a:ext cx="811" cy="272"/>
            </a:xfrm>
            <a:prstGeom prst="rightArrow">
              <a:avLst>
                <a:gd name="adj1" fmla="val 49606"/>
                <a:gd name="adj2" fmla="val 106299"/>
              </a:avLst>
            </a:prstGeom>
            <a:solidFill>
              <a:schemeClr val="accent5"/>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grpSp>
        <p:nvGrpSpPr>
          <p:cNvPr id="54" name="组合 53"/>
          <p:cNvGrpSpPr/>
          <p:nvPr/>
        </p:nvGrpSpPr>
        <p:grpSpPr>
          <a:xfrm>
            <a:off x="7477760" y="3304858"/>
            <a:ext cx="2886075" cy="2933065"/>
            <a:chOff x="415" y="4376"/>
            <a:chExt cx="4545" cy="4619"/>
          </a:xfrm>
        </p:grpSpPr>
        <p:sp>
          <p:nvSpPr>
            <p:cNvPr id="56" name="矩形 55"/>
            <p:cNvSpPr>
              <a:spLocks noChangeAspect="1"/>
            </p:cNvSpPr>
            <p:nvPr>
              <p:custDataLst>
                <p:tags r:id="rId20"/>
              </p:custDataLst>
            </p:nvPr>
          </p:nvSpPr>
          <p:spPr>
            <a:xfrm>
              <a:off x="415" y="4379"/>
              <a:ext cx="4535" cy="4535"/>
            </a:xfrm>
            <a:prstGeom prst="rect">
              <a:avLst/>
            </a:prstGeom>
            <a:solidFill>
              <a:schemeClr val="accent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7" name="矩形 56"/>
            <p:cNvSpPr/>
            <p:nvPr>
              <p:custDataLst>
                <p:tags r:id="rId21"/>
              </p:custDataLst>
            </p:nvPr>
          </p:nvSpPr>
          <p:spPr>
            <a:xfrm rot="5400000">
              <a:off x="1254" y="5236"/>
              <a:ext cx="3686" cy="3665"/>
            </a:xfrm>
            <a:prstGeom prst="rect">
              <a:avLst/>
            </a:prstGeom>
            <a:solidFill>
              <a:schemeClr val="accent4">
                <a:lumMod val="60000"/>
                <a:lumOff val="4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vert="vert270" lIns="0" tIns="0" rIns="0" bIns="0" rtlCol="0" anchor="ctr"/>
            <a:lstStyle/>
            <a:p>
              <a:pPr algn="ctr"/>
              <a:endParaRPr lang="en-US" altLang="zh-CN" sz="1200">
                <a:latin typeface="Times New Roman Regular" panose="02020503050405090304" charset="0"/>
                <a:cs typeface="Times New Roman Regular" panose="02020503050405090304" charset="0"/>
                <a:sym typeface="+mn-ea"/>
              </a:endParaRPr>
            </a:p>
          </p:txBody>
        </p:sp>
        <p:sp>
          <p:nvSpPr>
            <p:cNvPr id="58" name="矩形 57"/>
            <p:cNvSpPr/>
            <p:nvPr>
              <p:custDataLst>
                <p:tags r:id="rId22"/>
              </p:custDataLst>
            </p:nvPr>
          </p:nvSpPr>
          <p:spPr>
            <a:xfrm rot="5400000">
              <a:off x="-1417" y="6208"/>
              <a:ext cx="4514" cy="850"/>
            </a:xfrm>
            <a:prstGeom prst="rect">
              <a:avLst/>
            </a:prstGeom>
            <a:solidFill>
              <a:schemeClr val="accent2">
                <a:lumMod val="60000"/>
                <a:lumOff val="40000"/>
              </a:schemeClr>
            </a:solidFill>
            <a:ln>
              <a:solidFill>
                <a:schemeClr val="accent2"/>
              </a:solidFill>
            </a:ln>
          </p:spPr>
          <p:style>
            <a:lnRef idx="2">
              <a:schemeClr val="accent1">
                <a:lumMod val="75000"/>
              </a:schemeClr>
            </a:lnRef>
            <a:fillRef idx="1">
              <a:schemeClr val="accent1"/>
            </a:fillRef>
            <a:effectRef idx="0">
              <a:srgbClr val="FFFFFF"/>
            </a:effectRef>
            <a:fontRef idx="minor">
              <a:schemeClr val="lt1"/>
            </a:fontRef>
          </p:style>
          <p:txBody>
            <a:bodyPr vert="vert270" lIns="0" tIns="0" rIns="0" bIns="0" rtlCol="0" anchor="ctr"/>
            <a:lstStyle/>
            <a:p>
              <a:pPr algn="ctr"/>
              <a:endParaRPr lang="en-US" altLang="zh-CN" sz="1200">
                <a:latin typeface="Times New Roman Regular" panose="02020503050405090304" charset="0"/>
                <a:cs typeface="Times New Roman Regular" panose="02020503050405090304" charset="0"/>
              </a:endParaRPr>
            </a:p>
          </p:txBody>
        </p:sp>
        <p:sp>
          <p:nvSpPr>
            <p:cNvPr id="59" name="直角三角形 58"/>
            <p:cNvSpPr/>
            <p:nvPr>
              <p:custDataLst>
                <p:tags r:id="rId23"/>
              </p:custDataLst>
            </p:nvPr>
          </p:nvSpPr>
          <p:spPr>
            <a:xfrm rot="10800000">
              <a:off x="415" y="4380"/>
              <a:ext cx="4534" cy="4530"/>
            </a:xfrm>
            <a:prstGeom prst="rtTriangle">
              <a:avLst/>
            </a:prstGeom>
            <a:pattFill prst="pct50">
              <a:fgClr>
                <a:srgbClr val="D0CECE"/>
              </a:fgClr>
              <a:bgClr>
                <a:schemeClr val="bg1"/>
              </a:bgClr>
            </a:pattFill>
            <a:ln>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60" name="直角三角形 59"/>
            <p:cNvSpPr/>
            <p:nvPr>
              <p:custDataLst>
                <p:tags r:id="rId24"/>
              </p:custDataLst>
            </p:nvPr>
          </p:nvSpPr>
          <p:spPr>
            <a:xfrm>
              <a:off x="415" y="4381"/>
              <a:ext cx="4534" cy="4514"/>
            </a:xfrm>
            <a:prstGeom prst="rtTriangle">
              <a:avLst/>
            </a:prstGeom>
            <a:noFill/>
            <a:ln w="19050">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61" name="文本框 60"/>
            <p:cNvSpPr txBox="1"/>
            <p:nvPr>
              <p:custDataLst>
                <p:tags r:id="rId25"/>
              </p:custDataLst>
            </p:nvPr>
          </p:nvSpPr>
          <p:spPr>
            <a:xfrm rot="16200000">
              <a:off x="-1459" y="6355"/>
              <a:ext cx="4600" cy="679"/>
            </a:xfrm>
            <a:prstGeom prst="rect">
              <a:avLst/>
            </a:prstGeom>
            <a:noFill/>
          </p:spPr>
          <p:txBody>
            <a:bodyPr wrap="square" rtlCol="0">
              <a:spAutoFit/>
            </a:bodyPr>
            <a:lstStyle/>
            <a:p>
              <a:r>
                <a:rPr lang="en-US" altLang="zh-CN" sz="2100" dirty="0">
                  <a:latin typeface="Arial" panose="020B0604020202090204" pitchFamily="34" charset="0"/>
                  <a:ea typeface="黑体" charset="0"/>
                  <a:cs typeface="Arial" panose="020B0604020202090204" pitchFamily="34" charset="0"/>
                </a:rPr>
                <a:t>Already  Factorized</a:t>
              </a:r>
              <a:endParaRPr lang="en-US" altLang="zh-CN" sz="2100" dirty="0">
                <a:latin typeface="Arial" panose="020B0604020202090204" pitchFamily="34" charset="0"/>
                <a:ea typeface="黑体" charset="0"/>
                <a:cs typeface="Arial" panose="020B0604020202090204" pitchFamily="34" charset="0"/>
              </a:endParaRPr>
            </a:p>
          </p:txBody>
        </p:sp>
        <p:sp>
          <p:nvSpPr>
            <p:cNvPr id="62" name="文本框 61"/>
            <p:cNvSpPr txBox="1"/>
            <p:nvPr>
              <p:custDataLst>
                <p:tags r:id="rId26"/>
              </p:custDataLst>
            </p:nvPr>
          </p:nvSpPr>
          <p:spPr>
            <a:xfrm>
              <a:off x="1037" y="7439"/>
              <a:ext cx="2746" cy="725"/>
            </a:xfrm>
            <a:prstGeom prst="rect">
              <a:avLst/>
            </a:prstGeom>
            <a:noFill/>
          </p:spPr>
          <p:txBody>
            <a:bodyPr wrap="square" rtlCol="0">
              <a:spAutoFit/>
            </a:bodyPr>
            <a:lstStyle/>
            <a:p>
              <a:pPr algn="ctr"/>
              <a:r>
                <a:rPr lang="en-US" altLang="zh-CN" sz="2400" dirty="0">
                  <a:latin typeface="Arial" panose="020B0604020202090204" pitchFamily="34" charset="0"/>
                  <a:ea typeface="黑体" charset="0"/>
                  <a:cs typeface="Arial" panose="020B0604020202090204" pitchFamily="34" charset="0"/>
                </a:rPr>
                <a:t>UPDATE</a:t>
              </a:r>
              <a:endParaRPr lang="en-US" altLang="zh-CN" sz="2400" dirty="0">
                <a:latin typeface="Arial" panose="020B0604020202090204" pitchFamily="34" charset="0"/>
                <a:ea typeface="黑体" charset="0"/>
                <a:cs typeface="Arial" panose="020B0604020202090204" pitchFamily="34" charset="0"/>
              </a:endParaRPr>
            </a:p>
          </p:txBody>
        </p:sp>
        <p:sp>
          <p:nvSpPr>
            <p:cNvPr id="63" name="文本框 62"/>
            <p:cNvSpPr txBox="1"/>
            <p:nvPr>
              <p:custDataLst>
                <p:tags r:id="rId27"/>
              </p:custDataLst>
            </p:nvPr>
          </p:nvSpPr>
          <p:spPr>
            <a:xfrm>
              <a:off x="1615" y="4912"/>
              <a:ext cx="3345" cy="679"/>
            </a:xfrm>
            <a:prstGeom prst="rect">
              <a:avLst/>
            </a:prstGeom>
            <a:noFill/>
          </p:spPr>
          <p:txBody>
            <a:bodyPr wrap="square" lIns="0" rIns="0" rtlCol="0">
              <a:spAutoFit/>
            </a:bodyPr>
            <a:lstStyle/>
            <a:p>
              <a:pPr algn="ctr"/>
              <a:r>
                <a:rPr lang="en-US" altLang="zh-CN" sz="2200" dirty="0">
                  <a:ln>
                    <a:solidFill>
                      <a:schemeClr val="tx1"/>
                    </a:solidFill>
                  </a:ln>
                  <a:solidFill>
                    <a:schemeClr val="bg1"/>
                  </a:solidFill>
                  <a:latin typeface="Arial" panose="020B0604020202090204" pitchFamily="34" charset="0"/>
                  <a:ea typeface="黑体" charset="0"/>
                  <a:cs typeface="Arial" panose="020B0604020202090204" pitchFamily="34" charset="0"/>
                </a:rPr>
                <a:t>Never Touched</a:t>
              </a:r>
              <a:endParaRPr lang="en-US" altLang="zh-CN" sz="2200" dirty="0">
                <a:ln>
                  <a:solidFill>
                    <a:schemeClr val="tx1"/>
                  </a:solidFill>
                </a:ln>
                <a:solidFill>
                  <a:schemeClr val="bg1"/>
                </a:solidFill>
                <a:latin typeface="Arial" panose="020B0604020202090204" pitchFamily="34" charset="0"/>
                <a:ea typeface="黑体" charset="0"/>
                <a:cs typeface="Arial" panose="020B0604020202090204" pitchFamily="34" charset="0"/>
              </a:endParaRPr>
            </a:p>
          </p:txBody>
        </p:sp>
        <p:sp>
          <p:nvSpPr>
            <p:cNvPr id="64" name="右箭头 63"/>
            <p:cNvSpPr/>
            <p:nvPr>
              <p:custDataLst>
                <p:tags r:id="rId28"/>
              </p:custDataLst>
            </p:nvPr>
          </p:nvSpPr>
          <p:spPr>
            <a:xfrm>
              <a:off x="868" y="7021"/>
              <a:ext cx="811" cy="272"/>
            </a:xfrm>
            <a:prstGeom prst="rightArrow">
              <a:avLst>
                <a:gd name="adj1" fmla="val 49606"/>
                <a:gd name="adj2" fmla="val 106299"/>
              </a:avLst>
            </a:prstGeom>
            <a:solidFill>
              <a:schemeClr val="accent5"/>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占位符 2"/>
          <p:cNvSpPr>
            <a:spLocks noGrp="1"/>
          </p:cNvSpPr>
          <p:nvPr>
            <p:ph type="dt" sz="half" idx="11"/>
          </p:nvPr>
        </p:nvSpPr>
        <p:spPr/>
        <p:txBody>
          <a:bodyPr/>
          <a:lstStyle/>
          <a:p>
            <a:pPr eaLnBrk="1" hangingPunct="1">
              <a:defRPr/>
            </a:pPr>
            <a:fld id="{AE3CD8ED-737E-4C4B-A8A6-F04A92EA5827}" type="datetime1">
              <a:rPr lang="zh-CN" altLang="en-US" b="0" smtClean="0"/>
            </a:fld>
            <a:endParaRPr lang="en-US" altLang="zh-CN" b="0" dirty="0"/>
          </a:p>
        </p:txBody>
      </p:sp>
      <p:sp>
        <p:nvSpPr>
          <p:cNvPr id="4" name="灯片编号占位符 3"/>
          <p:cNvSpPr>
            <a:spLocks noGrp="1"/>
          </p:cNvSpPr>
          <p:nvPr>
            <p:ph type="sldNum" sz="quarter" idx="13"/>
          </p:nvPr>
        </p:nvSpPr>
        <p:spPr/>
        <p:txBody>
          <a:bodyPr/>
          <a:lstStyle/>
          <a:p>
            <a:pPr eaLnBrk="1" hangingPunct="1">
              <a:defRPr/>
            </a:pPr>
            <a:fld id="{C27AA96D-97FF-4629-975B-5B2D4FEAEEB1}" type="slidenum">
              <a:rPr lang="en-US" altLang="zh-CN" b="0" smtClean="0"/>
            </a:fld>
            <a:endParaRPr lang="en-US" altLang="zh-CN" b="0" dirty="0"/>
          </a:p>
        </p:txBody>
      </p:sp>
      <p:sp>
        <p:nvSpPr>
          <p:cNvPr id="5" name="矩形 4"/>
          <p:cNvSpPr/>
          <p:nvPr/>
        </p:nvSpPr>
        <p:spPr>
          <a:xfrm>
            <a:off x="-14990" y="-14990"/>
            <a:ext cx="12206990" cy="2447758"/>
          </a:xfrm>
          <a:prstGeom prst="rect">
            <a:avLst/>
          </a:prstGeom>
          <a:solidFill>
            <a:srgbClr val="17529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cxnSp>
        <p:nvCxnSpPr>
          <p:cNvPr id="7" name="直线连接符 6"/>
          <p:cNvCxnSpPr/>
          <p:nvPr/>
        </p:nvCxnSpPr>
        <p:spPr>
          <a:xfrm>
            <a:off x="134326" y="1933922"/>
            <a:ext cx="11938000" cy="54610"/>
          </a:xfrm>
          <a:prstGeom prst="line">
            <a:avLst/>
          </a:prstGeom>
          <a:ln w="98425" cmpd="thickThin">
            <a:solidFill>
              <a:schemeClr val="bg1"/>
            </a:solidFill>
          </a:ln>
        </p:spPr>
        <p:style>
          <a:lnRef idx="1">
            <a:schemeClr val="accent1"/>
          </a:lnRef>
          <a:fillRef idx="0">
            <a:schemeClr val="accent1"/>
          </a:fillRef>
          <a:effectRef idx="0">
            <a:schemeClr val="accent1"/>
          </a:effectRef>
          <a:fontRef idx="minor">
            <a:schemeClr val="tx1"/>
          </a:fontRef>
        </p:style>
      </p:cxnSp>
      <p:sp>
        <p:nvSpPr>
          <p:cNvPr id="151" name="文本框 150"/>
          <p:cNvSpPr txBox="1"/>
          <p:nvPr/>
        </p:nvSpPr>
        <p:spPr>
          <a:xfrm>
            <a:off x="-14990" y="1146943"/>
            <a:ext cx="12221980" cy="553998"/>
          </a:xfrm>
          <a:prstGeom prst="rect">
            <a:avLst/>
          </a:prstGeom>
          <a:noFill/>
        </p:spPr>
        <p:txBody>
          <a:bodyPr wrap="square" rtlCol="0">
            <a:spAutoFit/>
          </a:bodyPr>
          <a:lstStyle/>
          <a:p>
            <a:pPr algn="ctr"/>
            <a:r>
              <a:rPr kumimoji="1" lang="en-US" altLang="zh-CN" sz="3000" dirty="0">
                <a:solidFill>
                  <a:schemeClr val="bg1"/>
                </a:solidFill>
                <a:latin typeface="Arial" panose="020B0604020202090204" pitchFamily="34" charset="0"/>
                <a:ea typeface="Heiti SC Medium" panose="02000000000000000000" pitchFamily="2" charset="-128"/>
                <a:cs typeface="Arial" panose="020B0604020202090204" pitchFamily="34" charset="0"/>
                <a:sym typeface="+mn-ea"/>
              </a:rPr>
              <a:t>Background - </a:t>
            </a:r>
            <a:r>
              <a:rPr kumimoji="1" sz="3000" dirty="0">
                <a:solidFill>
                  <a:schemeClr val="bg1"/>
                </a:solidFill>
                <a:latin typeface="Arial" panose="020B0604020202090204" pitchFamily="34" charset="0"/>
                <a:ea typeface="Heiti SC Medium" panose="02000000000000000000" pitchFamily="2" charset="-128"/>
                <a:cs typeface="Arial" panose="020B0604020202090204" pitchFamily="34" charset="0"/>
                <a:sym typeface="+mn-ea"/>
              </a:rPr>
              <a:t>Delayed Update Paradigm in Tiled Cholesky</a:t>
            </a:r>
            <a:endParaRPr kumimoji="1" sz="3000" dirty="0">
              <a:solidFill>
                <a:schemeClr val="bg1"/>
              </a:solidFill>
              <a:latin typeface="Arial" panose="020B0604020202090204" pitchFamily="34" charset="0"/>
              <a:ea typeface="Heiti SC Medium" panose="02000000000000000000" pitchFamily="2" charset="-128"/>
              <a:cs typeface="Arial" panose="020B0604020202090204" pitchFamily="34" charset="0"/>
              <a:sym typeface="+mn-ea"/>
            </a:endParaRPr>
          </a:p>
        </p:txBody>
      </p:sp>
      <p:pic>
        <p:nvPicPr>
          <p:cNvPr id="2" name="图片 1" descr="/Users/luoyuchen/Desktop/截屏/截屏2026-05-13 16.31.07.png截屏2026-05-13 16.31.07"/>
          <p:cNvPicPr>
            <a:picLocks noChangeAspect="1"/>
          </p:cNvPicPr>
          <p:nvPr>
            <p:custDataLst>
              <p:tags r:id="rId1"/>
            </p:custDataLst>
          </p:nvPr>
        </p:nvPicPr>
        <p:blipFill>
          <a:blip r:embed="rId2"/>
          <a:srcRect l="12" r="12"/>
          <a:stretch>
            <a:fillRect/>
          </a:stretch>
        </p:blipFill>
        <p:spPr>
          <a:xfrm>
            <a:off x="551180" y="2564765"/>
            <a:ext cx="2734310" cy="3653155"/>
          </a:xfrm>
          <a:prstGeom prst="rect">
            <a:avLst/>
          </a:prstGeom>
          <a:effectLst>
            <a:outerShdw blurRad="50800" dist="38100" dir="2700000" algn="tl" rotWithShape="0">
              <a:prstClr val="black">
                <a:alpha val="40000"/>
              </a:prstClr>
            </a:outerShdw>
          </a:effectLst>
        </p:spPr>
      </p:pic>
      <p:sp>
        <p:nvSpPr>
          <p:cNvPr id="6" name="文本框 5"/>
          <p:cNvSpPr txBox="1"/>
          <p:nvPr>
            <p:custDataLst>
              <p:tags r:id="rId3"/>
            </p:custDataLst>
          </p:nvPr>
        </p:nvSpPr>
        <p:spPr>
          <a:xfrm>
            <a:off x="623570" y="6289675"/>
            <a:ext cx="11017885" cy="316230"/>
          </a:xfrm>
          <a:prstGeom prst="rect">
            <a:avLst/>
          </a:prstGeom>
          <a:noFill/>
        </p:spPr>
        <p:txBody>
          <a:bodyPr wrap="square" bIns="0" rtlCol="0" anchor="b" anchorCtr="0">
            <a:spAutoFit/>
          </a:bodyPr>
          <a:lstStyle/>
          <a:p>
            <a:pPr algn="l">
              <a:lnSpc>
                <a:spcPct val="80000"/>
              </a:lnSpc>
              <a:spcBef>
                <a:spcPts val="0"/>
              </a:spcBef>
              <a:spcAft>
                <a:spcPts val="0"/>
              </a:spcAft>
            </a:pPr>
            <a:r>
              <a:rPr lang="en-GB" altLang="zh-CN" sz="1100" b="0" i="0" dirty="0">
                <a:solidFill>
                  <a:srgbClr val="1F1F1F"/>
                </a:solidFill>
                <a:effectLst/>
                <a:cs typeface="Arial" panose="020B0604020202090204" pitchFamily="34" charset="0"/>
              </a:rPr>
              <a:t>An Improved Magma Gemm For</a:t>
            </a:r>
            <a:r>
              <a:rPr lang="en-US" altLang="en-GB" sz="1100" b="0" i="0" dirty="0">
                <a:solidFill>
                  <a:srgbClr val="1F1F1F"/>
                </a:solidFill>
                <a:effectLst/>
                <a:cs typeface="Arial" panose="020B0604020202090204" pitchFamily="34" charset="0"/>
              </a:rPr>
              <a:t> </a:t>
            </a:r>
            <a:r>
              <a:rPr lang="en-GB" altLang="zh-CN" sz="1100" b="0" i="0" dirty="0">
                <a:solidFill>
                  <a:srgbClr val="1F1F1F"/>
                </a:solidFill>
                <a:effectLst/>
                <a:cs typeface="Arial" panose="020B0604020202090204" pitchFamily="34" charset="0"/>
              </a:rPr>
              <a:t>Fermi Graphics Processing Units</a:t>
            </a:r>
            <a:r>
              <a:rPr lang="en-US" altLang="zh-CN" sz="1100" b="0" dirty="0">
                <a:solidFill>
                  <a:srgbClr val="1F1F1F"/>
                </a:solidFill>
                <a:cs typeface="Arial" panose="020B0604020202090204" pitchFamily="34" charset="0"/>
              </a:rPr>
              <a:t>. Nath, </a:t>
            </a:r>
            <a:r>
              <a:rPr lang="en-US" altLang="zh-CN" sz="1100" b="0" dirty="0" err="1">
                <a:solidFill>
                  <a:srgbClr val="1F1F1F"/>
                </a:solidFill>
                <a:cs typeface="Arial" panose="020B0604020202090204" pitchFamily="34" charset="0"/>
              </a:rPr>
              <a:t>Rajib</a:t>
            </a:r>
            <a:r>
              <a:rPr lang="en-US" altLang="zh-CN" sz="1100" b="0" dirty="0">
                <a:solidFill>
                  <a:srgbClr val="1F1F1F"/>
                </a:solidFill>
                <a:cs typeface="Arial" panose="020B0604020202090204" pitchFamily="34" charset="0"/>
              </a:rPr>
              <a:t> and </a:t>
            </a:r>
            <a:r>
              <a:rPr lang="en-US" altLang="zh-CN" sz="1100" b="0" dirty="0" err="1">
                <a:solidFill>
                  <a:srgbClr val="1F1F1F"/>
                </a:solidFill>
                <a:cs typeface="Arial" panose="020B0604020202090204" pitchFamily="34" charset="0"/>
              </a:rPr>
              <a:t>Tomov</a:t>
            </a:r>
            <a:r>
              <a:rPr lang="en-US" altLang="zh-CN" sz="1100" b="0" dirty="0">
                <a:solidFill>
                  <a:srgbClr val="1F1F1F"/>
                </a:solidFill>
                <a:cs typeface="Arial" panose="020B0604020202090204" pitchFamily="34" charset="0"/>
              </a:rPr>
              <a:t>, </a:t>
            </a:r>
            <a:r>
              <a:rPr lang="en-US" altLang="zh-CN" sz="1100" b="0" dirty="0" err="1">
                <a:solidFill>
                  <a:srgbClr val="1F1F1F"/>
                </a:solidFill>
                <a:cs typeface="Arial" panose="020B0604020202090204" pitchFamily="34" charset="0"/>
              </a:rPr>
              <a:t>Stanimire</a:t>
            </a:r>
            <a:r>
              <a:rPr lang="en-US" altLang="zh-CN" sz="1100" b="0" dirty="0">
                <a:solidFill>
                  <a:srgbClr val="1F1F1F"/>
                </a:solidFill>
                <a:cs typeface="Arial" panose="020B0604020202090204" pitchFamily="34" charset="0"/>
              </a:rPr>
              <a:t> and </a:t>
            </a:r>
            <a:r>
              <a:rPr lang="en-US" altLang="zh-CN" sz="1100" b="0" dirty="0" err="1">
                <a:solidFill>
                  <a:srgbClr val="1F1F1F"/>
                </a:solidFill>
                <a:cs typeface="Arial" panose="020B0604020202090204" pitchFamily="34" charset="0"/>
              </a:rPr>
              <a:t>Dongarra</a:t>
            </a:r>
            <a:r>
              <a:rPr lang="en-US" altLang="zh-CN" sz="1100" b="0" dirty="0">
                <a:solidFill>
                  <a:srgbClr val="1F1F1F"/>
                </a:solidFill>
                <a:cs typeface="Arial" panose="020B0604020202090204" pitchFamily="34" charset="0"/>
              </a:rPr>
              <a:t>, Jack. 2010. The International Journal of High Performance Computing Applications.</a:t>
            </a:r>
            <a:endParaRPr lang="en-US" altLang="zh-CN" sz="1100" b="0" i="0" dirty="0">
              <a:solidFill>
                <a:srgbClr val="1F1F1F"/>
              </a:solidFill>
              <a:effectLst/>
              <a:cs typeface="Arial" panose="020B0604020202090204" pitchFamily="34" charset="0"/>
            </a:endParaRPr>
          </a:p>
        </p:txBody>
      </p:sp>
      <p:sp>
        <p:nvSpPr>
          <p:cNvPr id="8" name="矩形标注 7"/>
          <p:cNvSpPr/>
          <p:nvPr/>
        </p:nvSpPr>
        <p:spPr>
          <a:xfrm>
            <a:off x="3719830" y="2637155"/>
            <a:ext cx="7964170" cy="1316355"/>
          </a:xfrm>
          <a:prstGeom prst="wedgeRectCallout">
            <a:avLst>
              <a:gd name="adj1" fmla="val -71982"/>
              <a:gd name="adj2" fmla="val 120959"/>
            </a:avLst>
          </a:prstGeom>
          <a:effectLst>
            <a:outerShdw blurRad="50800" dist="38100" dir="2700000" algn="tl"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l">
              <a:lnSpc>
                <a:spcPct val="150000"/>
              </a:lnSpc>
            </a:pPr>
            <a:r>
              <a:rPr lang="zh-CN" altLang="en-US" sz="1900" dirty="0">
                <a:latin typeface="Arial" panose="020B0604020202090204" pitchFamily="34" charset="0"/>
                <a:cs typeface="Arial" panose="020B0604020202090204" pitchFamily="34" charset="0"/>
              </a:rPr>
              <a:t>The technique to achieve that in DLA is based on </a:t>
            </a:r>
            <a:r>
              <a:rPr lang="zh-CN" altLang="en-US" sz="1900" u="sng" dirty="0">
                <a:solidFill>
                  <a:srgbClr val="FFFF00"/>
                </a:solidFill>
                <a:latin typeface="Arial" panose="020B0604020202090204" pitchFamily="34" charset="0"/>
                <a:cs typeface="Arial" panose="020B0604020202090204" pitchFamily="34" charset="0"/>
              </a:rPr>
              <a:t>delayed updates </a:t>
            </a:r>
            <a:r>
              <a:rPr lang="zh-CN" altLang="en-US" sz="1900" dirty="0">
                <a:latin typeface="Arial" panose="020B0604020202090204" pitchFamily="34" charset="0"/>
                <a:cs typeface="Arial" panose="020B0604020202090204" pitchFamily="34" charset="0"/>
              </a:rPr>
              <a:t>... applied later at once as a matrix-matrix multiplication.</a:t>
            </a:r>
            <a:endParaRPr lang="zh-CN" altLang="en-US" sz="1900" dirty="0">
              <a:latin typeface="Arial" panose="020B0604020202090204" pitchFamily="34" charset="0"/>
              <a:cs typeface="Arial" panose="020B0604020202090204" pitchFamily="34" charset="0"/>
            </a:endParaRPr>
          </a:p>
        </p:txBody>
      </p:sp>
      <p:sp>
        <p:nvSpPr>
          <p:cNvPr id="18" name="圆角矩形 17"/>
          <p:cNvSpPr/>
          <p:nvPr/>
        </p:nvSpPr>
        <p:spPr>
          <a:xfrm>
            <a:off x="3719830" y="4653280"/>
            <a:ext cx="7987665" cy="1440180"/>
          </a:xfrm>
          <a:prstGeom prst="roundRect">
            <a:avLst/>
          </a:prstGeom>
          <a:solidFill>
            <a:schemeClr val="accent1">
              <a:lumMod val="20000"/>
              <a:lumOff val="80000"/>
            </a:schemeClr>
          </a:solidFill>
          <a:ln>
            <a:solidFill>
              <a:schemeClr val="accent1"/>
            </a:solidFill>
          </a:ln>
          <a:effectLst>
            <a:outerShdw blurRad="50800" dist="38100" dir="2700000" algn="tl"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lIns="0" tIns="0" rIns="0" rtlCol="0" anchor="ctr"/>
          <a:lstStyle/>
          <a:p>
            <a:pPr>
              <a:lnSpc>
                <a:spcPct val="135000"/>
              </a:lnSpc>
              <a:spcBef>
                <a:spcPts val="0"/>
              </a:spcBef>
              <a:spcAft>
                <a:spcPts val="0"/>
              </a:spcAft>
            </a:pPr>
            <a:r>
              <a:rPr lang="en-GB" altLang="zh-CN" dirty="0">
                <a:solidFill>
                  <a:srgbClr val="C00000"/>
                </a:solidFill>
                <a:latin typeface="Arial" panose="020B0604020202090204" pitchFamily="34" charset="0"/>
                <a:ea typeface="黑体" charset="0"/>
                <a:cs typeface="Arial" panose="020B0604020202090204" pitchFamily="34" charset="0"/>
              </a:rPr>
              <a:t>Delayed update is a common execution strategy in dense linear algebra: updates are not applied immediately, but accumulated and later applied in bulk through GEMM or other Level-3 BLAS operations.</a:t>
            </a:r>
            <a:endParaRPr lang="en-GB" altLang="zh-CN" dirty="0">
              <a:solidFill>
                <a:srgbClr val="C00000"/>
              </a:solidFill>
              <a:latin typeface="Arial" panose="020B0604020202090204" pitchFamily="34" charset="0"/>
              <a:ea typeface="黑体" charset="0"/>
              <a:cs typeface="Arial" panose="020B060402020209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剪去同侧角的矩形 16"/>
          <p:cNvSpPr/>
          <p:nvPr>
            <p:custDataLst>
              <p:tags r:id="rId1"/>
            </p:custDataLst>
          </p:nvPr>
        </p:nvSpPr>
        <p:spPr>
          <a:xfrm rot="10800000">
            <a:off x="333375" y="1917065"/>
            <a:ext cx="3601085" cy="1317625"/>
          </a:xfrm>
          <a:prstGeom prst="snip2SameRect">
            <a:avLst>
              <a:gd name="adj1" fmla="val 47447"/>
              <a:gd name="adj2" fmla="val 0"/>
            </a:avLst>
          </a:prstGeom>
          <a:gradFill>
            <a:gsLst>
              <a:gs pos="100000">
                <a:schemeClr val="bg1">
                  <a:alpha val="0"/>
                </a:schemeClr>
              </a:gs>
              <a:gs pos="0">
                <a:srgbClr val="225BA0">
                  <a:alpha val="20000"/>
                </a:srgbClr>
              </a:gs>
            </a:gsLst>
            <a:lin ang="5400000" scaled="0"/>
          </a:gradFill>
          <a:ln>
            <a:noFill/>
          </a:ln>
          <a:effectLst/>
          <a:scene3d>
            <a:camera prst="orthographicFront">
              <a:rot lat="0" lon="0" rev="10800000"/>
            </a:camera>
            <a:lightRig rig="threePt" dir="t"/>
          </a:scene3d>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 name="日期占位符 2"/>
          <p:cNvSpPr>
            <a:spLocks noGrp="1"/>
          </p:cNvSpPr>
          <p:nvPr>
            <p:ph type="dt" sz="half" idx="11"/>
          </p:nvPr>
        </p:nvSpPr>
        <p:spPr/>
        <p:txBody>
          <a:bodyPr/>
          <a:lstStyle/>
          <a:p>
            <a:pPr eaLnBrk="1" hangingPunct="1">
              <a:defRPr/>
            </a:pPr>
            <a:fld id="{AE3CD8ED-737E-4C4B-A8A6-F04A92EA5827}" type="datetime1">
              <a:rPr lang="zh-CN" altLang="en-US" b="0" smtClean="0"/>
            </a:fld>
            <a:endParaRPr lang="en-US" altLang="zh-CN" b="0" dirty="0"/>
          </a:p>
        </p:txBody>
      </p:sp>
      <p:sp>
        <p:nvSpPr>
          <p:cNvPr id="2" name="灯片编号占位符 1"/>
          <p:cNvSpPr>
            <a:spLocks noGrp="1"/>
          </p:cNvSpPr>
          <p:nvPr>
            <p:ph type="sldNum" sz="quarter" idx="13"/>
            <p:custDataLst>
              <p:tags r:id="rId2"/>
            </p:custDataLst>
          </p:nvPr>
        </p:nvSpPr>
        <p:spPr/>
        <p:txBody>
          <a:bodyPr/>
          <a:lstStyle/>
          <a:p>
            <a:pPr eaLnBrk="1" hangingPunct="1">
              <a:defRPr/>
            </a:pPr>
            <a:fld id="{C27AA96D-97FF-4629-975B-5B2D4FEAEEB1}" type="slidenum">
              <a:rPr lang="en-US" altLang="zh-CN" b="0" smtClean="0"/>
            </a:fld>
            <a:endParaRPr lang="en-US" altLang="zh-CN" b="0" dirty="0"/>
          </a:p>
        </p:txBody>
      </p:sp>
      <p:grpSp>
        <p:nvGrpSpPr>
          <p:cNvPr id="9" name="组合 8"/>
          <p:cNvGrpSpPr/>
          <p:nvPr/>
        </p:nvGrpSpPr>
        <p:grpSpPr>
          <a:xfrm>
            <a:off x="335280" y="2274570"/>
            <a:ext cx="3599815" cy="3602355"/>
            <a:chOff x="15179" y="2262"/>
            <a:chExt cx="5669" cy="5673"/>
          </a:xfrm>
        </p:grpSpPr>
        <p:sp>
          <p:nvSpPr>
            <p:cNvPr id="25" name="矩形 24"/>
            <p:cNvSpPr/>
            <p:nvPr>
              <p:custDataLst>
                <p:tags r:id="rId3"/>
              </p:custDataLst>
            </p:nvPr>
          </p:nvSpPr>
          <p:spPr>
            <a:xfrm>
              <a:off x="15179" y="2262"/>
              <a:ext cx="5669" cy="5669"/>
            </a:xfrm>
            <a:prstGeom prst="rect">
              <a:avLst/>
            </a:prstGeom>
            <a:solidFill>
              <a:schemeClr val="accent3"/>
            </a:solidFill>
            <a:ln>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6" name="矩形 25"/>
            <p:cNvSpPr/>
            <p:nvPr>
              <p:custDataLst>
                <p:tags r:id="rId4"/>
              </p:custDataLst>
            </p:nvPr>
          </p:nvSpPr>
          <p:spPr>
            <a:xfrm rot="5400000">
              <a:off x="15194" y="4530"/>
              <a:ext cx="5669" cy="1134"/>
            </a:xfrm>
            <a:prstGeom prst="rect">
              <a:avLst/>
            </a:prstGeom>
            <a:solidFill>
              <a:schemeClr val="accent4">
                <a:lumMod val="60000"/>
                <a:lumOff val="4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vert="vert270" lIns="0" tIns="0" rIns="0" bIns="0" rtlCol="0" anchor="ctr"/>
            <a:lstStyle/>
            <a:p>
              <a:pPr algn="ctr"/>
              <a:endParaRPr lang="en-US" altLang="zh-CN" sz="1200">
                <a:latin typeface="Times New Roman Regular" panose="02020503050405090304" charset="0"/>
                <a:cs typeface="Times New Roman Regular" panose="02020503050405090304" charset="0"/>
                <a:sym typeface="+mn-ea"/>
              </a:endParaRPr>
            </a:p>
          </p:txBody>
        </p:sp>
        <p:sp>
          <p:nvSpPr>
            <p:cNvPr id="27" name="矩形 26"/>
            <p:cNvSpPr/>
            <p:nvPr>
              <p:custDataLst>
                <p:tags r:id="rId5"/>
              </p:custDataLst>
            </p:nvPr>
          </p:nvSpPr>
          <p:spPr>
            <a:xfrm rot="5400000">
              <a:off x="13478" y="3963"/>
              <a:ext cx="5669" cy="2268"/>
            </a:xfrm>
            <a:prstGeom prst="rect">
              <a:avLst/>
            </a:prstGeom>
            <a:solidFill>
              <a:schemeClr val="accent2">
                <a:lumMod val="60000"/>
                <a:lumOff val="40000"/>
              </a:schemeClr>
            </a:solidFill>
            <a:ln>
              <a:solidFill>
                <a:schemeClr val="accent2"/>
              </a:solidFill>
            </a:ln>
          </p:spPr>
          <p:style>
            <a:lnRef idx="2">
              <a:schemeClr val="accent1">
                <a:lumMod val="75000"/>
              </a:schemeClr>
            </a:lnRef>
            <a:fillRef idx="1">
              <a:schemeClr val="accent1"/>
            </a:fillRef>
            <a:effectRef idx="0">
              <a:srgbClr val="FFFFFF"/>
            </a:effectRef>
            <a:fontRef idx="minor">
              <a:schemeClr val="lt1"/>
            </a:fontRef>
          </p:style>
          <p:txBody>
            <a:bodyPr vert="vert270" lIns="0" tIns="0" rIns="0" bIns="0" rtlCol="0" anchor="ctr"/>
            <a:lstStyle/>
            <a:p>
              <a:pPr algn="ctr"/>
              <a:endParaRPr lang="en-US" altLang="zh-CN" sz="1200">
                <a:latin typeface="Times New Roman Regular" panose="02020503050405090304" charset="0"/>
                <a:cs typeface="Times New Roman Regular" panose="02020503050405090304" charset="0"/>
              </a:endParaRPr>
            </a:p>
          </p:txBody>
        </p:sp>
        <p:sp>
          <p:nvSpPr>
            <p:cNvPr id="28" name="直角三角形 27"/>
            <p:cNvSpPr/>
            <p:nvPr>
              <p:custDataLst>
                <p:tags r:id="rId6"/>
              </p:custDataLst>
            </p:nvPr>
          </p:nvSpPr>
          <p:spPr>
            <a:xfrm rot="10800000">
              <a:off x="15179" y="2265"/>
              <a:ext cx="5669" cy="5670"/>
            </a:xfrm>
            <a:prstGeom prst="rtTriangle">
              <a:avLst/>
            </a:prstGeom>
            <a:pattFill prst="pct50">
              <a:fgClr>
                <a:srgbClr val="D0CECE"/>
              </a:fgClr>
              <a:bgClr>
                <a:schemeClr val="bg1"/>
              </a:bgClr>
            </a:pattFill>
            <a:ln>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3" name="直角三角形 12"/>
            <p:cNvSpPr/>
            <p:nvPr>
              <p:custDataLst>
                <p:tags r:id="rId7"/>
              </p:custDataLst>
            </p:nvPr>
          </p:nvSpPr>
          <p:spPr>
            <a:xfrm>
              <a:off x="15179" y="2265"/>
              <a:ext cx="5669" cy="5669"/>
            </a:xfrm>
            <a:prstGeom prst="rtTriangle">
              <a:avLst/>
            </a:prstGeom>
            <a:noFill/>
            <a:ln w="19050">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sp>
        <p:nvSpPr>
          <p:cNvPr id="16" name="圆角矩形 15"/>
          <p:cNvSpPr/>
          <p:nvPr/>
        </p:nvSpPr>
        <p:spPr>
          <a:xfrm>
            <a:off x="334645" y="1269365"/>
            <a:ext cx="3600450" cy="720000"/>
          </a:xfrm>
          <a:prstGeom prst="roundRect">
            <a:avLst/>
          </a:prstGeom>
          <a:solidFill>
            <a:schemeClr val="accent1">
              <a:lumMod val="40000"/>
              <a:lumOff val="60000"/>
            </a:schemeClr>
          </a:solidFill>
          <a:effectLst>
            <a:outerShdw blurRad="50800" dist="38100" dir="2700000" algn="tl"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2800" dirty="0">
                <a:solidFill>
                  <a:schemeClr val="tx1"/>
                </a:solidFill>
                <a:effectLst>
                  <a:outerShdw blurRad="38100" dist="19050" dir="2700000" algn="tl" rotWithShape="0">
                    <a:schemeClr val="dk1">
                      <a:alpha val="40000"/>
                      <a:alpha val="40000"/>
                    </a:schemeClr>
                  </a:outerShdw>
                </a:effectLst>
                <a:latin typeface="Arial" panose="020B0604020202090204" pitchFamily="34" charset="0"/>
                <a:cs typeface="Arial" panose="020B0604020202090204" pitchFamily="34" charset="0"/>
              </a:rPr>
              <a:t>Left-looking</a:t>
            </a:r>
            <a:endParaRPr lang="zh-CN" altLang="en-US" sz="2800" dirty="0">
              <a:solidFill>
                <a:schemeClr val="tx1"/>
              </a:solidFill>
              <a:effectLst>
                <a:outerShdw blurRad="38100" dist="19050" dir="2700000" algn="tl" rotWithShape="0">
                  <a:schemeClr val="dk1">
                    <a:alpha val="40000"/>
                    <a:alpha val="40000"/>
                  </a:schemeClr>
                </a:outerShdw>
              </a:effectLst>
              <a:latin typeface="Arial" panose="020B0604020202090204" pitchFamily="34" charset="0"/>
              <a:cs typeface="Arial" panose="020B0604020202090204" pitchFamily="34" charset="0"/>
            </a:endParaRPr>
          </a:p>
        </p:txBody>
      </p:sp>
      <p:sp>
        <p:nvSpPr>
          <p:cNvPr id="18" name="剪去同侧角的矩形 17"/>
          <p:cNvSpPr/>
          <p:nvPr>
            <p:custDataLst>
              <p:tags r:id="rId8"/>
            </p:custDataLst>
          </p:nvPr>
        </p:nvSpPr>
        <p:spPr>
          <a:xfrm rot="10800000">
            <a:off x="4366260" y="1918970"/>
            <a:ext cx="3601085" cy="1317625"/>
          </a:xfrm>
          <a:prstGeom prst="snip2SameRect">
            <a:avLst>
              <a:gd name="adj1" fmla="val 47447"/>
              <a:gd name="adj2" fmla="val 0"/>
            </a:avLst>
          </a:prstGeom>
          <a:gradFill>
            <a:gsLst>
              <a:gs pos="100000">
                <a:schemeClr val="bg1">
                  <a:alpha val="0"/>
                </a:schemeClr>
              </a:gs>
              <a:gs pos="0">
                <a:srgbClr val="225BA0">
                  <a:alpha val="20000"/>
                </a:srgbClr>
              </a:gs>
            </a:gsLst>
            <a:lin ang="5400000" scaled="0"/>
          </a:gradFill>
          <a:ln>
            <a:noFill/>
          </a:ln>
          <a:effectLst/>
          <a:scene3d>
            <a:camera prst="orthographicFront">
              <a:rot lat="0" lon="0" rev="10800000"/>
            </a:camera>
            <a:lightRig rig="threePt" dir="t"/>
          </a:scene3d>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6" name="圆角矩形 45"/>
          <p:cNvSpPr/>
          <p:nvPr>
            <p:custDataLst>
              <p:tags r:id="rId9"/>
            </p:custDataLst>
          </p:nvPr>
        </p:nvSpPr>
        <p:spPr>
          <a:xfrm>
            <a:off x="4367530" y="1271270"/>
            <a:ext cx="3600450" cy="720000"/>
          </a:xfrm>
          <a:prstGeom prst="roundRect">
            <a:avLst/>
          </a:prstGeom>
          <a:solidFill>
            <a:schemeClr val="accent1">
              <a:lumMod val="40000"/>
              <a:lumOff val="60000"/>
            </a:schemeClr>
          </a:solidFill>
          <a:effectLst>
            <a:outerShdw blurRad="50800" dist="38100" dir="2700000" algn="tl"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2800" dirty="0">
                <a:solidFill>
                  <a:schemeClr val="tx1"/>
                </a:solidFill>
                <a:effectLst>
                  <a:outerShdw blurRad="38100" dist="19050" dir="2700000" algn="tl" rotWithShape="0">
                    <a:schemeClr val="dk1">
                      <a:alpha val="40000"/>
                      <a:alpha val="40000"/>
                    </a:schemeClr>
                  </a:outerShdw>
                </a:effectLst>
                <a:latin typeface="Arial" panose="020B0604020202090204" pitchFamily="34" charset="0"/>
                <a:cs typeface="Arial" panose="020B0604020202090204" pitchFamily="34" charset="0"/>
              </a:rPr>
              <a:t>Right-looking</a:t>
            </a:r>
            <a:endParaRPr lang="zh-CN" altLang="en-US" sz="2800" dirty="0">
              <a:solidFill>
                <a:schemeClr val="tx1"/>
              </a:solidFill>
              <a:effectLst>
                <a:outerShdw blurRad="38100" dist="19050" dir="2700000" algn="tl" rotWithShape="0">
                  <a:schemeClr val="dk1">
                    <a:alpha val="40000"/>
                    <a:alpha val="40000"/>
                  </a:schemeClr>
                </a:outerShdw>
              </a:effectLst>
              <a:latin typeface="Arial" panose="020B0604020202090204" pitchFamily="34" charset="0"/>
              <a:cs typeface="Arial" panose="020B0604020202090204" pitchFamily="34" charset="0"/>
            </a:endParaRPr>
          </a:p>
        </p:txBody>
      </p:sp>
      <p:sp>
        <p:nvSpPr>
          <p:cNvPr id="47" name="圆角矩形 46"/>
          <p:cNvSpPr/>
          <p:nvPr/>
        </p:nvSpPr>
        <p:spPr>
          <a:xfrm>
            <a:off x="8234741" y="2032317"/>
            <a:ext cx="3947963" cy="4127500"/>
          </a:xfrm>
          <a:prstGeom prst="roundRect">
            <a:avLst/>
          </a:prstGeom>
          <a:ln>
            <a:noFill/>
          </a:ln>
        </p:spPr>
        <p:style>
          <a:lnRef idx="2">
            <a:schemeClr val="accent1"/>
          </a:lnRef>
          <a:fillRef idx="0">
            <a:srgbClr val="FFFFFF"/>
          </a:fillRef>
          <a:effectRef idx="0">
            <a:srgbClr val="FFFFFF"/>
          </a:effectRef>
          <a:fontRef idx="minor">
            <a:schemeClr val="tx1"/>
          </a:fontRef>
        </p:style>
        <p:txBody>
          <a:bodyPr rtlCol="0" anchor="ctr"/>
          <a:lstStyle/>
          <a:p>
            <a:r>
              <a:rPr lang="en-GB" altLang="zh-CN" sz="2000" dirty="0">
                <a:latin typeface="Arial" panose="020B0604020202090204" pitchFamily="34" charset="0"/>
                <a:cs typeface="Arial" panose="020B0604020202090204" pitchFamily="34" charset="0"/>
              </a:rPr>
              <a:t>Both left-looking and right-looking tiled Cholesky fall into the delayed-update paradigm.</a:t>
            </a:r>
            <a:endParaRPr lang="en-GB" altLang="zh-CN" sz="2000" dirty="0">
              <a:latin typeface="Arial" panose="020B0604020202090204" pitchFamily="34" charset="0"/>
              <a:cs typeface="Arial" panose="020B0604020202090204" pitchFamily="34" charset="0"/>
            </a:endParaRPr>
          </a:p>
          <a:p>
            <a:endParaRPr lang="en-GB" altLang="zh-CN" sz="2000" dirty="0">
              <a:latin typeface="Arial" panose="020B0604020202090204" pitchFamily="34" charset="0"/>
              <a:cs typeface="Arial" panose="020B0604020202090204" pitchFamily="34" charset="0"/>
            </a:endParaRPr>
          </a:p>
          <a:p>
            <a:endParaRPr lang="en-GB" altLang="zh-CN" sz="2000" dirty="0">
              <a:latin typeface="Arial" panose="020B0604020202090204" pitchFamily="34" charset="0"/>
              <a:cs typeface="Arial" panose="020B0604020202090204" pitchFamily="34" charset="0"/>
            </a:endParaRPr>
          </a:p>
          <a:p>
            <a:r>
              <a:rPr lang="en-GB" altLang="zh-CN" sz="2000" dirty="0">
                <a:latin typeface="Arial" panose="020B0604020202090204" pitchFamily="34" charset="0"/>
                <a:cs typeface="Arial" panose="020B0604020202090204" pitchFamily="34" charset="0"/>
              </a:rPr>
              <a:t>Their updates are organized at the panel granularity, typically through GEMM-based Level-3 BLAS operations.</a:t>
            </a:r>
            <a:endParaRPr lang="en-GB" altLang="zh-CN" sz="2000" dirty="0">
              <a:latin typeface="Arial" panose="020B0604020202090204" pitchFamily="34" charset="0"/>
              <a:cs typeface="Arial" panose="020B0604020202090204" pitchFamily="34" charset="0"/>
            </a:endParaRPr>
          </a:p>
        </p:txBody>
      </p:sp>
      <p:grpSp>
        <p:nvGrpSpPr>
          <p:cNvPr id="74" name="组合 73"/>
          <p:cNvGrpSpPr/>
          <p:nvPr/>
        </p:nvGrpSpPr>
        <p:grpSpPr>
          <a:xfrm>
            <a:off x="4364355" y="2271395"/>
            <a:ext cx="3599815" cy="3603625"/>
            <a:chOff x="12491" y="1199"/>
            <a:chExt cx="5669" cy="5675"/>
          </a:xfrm>
        </p:grpSpPr>
        <p:sp>
          <p:nvSpPr>
            <p:cNvPr id="75" name="矩形 74"/>
            <p:cNvSpPr>
              <a:spLocks noChangeAspect="1"/>
            </p:cNvSpPr>
            <p:nvPr>
              <p:custDataLst>
                <p:tags r:id="rId10"/>
              </p:custDataLst>
            </p:nvPr>
          </p:nvSpPr>
          <p:spPr>
            <a:xfrm>
              <a:off x="12491" y="1205"/>
              <a:ext cx="5669" cy="5669"/>
            </a:xfrm>
            <a:prstGeom prst="rect">
              <a:avLst/>
            </a:prstGeom>
            <a:solidFill>
              <a:schemeClr val="accent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76" name="矩形 75"/>
            <p:cNvSpPr/>
            <p:nvPr>
              <p:custDataLst>
                <p:tags r:id="rId11"/>
              </p:custDataLst>
            </p:nvPr>
          </p:nvSpPr>
          <p:spPr>
            <a:xfrm rot="5400000">
              <a:off x="13494" y="2214"/>
              <a:ext cx="4786" cy="4522"/>
            </a:xfrm>
            <a:prstGeom prst="rect">
              <a:avLst/>
            </a:prstGeom>
            <a:solidFill>
              <a:schemeClr val="accent4">
                <a:lumMod val="60000"/>
                <a:lumOff val="4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vert="vert270" lIns="0" tIns="0" rIns="0" bIns="0" rtlCol="0" anchor="ctr"/>
            <a:lstStyle/>
            <a:p>
              <a:pPr algn="ctr"/>
              <a:endParaRPr lang="en-US" altLang="zh-CN" sz="1200">
                <a:latin typeface="Times New Roman Regular" panose="02020503050405090304" charset="0"/>
                <a:cs typeface="Times New Roman Regular" panose="02020503050405090304" charset="0"/>
                <a:sym typeface="+mn-ea"/>
              </a:endParaRPr>
            </a:p>
          </p:txBody>
        </p:sp>
        <p:sp>
          <p:nvSpPr>
            <p:cNvPr id="77" name="矩形 76"/>
            <p:cNvSpPr/>
            <p:nvPr>
              <p:custDataLst>
                <p:tags r:id="rId12"/>
              </p:custDataLst>
            </p:nvPr>
          </p:nvSpPr>
          <p:spPr>
            <a:xfrm rot="5400000">
              <a:off x="10224" y="3467"/>
              <a:ext cx="5669" cy="1134"/>
            </a:xfrm>
            <a:prstGeom prst="rect">
              <a:avLst/>
            </a:prstGeom>
            <a:solidFill>
              <a:schemeClr val="accent2">
                <a:lumMod val="60000"/>
                <a:lumOff val="40000"/>
              </a:schemeClr>
            </a:solidFill>
            <a:ln>
              <a:solidFill>
                <a:schemeClr val="accent2"/>
              </a:solidFill>
            </a:ln>
          </p:spPr>
          <p:style>
            <a:lnRef idx="2">
              <a:schemeClr val="accent1">
                <a:lumMod val="75000"/>
              </a:schemeClr>
            </a:lnRef>
            <a:fillRef idx="1">
              <a:schemeClr val="accent1"/>
            </a:fillRef>
            <a:effectRef idx="0">
              <a:srgbClr val="FFFFFF"/>
            </a:effectRef>
            <a:fontRef idx="minor">
              <a:schemeClr val="lt1"/>
            </a:fontRef>
          </p:style>
          <p:txBody>
            <a:bodyPr vert="vert270" lIns="0" tIns="0" rIns="0" bIns="0" rtlCol="0" anchor="ctr"/>
            <a:lstStyle/>
            <a:p>
              <a:pPr algn="ctr"/>
              <a:endParaRPr lang="en-US" altLang="zh-CN" sz="1200">
                <a:latin typeface="Times New Roman Regular" panose="02020503050405090304" charset="0"/>
                <a:cs typeface="Times New Roman Regular" panose="02020503050405090304" charset="0"/>
              </a:endParaRPr>
            </a:p>
          </p:txBody>
        </p:sp>
        <p:sp>
          <p:nvSpPr>
            <p:cNvPr id="78" name="直角三角形 77"/>
            <p:cNvSpPr/>
            <p:nvPr>
              <p:custDataLst>
                <p:tags r:id="rId13"/>
              </p:custDataLst>
            </p:nvPr>
          </p:nvSpPr>
          <p:spPr>
            <a:xfrm rot="10800000">
              <a:off x="12491" y="1199"/>
              <a:ext cx="5669" cy="5669"/>
            </a:xfrm>
            <a:prstGeom prst="rtTriangle">
              <a:avLst/>
            </a:prstGeom>
            <a:pattFill prst="pct50">
              <a:fgClr>
                <a:srgbClr val="D0CECE"/>
              </a:fgClr>
              <a:bgClr>
                <a:schemeClr val="bg1"/>
              </a:bgClr>
            </a:pattFill>
            <a:ln>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79" name="直角三角形 78"/>
            <p:cNvSpPr/>
            <p:nvPr>
              <p:custDataLst>
                <p:tags r:id="rId14"/>
              </p:custDataLst>
            </p:nvPr>
          </p:nvSpPr>
          <p:spPr>
            <a:xfrm>
              <a:off x="12491" y="1199"/>
              <a:ext cx="5669" cy="5669"/>
            </a:xfrm>
            <a:prstGeom prst="rtTriangle">
              <a:avLst/>
            </a:prstGeom>
            <a:noFill/>
            <a:ln w="19050">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sp>
        <p:nvSpPr>
          <p:cNvPr id="4" name="文本框 3"/>
          <p:cNvSpPr txBox="1"/>
          <p:nvPr/>
        </p:nvSpPr>
        <p:spPr>
          <a:xfrm>
            <a:off x="479376" y="358140"/>
            <a:ext cx="8928992" cy="430887"/>
          </a:xfrm>
          <a:prstGeom prst="rect">
            <a:avLst/>
          </a:prstGeom>
          <a:noFill/>
          <a:effectLst/>
        </p:spPr>
        <p:txBody>
          <a:bodyPr wrap="square" rtlCol="0">
            <a:spAutoFit/>
          </a:bodyPr>
          <a:lstStyle/>
          <a:p>
            <a:pPr algn="just"/>
            <a:r>
              <a:rPr kumimoji="1" lang="en-US" altLang="zh-CN" sz="2200" dirty="0">
                <a:solidFill>
                  <a:srgbClr val="1B5294"/>
                </a:solidFill>
                <a:latin typeface="Arial" panose="020B0604020202090204" pitchFamily="34" charset="0"/>
                <a:ea typeface="微软雅黑" panose="020B0503020204020204" pitchFamily="34" charset="-122"/>
                <a:cs typeface="Arial" panose="020B0604020202090204" pitchFamily="34" charset="0"/>
              </a:rPr>
              <a:t>Background</a:t>
            </a:r>
            <a:r>
              <a:rPr kumimoji="1" lang="zh-CN" altLang="en-US" sz="2200" dirty="0">
                <a:solidFill>
                  <a:srgbClr val="1B5294"/>
                </a:solidFill>
                <a:latin typeface="Arial" panose="020B0604020202090204" pitchFamily="34" charset="0"/>
                <a:ea typeface="微软雅黑" panose="020B0503020204020204" pitchFamily="34" charset="-122"/>
                <a:cs typeface="Arial" panose="020B0604020202090204" pitchFamily="34" charset="0"/>
              </a:rPr>
              <a:t> </a:t>
            </a:r>
            <a:r>
              <a:rPr kumimoji="1" lang="en-US" altLang="zh-CN" sz="2200" dirty="0">
                <a:solidFill>
                  <a:srgbClr val="1B5294"/>
                </a:solidFill>
                <a:latin typeface="Arial" panose="020B0604020202090204" pitchFamily="34" charset="0"/>
                <a:ea typeface="微软雅黑" panose="020B0503020204020204" pitchFamily="34" charset="-122"/>
                <a:cs typeface="Arial" panose="020B0604020202090204" pitchFamily="34" charset="0"/>
              </a:rPr>
              <a:t>-</a:t>
            </a:r>
            <a:r>
              <a:rPr kumimoji="1" lang="zh-CN" altLang="en-US" sz="2200" dirty="0">
                <a:solidFill>
                  <a:srgbClr val="1B5294"/>
                </a:solidFill>
                <a:latin typeface="Arial" panose="020B0604020202090204" pitchFamily="34" charset="0"/>
                <a:ea typeface="微软雅黑" panose="020B0503020204020204" pitchFamily="34" charset="-122"/>
                <a:cs typeface="Arial" panose="020B0604020202090204" pitchFamily="34" charset="0"/>
              </a:rPr>
              <a:t> </a:t>
            </a:r>
            <a:r>
              <a:rPr kumimoji="1" lang="en-GB" altLang="zh-CN" sz="2200" dirty="0">
                <a:solidFill>
                  <a:srgbClr val="1B5294"/>
                </a:solidFill>
                <a:latin typeface="Arial" panose="020B0604020202090204" pitchFamily="34" charset="0"/>
                <a:ea typeface="微软雅黑" panose="020B0503020204020204" pitchFamily="34" charset="-122"/>
                <a:cs typeface="Arial" panose="020B0604020202090204" pitchFamily="34" charset="0"/>
                <a:sym typeface="+mn-ea"/>
              </a:rPr>
              <a:t>Delayed Update Paradigm in Tiled Cholesky</a:t>
            </a:r>
            <a:endParaRPr kumimoji="1" lang="en-GB" altLang="zh-CN" sz="2200" dirty="0">
              <a:solidFill>
                <a:srgbClr val="1B5294"/>
              </a:solidFill>
              <a:latin typeface="Arial" panose="020B0604020202090204" pitchFamily="34" charset="0"/>
              <a:ea typeface="微软雅黑" panose="020B0503020204020204" pitchFamily="34" charset="-122"/>
              <a:cs typeface="Arial" panose="020B0604020202090204" pitchFamily="34" charset="0"/>
              <a:sym typeface="+mn-ea"/>
            </a:endParaRPr>
          </a:p>
        </p:txBody>
      </p:sp>
      <p:sp>
        <p:nvSpPr>
          <p:cNvPr id="6" name="文本框 5"/>
          <p:cNvSpPr txBox="1"/>
          <p:nvPr>
            <p:custDataLst>
              <p:tags r:id="rId15"/>
            </p:custDataLst>
          </p:nvPr>
        </p:nvSpPr>
        <p:spPr>
          <a:xfrm>
            <a:off x="1330960" y="2763510"/>
            <a:ext cx="2568575" cy="537845"/>
          </a:xfrm>
          <a:prstGeom prst="rect">
            <a:avLst/>
          </a:prstGeom>
          <a:noFill/>
        </p:spPr>
        <p:txBody>
          <a:bodyPr wrap="square" lIns="0" rIns="0" rtlCol="0">
            <a:noAutofit/>
          </a:bodyPr>
          <a:lstStyle/>
          <a:p>
            <a:pPr algn="ctr"/>
            <a:r>
              <a:rPr lang="en-US" altLang="zh-CN" sz="2800" dirty="0">
                <a:ln>
                  <a:solidFill>
                    <a:schemeClr val="tx1"/>
                  </a:solidFill>
                </a:ln>
                <a:solidFill>
                  <a:schemeClr val="bg1"/>
                </a:solidFill>
                <a:latin typeface="Arial" panose="020B0604020202090204" pitchFamily="34" charset="0"/>
                <a:ea typeface="黑体" charset="0"/>
                <a:cs typeface="Arial" panose="020B0604020202090204" pitchFamily="34" charset="0"/>
              </a:rPr>
              <a:t>Never Touched</a:t>
            </a:r>
            <a:endParaRPr lang="en-US" altLang="zh-CN" sz="2800" dirty="0">
              <a:ln>
                <a:solidFill>
                  <a:schemeClr val="tx1"/>
                </a:solidFill>
              </a:ln>
              <a:solidFill>
                <a:schemeClr val="bg1"/>
              </a:solidFill>
              <a:latin typeface="Arial" panose="020B0604020202090204" pitchFamily="34" charset="0"/>
              <a:ea typeface="黑体" charset="0"/>
              <a:cs typeface="Arial" panose="020B0604020202090204" pitchFamily="34" charset="0"/>
            </a:endParaRPr>
          </a:p>
        </p:txBody>
      </p:sp>
      <p:sp>
        <p:nvSpPr>
          <p:cNvPr id="7" name="文本框 6"/>
          <p:cNvSpPr txBox="1"/>
          <p:nvPr>
            <p:custDataLst>
              <p:tags r:id="rId16"/>
            </p:custDataLst>
          </p:nvPr>
        </p:nvSpPr>
        <p:spPr>
          <a:xfrm>
            <a:off x="5375920" y="2770822"/>
            <a:ext cx="2548254" cy="523220"/>
          </a:xfrm>
          <a:prstGeom prst="rect">
            <a:avLst/>
          </a:prstGeom>
          <a:noFill/>
        </p:spPr>
        <p:txBody>
          <a:bodyPr wrap="square" lIns="0" rIns="0" rtlCol="0">
            <a:spAutoFit/>
          </a:bodyPr>
          <a:lstStyle/>
          <a:p>
            <a:r>
              <a:rPr lang="en-US" altLang="zh-CN" sz="2800" dirty="0">
                <a:ln>
                  <a:solidFill>
                    <a:schemeClr val="tx1"/>
                  </a:solidFill>
                </a:ln>
                <a:solidFill>
                  <a:schemeClr val="bg1"/>
                </a:solidFill>
                <a:latin typeface="Arial" panose="020B0604020202090204" pitchFamily="34" charset="0"/>
                <a:ea typeface="黑体" charset="0"/>
                <a:cs typeface="Arial" panose="020B0604020202090204" pitchFamily="34" charset="0"/>
              </a:rPr>
              <a:t>Never Touched</a:t>
            </a:r>
            <a:endParaRPr lang="en-US" altLang="zh-CN" sz="2800" dirty="0">
              <a:ln>
                <a:solidFill>
                  <a:schemeClr val="tx1"/>
                </a:solidFill>
              </a:ln>
              <a:solidFill>
                <a:schemeClr val="bg1"/>
              </a:solidFill>
              <a:latin typeface="Arial" panose="020B0604020202090204" pitchFamily="34" charset="0"/>
              <a:ea typeface="黑体" charset="0"/>
              <a:cs typeface="Arial" panose="020B0604020202090204" pitchFamily="34" charset="0"/>
            </a:endParaRPr>
          </a:p>
        </p:txBody>
      </p:sp>
      <p:sp>
        <p:nvSpPr>
          <p:cNvPr id="8" name="文本框 7"/>
          <p:cNvSpPr txBox="1"/>
          <p:nvPr>
            <p:custDataLst>
              <p:tags r:id="rId17"/>
            </p:custDataLst>
          </p:nvPr>
        </p:nvSpPr>
        <p:spPr>
          <a:xfrm rot="16200000">
            <a:off x="-389890" y="4145597"/>
            <a:ext cx="2891155" cy="544830"/>
          </a:xfrm>
          <a:prstGeom prst="rect">
            <a:avLst/>
          </a:prstGeom>
          <a:noFill/>
        </p:spPr>
        <p:txBody>
          <a:bodyPr wrap="square" lIns="0" rIns="0" rtlCol="0">
            <a:noAutofit/>
          </a:bodyPr>
          <a:lstStyle/>
          <a:p>
            <a:pPr algn="ctr"/>
            <a:r>
              <a:rPr lang="en-US" altLang="zh-CN" sz="2400" dirty="0">
                <a:latin typeface="Arial" panose="020B0604020202090204" pitchFamily="34" charset="0"/>
                <a:ea typeface="黑体" charset="0"/>
                <a:cs typeface="Arial" panose="020B0604020202090204" pitchFamily="34" charset="0"/>
              </a:rPr>
              <a:t>Already Factorized</a:t>
            </a:r>
            <a:endParaRPr lang="en-US" altLang="zh-CN" sz="2400" dirty="0">
              <a:latin typeface="Arial" panose="020B0604020202090204" pitchFamily="34" charset="0"/>
              <a:ea typeface="黑体" charset="0"/>
              <a:cs typeface="Arial" panose="020B0604020202090204" pitchFamily="34" charset="0"/>
            </a:endParaRPr>
          </a:p>
        </p:txBody>
      </p:sp>
      <p:sp>
        <p:nvSpPr>
          <p:cNvPr id="12" name="文本框 11"/>
          <p:cNvSpPr txBox="1"/>
          <p:nvPr>
            <p:custDataLst>
              <p:tags r:id="rId18"/>
            </p:custDataLst>
          </p:nvPr>
        </p:nvSpPr>
        <p:spPr>
          <a:xfrm rot="16200000">
            <a:off x="1252220" y="4620895"/>
            <a:ext cx="1778635" cy="728980"/>
          </a:xfrm>
          <a:prstGeom prst="rect">
            <a:avLst/>
          </a:prstGeom>
          <a:noFill/>
        </p:spPr>
        <p:txBody>
          <a:bodyPr wrap="square" rtlCol="0" anchor="ctr" anchorCtr="0">
            <a:noAutofit/>
          </a:bodyPr>
          <a:lstStyle/>
          <a:p>
            <a:pPr algn="ctr"/>
            <a:r>
              <a:rPr lang="en-US" altLang="zh-CN" sz="2400" dirty="0">
                <a:latin typeface="Arial" panose="020B0604020202090204" pitchFamily="34" charset="0"/>
                <a:ea typeface="黑体" charset="0"/>
                <a:cs typeface="Arial" panose="020B0604020202090204" pitchFamily="34" charset="0"/>
              </a:rPr>
              <a:t>UPDATE</a:t>
            </a:r>
            <a:endParaRPr lang="en-US" altLang="zh-CN" sz="2400" dirty="0">
              <a:latin typeface="Arial" panose="020B0604020202090204" pitchFamily="34" charset="0"/>
              <a:ea typeface="黑体" charset="0"/>
              <a:cs typeface="Arial" panose="020B0604020202090204" pitchFamily="34" charset="0"/>
            </a:endParaRPr>
          </a:p>
        </p:txBody>
      </p:sp>
      <p:sp>
        <p:nvSpPr>
          <p:cNvPr id="14" name="右箭头 13"/>
          <p:cNvSpPr/>
          <p:nvPr>
            <p:custDataLst>
              <p:tags r:id="rId19"/>
            </p:custDataLst>
          </p:nvPr>
        </p:nvSpPr>
        <p:spPr>
          <a:xfrm>
            <a:off x="1366520" y="4843780"/>
            <a:ext cx="704215" cy="215900"/>
          </a:xfrm>
          <a:prstGeom prst="rightArrow">
            <a:avLst>
              <a:gd name="adj1" fmla="val 49606"/>
              <a:gd name="adj2" fmla="val 106299"/>
            </a:avLst>
          </a:prstGeom>
          <a:solidFill>
            <a:schemeClr val="accent5"/>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0"/>
          </a:p>
        </p:txBody>
      </p:sp>
      <p:sp>
        <p:nvSpPr>
          <p:cNvPr id="15" name="文本框 14"/>
          <p:cNvSpPr txBox="1"/>
          <p:nvPr>
            <p:custDataLst>
              <p:tags r:id="rId20"/>
            </p:custDataLst>
          </p:nvPr>
        </p:nvSpPr>
        <p:spPr>
          <a:xfrm>
            <a:off x="5157470" y="4795520"/>
            <a:ext cx="1743710" cy="461665"/>
          </a:xfrm>
          <a:prstGeom prst="rect">
            <a:avLst/>
          </a:prstGeom>
          <a:noFill/>
        </p:spPr>
        <p:txBody>
          <a:bodyPr wrap="square" rtlCol="0">
            <a:spAutoFit/>
          </a:bodyPr>
          <a:lstStyle/>
          <a:p>
            <a:pPr algn="ctr"/>
            <a:r>
              <a:rPr lang="en-US" altLang="zh-CN" sz="2400" dirty="0">
                <a:latin typeface="Arial" panose="020B0604020202090204" pitchFamily="34" charset="0"/>
                <a:ea typeface="黑体" charset="0"/>
                <a:cs typeface="Arial" panose="020B0604020202090204" pitchFamily="34" charset="0"/>
              </a:rPr>
              <a:t>UPDATE</a:t>
            </a:r>
            <a:endParaRPr lang="en-US" altLang="zh-CN" sz="2400" dirty="0">
              <a:latin typeface="Arial" panose="020B0604020202090204" pitchFamily="34" charset="0"/>
              <a:ea typeface="黑体" charset="0"/>
              <a:cs typeface="Arial" panose="020B0604020202090204" pitchFamily="34" charset="0"/>
            </a:endParaRPr>
          </a:p>
        </p:txBody>
      </p:sp>
      <p:sp>
        <p:nvSpPr>
          <p:cNvPr id="19" name="右箭头 18"/>
          <p:cNvSpPr/>
          <p:nvPr>
            <p:custDataLst>
              <p:tags r:id="rId21"/>
            </p:custDataLst>
          </p:nvPr>
        </p:nvSpPr>
        <p:spPr>
          <a:xfrm>
            <a:off x="4880610" y="4509135"/>
            <a:ext cx="704215" cy="215900"/>
          </a:xfrm>
          <a:prstGeom prst="rightArrow">
            <a:avLst>
              <a:gd name="adj1" fmla="val 49606"/>
              <a:gd name="adj2" fmla="val 106299"/>
            </a:avLst>
          </a:prstGeom>
          <a:solidFill>
            <a:schemeClr val="accent5"/>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0" name="文本框 19"/>
          <p:cNvSpPr txBox="1"/>
          <p:nvPr>
            <p:custDataLst>
              <p:tags r:id="rId22"/>
            </p:custDataLst>
          </p:nvPr>
        </p:nvSpPr>
        <p:spPr>
          <a:xfrm rot="16200000">
            <a:off x="3261043" y="4145597"/>
            <a:ext cx="2891155" cy="544830"/>
          </a:xfrm>
          <a:prstGeom prst="rect">
            <a:avLst/>
          </a:prstGeom>
          <a:noFill/>
        </p:spPr>
        <p:txBody>
          <a:bodyPr wrap="square" lIns="0" rIns="0" rtlCol="0">
            <a:noAutofit/>
          </a:bodyPr>
          <a:lstStyle/>
          <a:p>
            <a:pPr algn="ctr"/>
            <a:r>
              <a:rPr lang="en-US" altLang="zh-CN" sz="2400" dirty="0">
                <a:latin typeface="Arial" panose="020B0604020202090204" pitchFamily="34" charset="0"/>
                <a:ea typeface="黑体" charset="0"/>
                <a:cs typeface="Arial" panose="020B0604020202090204" pitchFamily="34" charset="0"/>
              </a:rPr>
              <a:t>Already Factorized</a:t>
            </a:r>
            <a:endParaRPr lang="en-US" altLang="zh-CN" sz="2400" dirty="0">
              <a:latin typeface="Arial" panose="020B0604020202090204" pitchFamily="34" charset="0"/>
              <a:ea typeface="黑体" charset="0"/>
              <a:cs typeface="Arial" panose="020B060402020209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剪去同侧角的矩形 6"/>
          <p:cNvSpPr/>
          <p:nvPr>
            <p:custDataLst>
              <p:tags r:id="rId1"/>
            </p:custDataLst>
          </p:nvPr>
        </p:nvSpPr>
        <p:spPr>
          <a:xfrm rot="10800000">
            <a:off x="8397875" y="1918970"/>
            <a:ext cx="3601085" cy="1317625"/>
          </a:xfrm>
          <a:prstGeom prst="snip2SameRect">
            <a:avLst>
              <a:gd name="adj1" fmla="val 47447"/>
              <a:gd name="adj2" fmla="val 0"/>
            </a:avLst>
          </a:prstGeom>
          <a:gradFill>
            <a:gsLst>
              <a:gs pos="100000">
                <a:schemeClr val="bg1">
                  <a:alpha val="0"/>
                </a:schemeClr>
              </a:gs>
              <a:gs pos="0">
                <a:srgbClr val="225BA0">
                  <a:alpha val="20000"/>
                </a:srgbClr>
              </a:gs>
            </a:gsLst>
            <a:lin ang="5400000" scaled="0"/>
          </a:gradFill>
          <a:ln>
            <a:noFill/>
          </a:ln>
          <a:effectLst/>
          <a:scene3d>
            <a:camera prst="orthographicFront">
              <a:rot lat="0" lon="0" rev="10800000"/>
            </a:camera>
            <a:lightRig rig="threePt" dir="t"/>
          </a:scene3d>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7" name="剪去同侧角的矩形 16"/>
          <p:cNvSpPr/>
          <p:nvPr>
            <p:custDataLst>
              <p:tags r:id="rId2"/>
            </p:custDataLst>
          </p:nvPr>
        </p:nvSpPr>
        <p:spPr>
          <a:xfrm rot="10800000">
            <a:off x="333375" y="1917065"/>
            <a:ext cx="3601085" cy="1317625"/>
          </a:xfrm>
          <a:prstGeom prst="snip2SameRect">
            <a:avLst>
              <a:gd name="adj1" fmla="val 47447"/>
              <a:gd name="adj2" fmla="val 0"/>
            </a:avLst>
          </a:prstGeom>
          <a:gradFill>
            <a:gsLst>
              <a:gs pos="100000">
                <a:schemeClr val="bg1">
                  <a:alpha val="0"/>
                </a:schemeClr>
              </a:gs>
              <a:gs pos="0">
                <a:srgbClr val="225BA0">
                  <a:alpha val="20000"/>
                </a:srgbClr>
              </a:gs>
            </a:gsLst>
            <a:lin ang="5400000" scaled="0"/>
          </a:gradFill>
          <a:ln>
            <a:noFill/>
          </a:ln>
          <a:effectLst/>
          <a:scene3d>
            <a:camera prst="orthographicFront">
              <a:rot lat="0" lon="0" rev="10800000"/>
            </a:camera>
            <a:lightRig rig="threePt" dir="t"/>
          </a:scene3d>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 name="日期占位符 2"/>
          <p:cNvSpPr>
            <a:spLocks noGrp="1"/>
          </p:cNvSpPr>
          <p:nvPr>
            <p:ph type="dt" sz="half" idx="11"/>
          </p:nvPr>
        </p:nvSpPr>
        <p:spPr/>
        <p:txBody>
          <a:bodyPr/>
          <a:lstStyle/>
          <a:p>
            <a:pPr eaLnBrk="1" hangingPunct="1">
              <a:defRPr/>
            </a:pPr>
            <a:fld id="{AE3CD8ED-737E-4C4B-A8A6-F04A92EA5827}" type="datetime1">
              <a:rPr lang="zh-CN" altLang="en-US" b="0" smtClean="0"/>
            </a:fld>
            <a:endParaRPr lang="en-US" altLang="zh-CN" b="0" dirty="0"/>
          </a:p>
        </p:txBody>
      </p:sp>
      <p:sp>
        <p:nvSpPr>
          <p:cNvPr id="2" name="灯片编号占位符 1"/>
          <p:cNvSpPr>
            <a:spLocks noGrp="1"/>
          </p:cNvSpPr>
          <p:nvPr>
            <p:ph type="sldNum" sz="quarter" idx="13"/>
            <p:custDataLst>
              <p:tags r:id="rId3"/>
            </p:custDataLst>
          </p:nvPr>
        </p:nvSpPr>
        <p:spPr/>
        <p:txBody>
          <a:bodyPr/>
          <a:lstStyle/>
          <a:p>
            <a:pPr eaLnBrk="1" hangingPunct="1">
              <a:defRPr/>
            </a:pPr>
            <a:fld id="{C27AA96D-97FF-4629-975B-5B2D4FEAEEB1}" type="slidenum">
              <a:rPr lang="en-US" altLang="zh-CN" b="0" smtClean="0"/>
            </a:fld>
            <a:endParaRPr lang="en-US" altLang="zh-CN" b="0" dirty="0"/>
          </a:p>
        </p:txBody>
      </p:sp>
      <p:sp>
        <p:nvSpPr>
          <p:cNvPr id="18" name="剪去同侧角的矩形 17"/>
          <p:cNvSpPr/>
          <p:nvPr>
            <p:custDataLst>
              <p:tags r:id="rId4"/>
            </p:custDataLst>
          </p:nvPr>
        </p:nvSpPr>
        <p:spPr>
          <a:xfrm rot="10800000">
            <a:off x="4366260" y="1918970"/>
            <a:ext cx="3601085" cy="1317625"/>
          </a:xfrm>
          <a:prstGeom prst="snip2SameRect">
            <a:avLst>
              <a:gd name="adj1" fmla="val 47447"/>
              <a:gd name="adj2" fmla="val 0"/>
            </a:avLst>
          </a:prstGeom>
          <a:gradFill>
            <a:gsLst>
              <a:gs pos="100000">
                <a:schemeClr val="bg1">
                  <a:alpha val="0"/>
                </a:schemeClr>
              </a:gs>
              <a:gs pos="0">
                <a:srgbClr val="225BA0">
                  <a:alpha val="20000"/>
                </a:srgbClr>
              </a:gs>
            </a:gsLst>
            <a:lin ang="5400000" scaled="0"/>
          </a:gradFill>
          <a:ln>
            <a:noFill/>
          </a:ln>
          <a:effectLst/>
          <a:scene3d>
            <a:camera prst="orthographicFront">
              <a:rot lat="0" lon="0" rev="10800000"/>
            </a:camera>
            <a:lightRig rig="threePt" dir="t"/>
          </a:scene3d>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6" name="圆角矩形 5"/>
          <p:cNvSpPr/>
          <p:nvPr>
            <p:custDataLst>
              <p:tags r:id="rId5"/>
            </p:custDataLst>
          </p:nvPr>
        </p:nvSpPr>
        <p:spPr>
          <a:xfrm>
            <a:off x="8398510" y="1271270"/>
            <a:ext cx="3600450" cy="720000"/>
          </a:xfrm>
          <a:prstGeom prst="roundRect">
            <a:avLst/>
          </a:prstGeom>
          <a:solidFill>
            <a:schemeClr val="accent1">
              <a:lumMod val="40000"/>
              <a:lumOff val="60000"/>
            </a:schemeClr>
          </a:solidFill>
          <a:effectLst>
            <a:outerShdw blurRad="50800" dist="38100" dir="2700000" algn="tl"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GB" altLang="zh-CN" sz="2800" dirty="0">
                <a:solidFill>
                  <a:schemeClr val="tx1"/>
                </a:solidFill>
                <a:latin typeface="Arial" panose="020B0604020202090204" pitchFamily="34" charset="0"/>
                <a:cs typeface="Arial" panose="020B0604020202090204" pitchFamily="34" charset="0"/>
              </a:rPr>
              <a:t>Operator fusion</a:t>
            </a:r>
            <a:endParaRPr lang="zh-CN" altLang="en-US" sz="2800" dirty="0">
              <a:solidFill>
                <a:schemeClr val="tx1"/>
              </a:solidFill>
              <a:effectLst>
                <a:outerShdw blurRad="38100" dist="19050" dir="2700000" algn="tl" rotWithShape="0">
                  <a:schemeClr val="dk1">
                    <a:alpha val="40000"/>
                    <a:alpha val="40000"/>
                  </a:schemeClr>
                </a:outerShdw>
              </a:effectLst>
              <a:latin typeface="Arial" panose="020B0604020202090204" pitchFamily="34" charset="0"/>
              <a:cs typeface="Arial" panose="020B0604020202090204" pitchFamily="34" charset="0"/>
            </a:endParaRPr>
          </a:p>
        </p:txBody>
      </p:sp>
      <p:sp>
        <p:nvSpPr>
          <p:cNvPr id="8" name="文本框 7"/>
          <p:cNvSpPr txBox="1"/>
          <p:nvPr>
            <p:custDataLst>
              <p:tags r:id="rId6"/>
            </p:custDataLst>
          </p:nvPr>
        </p:nvSpPr>
        <p:spPr>
          <a:xfrm>
            <a:off x="623570" y="6289675"/>
            <a:ext cx="11017885" cy="316230"/>
          </a:xfrm>
          <a:prstGeom prst="rect">
            <a:avLst/>
          </a:prstGeom>
          <a:noFill/>
        </p:spPr>
        <p:txBody>
          <a:bodyPr wrap="square" bIns="0" rtlCol="0" anchor="b" anchorCtr="0">
            <a:spAutoFit/>
          </a:bodyPr>
          <a:lstStyle/>
          <a:p>
            <a:pPr algn="l">
              <a:lnSpc>
                <a:spcPct val="80000"/>
              </a:lnSpc>
              <a:spcBef>
                <a:spcPts val="0"/>
              </a:spcBef>
              <a:spcAft>
                <a:spcPts val="0"/>
              </a:spcAft>
            </a:pPr>
            <a:r>
              <a:rPr sz="1100" b="0" i="0" dirty="0">
                <a:solidFill>
                  <a:srgbClr val="1F1F1F"/>
                </a:solidFill>
                <a:effectLst/>
                <a:cs typeface="Arial" panose="020B0604020202090204" pitchFamily="34" charset="0"/>
              </a:rPr>
              <a:t>IA-Chol: Input-Aware Cholesky Decomposition on CPU and GPU</a:t>
            </a:r>
            <a:r>
              <a:rPr lang="en-US" altLang="zh-CN" sz="1100" b="0" dirty="0">
                <a:solidFill>
                  <a:srgbClr val="1F1F1F"/>
                </a:solidFill>
                <a:cs typeface="Arial" panose="020B0604020202090204" pitchFamily="34" charset="0"/>
              </a:rPr>
              <a:t>. </a:t>
            </a:r>
            <a:r>
              <a:rPr lang="en-US" altLang="zh-CN" sz="1100" b="0">
                <a:solidFill>
                  <a:srgbClr val="1F1F1F"/>
                </a:solidFill>
                <a:cs typeface="Arial" panose="020B0604020202090204" pitchFamily="34" charset="0"/>
              </a:rPr>
              <a:t>Deng, Jixiao and Wang, Qinglin and Chen, Lin and Li, Tun and Yang, Bo and Chen, Xinhai and Liu, Jie</a:t>
            </a:r>
            <a:r>
              <a:rPr lang="en-US" altLang="zh-CN" sz="1100" b="0" dirty="0">
                <a:solidFill>
                  <a:srgbClr val="1F1F1F"/>
                </a:solidFill>
                <a:cs typeface="Arial" panose="020B0604020202090204" pitchFamily="34" charset="0"/>
              </a:rPr>
              <a:t>. 2025. Proceedings of the 39th ACM International Conference on Supercomputing.</a:t>
            </a:r>
            <a:endParaRPr lang="en-US" altLang="zh-CN" sz="1100" b="0" i="0" dirty="0">
              <a:solidFill>
                <a:srgbClr val="1F1F1F"/>
              </a:solidFill>
              <a:effectLst/>
              <a:cs typeface="Arial" panose="020B0604020202090204" pitchFamily="34" charset="0"/>
            </a:endParaRPr>
          </a:p>
        </p:txBody>
      </p:sp>
      <p:cxnSp>
        <p:nvCxnSpPr>
          <p:cNvPr id="12" name="直接连接符 11"/>
          <p:cNvCxnSpPr/>
          <p:nvPr/>
        </p:nvCxnSpPr>
        <p:spPr>
          <a:xfrm>
            <a:off x="695325" y="6236970"/>
            <a:ext cx="10441305" cy="0"/>
          </a:xfrm>
          <a:prstGeom prst="line">
            <a:avLst/>
          </a:prstGeom>
          <a:ln w="6350">
            <a:solidFill>
              <a:schemeClr val="tx1"/>
            </a:solidFill>
          </a:ln>
        </p:spPr>
        <p:style>
          <a:lnRef idx="2">
            <a:schemeClr val="accent1"/>
          </a:lnRef>
          <a:fillRef idx="0">
            <a:srgbClr val="FFFFFF"/>
          </a:fillRef>
          <a:effectRef idx="0">
            <a:srgbClr val="FFFFFF"/>
          </a:effectRef>
          <a:fontRef idx="minor">
            <a:schemeClr val="tx1"/>
          </a:fontRef>
        </p:style>
      </p:cxnSp>
      <p:sp>
        <p:nvSpPr>
          <p:cNvPr id="15" name="文本框 14"/>
          <p:cNvSpPr txBox="1"/>
          <p:nvPr/>
        </p:nvSpPr>
        <p:spPr>
          <a:xfrm>
            <a:off x="479376" y="358140"/>
            <a:ext cx="8928992" cy="430887"/>
          </a:xfrm>
          <a:prstGeom prst="rect">
            <a:avLst/>
          </a:prstGeom>
          <a:noFill/>
          <a:effectLst/>
        </p:spPr>
        <p:txBody>
          <a:bodyPr wrap="square" rtlCol="0">
            <a:spAutoFit/>
          </a:bodyPr>
          <a:lstStyle/>
          <a:p>
            <a:pPr algn="just"/>
            <a:r>
              <a:rPr kumimoji="1" lang="en-US" altLang="zh-CN" sz="2200" dirty="0">
                <a:solidFill>
                  <a:srgbClr val="1B5294"/>
                </a:solidFill>
                <a:latin typeface="Arial" panose="020B0604020202090204" pitchFamily="34" charset="0"/>
                <a:ea typeface="微软雅黑" panose="020B0503020204020204" pitchFamily="34" charset="-122"/>
                <a:cs typeface="Arial" panose="020B0604020202090204" pitchFamily="34" charset="0"/>
              </a:rPr>
              <a:t>Background</a:t>
            </a:r>
            <a:r>
              <a:rPr kumimoji="1" lang="zh-CN" altLang="en-US" sz="2200" dirty="0">
                <a:solidFill>
                  <a:srgbClr val="1B5294"/>
                </a:solidFill>
                <a:latin typeface="Arial" panose="020B0604020202090204" pitchFamily="34" charset="0"/>
                <a:ea typeface="微软雅黑" panose="020B0503020204020204" pitchFamily="34" charset="-122"/>
                <a:cs typeface="Arial" panose="020B0604020202090204" pitchFamily="34" charset="0"/>
              </a:rPr>
              <a:t> </a:t>
            </a:r>
            <a:r>
              <a:rPr kumimoji="1" lang="en-US" altLang="zh-CN" sz="2200" dirty="0">
                <a:solidFill>
                  <a:srgbClr val="1B5294"/>
                </a:solidFill>
                <a:latin typeface="Arial" panose="020B0604020202090204" pitchFamily="34" charset="0"/>
                <a:ea typeface="微软雅黑" panose="020B0503020204020204" pitchFamily="34" charset="-122"/>
                <a:cs typeface="Arial" panose="020B0604020202090204" pitchFamily="34" charset="0"/>
              </a:rPr>
              <a:t>-</a:t>
            </a:r>
            <a:r>
              <a:rPr kumimoji="1" lang="zh-CN" altLang="en-US" sz="2200" dirty="0">
                <a:solidFill>
                  <a:srgbClr val="1B5294"/>
                </a:solidFill>
                <a:latin typeface="Arial" panose="020B0604020202090204" pitchFamily="34" charset="0"/>
                <a:ea typeface="微软雅黑" panose="020B0503020204020204" pitchFamily="34" charset="-122"/>
                <a:cs typeface="Arial" panose="020B0604020202090204" pitchFamily="34" charset="0"/>
              </a:rPr>
              <a:t> </a:t>
            </a:r>
            <a:r>
              <a:rPr kumimoji="1" lang="en-GB" altLang="zh-CN" sz="2200" dirty="0">
                <a:solidFill>
                  <a:srgbClr val="1B5294"/>
                </a:solidFill>
                <a:latin typeface="Arial" panose="020B0604020202090204" pitchFamily="34" charset="0"/>
                <a:ea typeface="微软雅黑" panose="020B0503020204020204" pitchFamily="34" charset="-122"/>
                <a:cs typeface="Arial" panose="020B0604020202090204" pitchFamily="34" charset="0"/>
                <a:sym typeface="+mn-ea"/>
              </a:rPr>
              <a:t>Delayed Update Paradigm in Tiled Cholesky</a:t>
            </a:r>
            <a:endParaRPr kumimoji="1" lang="en-GB" altLang="zh-CN" sz="2200" dirty="0">
              <a:solidFill>
                <a:srgbClr val="1B5294"/>
              </a:solidFill>
              <a:latin typeface="Arial" panose="020B0604020202090204" pitchFamily="34" charset="0"/>
              <a:ea typeface="微软雅黑" panose="020B0503020204020204" pitchFamily="34" charset="-122"/>
              <a:cs typeface="Arial" panose="020B0604020202090204" pitchFamily="34" charset="0"/>
              <a:sym typeface="+mn-ea"/>
            </a:endParaRPr>
          </a:p>
        </p:txBody>
      </p:sp>
      <p:sp>
        <p:nvSpPr>
          <p:cNvPr id="19" name="圆角矩形 18"/>
          <p:cNvSpPr/>
          <p:nvPr/>
        </p:nvSpPr>
        <p:spPr>
          <a:xfrm>
            <a:off x="334645" y="1269365"/>
            <a:ext cx="3600450" cy="720000"/>
          </a:xfrm>
          <a:prstGeom prst="roundRect">
            <a:avLst/>
          </a:prstGeom>
          <a:solidFill>
            <a:schemeClr val="accent1">
              <a:lumMod val="40000"/>
              <a:lumOff val="60000"/>
            </a:schemeClr>
          </a:solidFill>
          <a:effectLst>
            <a:outerShdw blurRad="50800" dist="38100" dir="2700000" algn="tl"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2800" dirty="0">
                <a:solidFill>
                  <a:schemeClr val="tx1"/>
                </a:solidFill>
                <a:effectLst>
                  <a:outerShdw blurRad="38100" dist="19050" dir="2700000" algn="tl" rotWithShape="0">
                    <a:schemeClr val="dk1">
                      <a:alpha val="40000"/>
                      <a:alpha val="40000"/>
                    </a:schemeClr>
                  </a:outerShdw>
                </a:effectLst>
                <a:latin typeface="Arial" panose="020B0604020202090204" pitchFamily="34" charset="0"/>
                <a:cs typeface="Arial" panose="020B0604020202090204" pitchFamily="34" charset="0"/>
              </a:rPr>
              <a:t>Left-looking</a:t>
            </a:r>
            <a:endParaRPr lang="zh-CN" altLang="en-US" sz="2800" dirty="0">
              <a:solidFill>
                <a:schemeClr val="tx1"/>
              </a:solidFill>
              <a:effectLst>
                <a:outerShdw blurRad="38100" dist="19050" dir="2700000" algn="tl" rotWithShape="0">
                  <a:schemeClr val="dk1">
                    <a:alpha val="40000"/>
                    <a:alpha val="40000"/>
                  </a:schemeClr>
                </a:outerShdw>
              </a:effectLst>
              <a:latin typeface="Arial" panose="020B0604020202090204" pitchFamily="34" charset="0"/>
              <a:cs typeface="Arial" panose="020B0604020202090204" pitchFamily="34" charset="0"/>
            </a:endParaRPr>
          </a:p>
        </p:txBody>
      </p:sp>
      <p:sp>
        <p:nvSpPr>
          <p:cNvPr id="20" name="圆角矩形 19"/>
          <p:cNvSpPr/>
          <p:nvPr>
            <p:custDataLst>
              <p:tags r:id="rId7"/>
            </p:custDataLst>
          </p:nvPr>
        </p:nvSpPr>
        <p:spPr>
          <a:xfrm>
            <a:off x="4367530" y="1271270"/>
            <a:ext cx="3600450" cy="720000"/>
          </a:xfrm>
          <a:prstGeom prst="roundRect">
            <a:avLst/>
          </a:prstGeom>
          <a:solidFill>
            <a:schemeClr val="accent1">
              <a:lumMod val="40000"/>
              <a:lumOff val="60000"/>
            </a:schemeClr>
          </a:solidFill>
          <a:effectLst>
            <a:outerShdw blurRad="50800" dist="38100" dir="2700000" algn="tl"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2800" dirty="0">
                <a:solidFill>
                  <a:schemeClr val="tx1"/>
                </a:solidFill>
                <a:effectLst>
                  <a:outerShdw blurRad="38100" dist="19050" dir="2700000" algn="tl" rotWithShape="0">
                    <a:schemeClr val="dk1">
                      <a:alpha val="40000"/>
                      <a:alpha val="40000"/>
                    </a:schemeClr>
                  </a:outerShdw>
                </a:effectLst>
                <a:latin typeface="Arial" panose="020B0604020202090204" pitchFamily="34" charset="0"/>
                <a:cs typeface="Arial" panose="020B0604020202090204" pitchFamily="34" charset="0"/>
              </a:rPr>
              <a:t>Right-looking</a:t>
            </a:r>
            <a:endParaRPr lang="zh-CN" altLang="en-US" sz="2800" dirty="0">
              <a:solidFill>
                <a:schemeClr val="tx1"/>
              </a:solidFill>
              <a:effectLst>
                <a:outerShdw blurRad="38100" dist="19050" dir="2700000" algn="tl" rotWithShape="0">
                  <a:schemeClr val="dk1">
                    <a:alpha val="40000"/>
                    <a:alpha val="40000"/>
                  </a:schemeClr>
                </a:outerShdw>
              </a:effectLst>
              <a:latin typeface="Arial" panose="020B0604020202090204" pitchFamily="34" charset="0"/>
              <a:cs typeface="Arial" panose="020B0604020202090204" pitchFamily="34" charset="0"/>
            </a:endParaRPr>
          </a:p>
        </p:txBody>
      </p:sp>
      <p:grpSp>
        <p:nvGrpSpPr>
          <p:cNvPr id="49" name="组合 48"/>
          <p:cNvGrpSpPr/>
          <p:nvPr/>
        </p:nvGrpSpPr>
        <p:grpSpPr>
          <a:xfrm>
            <a:off x="335280" y="2274570"/>
            <a:ext cx="3599815" cy="3602355"/>
            <a:chOff x="15179" y="2262"/>
            <a:chExt cx="5669" cy="5673"/>
          </a:xfrm>
        </p:grpSpPr>
        <p:sp>
          <p:nvSpPr>
            <p:cNvPr id="50" name="矩形 49"/>
            <p:cNvSpPr/>
            <p:nvPr>
              <p:custDataLst>
                <p:tags r:id="rId8"/>
              </p:custDataLst>
            </p:nvPr>
          </p:nvSpPr>
          <p:spPr>
            <a:xfrm>
              <a:off x="15179" y="2262"/>
              <a:ext cx="5669" cy="5669"/>
            </a:xfrm>
            <a:prstGeom prst="rect">
              <a:avLst/>
            </a:prstGeom>
            <a:solidFill>
              <a:schemeClr val="accent3"/>
            </a:solidFill>
            <a:ln>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1" name="矩形 50"/>
            <p:cNvSpPr/>
            <p:nvPr>
              <p:custDataLst>
                <p:tags r:id="rId9"/>
              </p:custDataLst>
            </p:nvPr>
          </p:nvSpPr>
          <p:spPr>
            <a:xfrm rot="5400000">
              <a:off x="15194" y="4530"/>
              <a:ext cx="5669" cy="1134"/>
            </a:xfrm>
            <a:prstGeom prst="rect">
              <a:avLst/>
            </a:prstGeom>
            <a:solidFill>
              <a:schemeClr val="accent4">
                <a:lumMod val="60000"/>
                <a:lumOff val="4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vert="vert270" lIns="0" tIns="0" rIns="0" bIns="0" rtlCol="0" anchor="ctr"/>
            <a:lstStyle/>
            <a:p>
              <a:pPr algn="ctr"/>
              <a:endParaRPr lang="en-US" altLang="zh-CN" sz="1200">
                <a:latin typeface="Times New Roman Regular" panose="02020503050405090304" charset="0"/>
                <a:cs typeface="Times New Roman Regular" panose="02020503050405090304" charset="0"/>
                <a:sym typeface="+mn-ea"/>
              </a:endParaRPr>
            </a:p>
          </p:txBody>
        </p:sp>
        <p:sp>
          <p:nvSpPr>
            <p:cNvPr id="52" name="矩形 51"/>
            <p:cNvSpPr/>
            <p:nvPr>
              <p:custDataLst>
                <p:tags r:id="rId10"/>
              </p:custDataLst>
            </p:nvPr>
          </p:nvSpPr>
          <p:spPr>
            <a:xfrm rot="5400000">
              <a:off x="13478" y="3963"/>
              <a:ext cx="5669" cy="2268"/>
            </a:xfrm>
            <a:prstGeom prst="rect">
              <a:avLst/>
            </a:prstGeom>
            <a:solidFill>
              <a:schemeClr val="accent2">
                <a:lumMod val="60000"/>
                <a:lumOff val="40000"/>
              </a:schemeClr>
            </a:solidFill>
            <a:ln>
              <a:solidFill>
                <a:schemeClr val="accent2"/>
              </a:solidFill>
            </a:ln>
          </p:spPr>
          <p:style>
            <a:lnRef idx="2">
              <a:schemeClr val="accent1">
                <a:lumMod val="75000"/>
              </a:schemeClr>
            </a:lnRef>
            <a:fillRef idx="1">
              <a:schemeClr val="accent1"/>
            </a:fillRef>
            <a:effectRef idx="0">
              <a:srgbClr val="FFFFFF"/>
            </a:effectRef>
            <a:fontRef idx="minor">
              <a:schemeClr val="lt1"/>
            </a:fontRef>
          </p:style>
          <p:txBody>
            <a:bodyPr vert="vert270" lIns="0" tIns="0" rIns="0" bIns="0" rtlCol="0" anchor="ctr"/>
            <a:lstStyle/>
            <a:p>
              <a:pPr algn="ctr"/>
              <a:endParaRPr lang="en-US" altLang="zh-CN" sz="1200">
                <a:latin typeface="Times New Roman Regular" panose="02020503050405090304" charset="0"/>
                <a:cs typeface="Times New Roman Regular" panose="02020503050405090304" charset="0"/>
              </a:endParaRPr>
            </a:p>
          </p:txBody>
        </p:sp>
        <p:sp>
          <p:nvSpPr>
            <p:cNvPr id="53" name="直角三角形 52"/>
            <p:cNvSpPr/>
            <p:nvPr>
              <p:custDataLst>
                <p:tags r:id="rId11"/>
              </p:custDataLst>
            </p:nvPr>
          </p:nvSpPr>
          <p:spPr>
            <a:xfrm rot="10800000">
              <a:off x="15179" y="2265"/>
              <a:ext cx="5669" cy="5670"/>
            </a:xfrm>
            <a:prstGeom prst="rtTriangle">
              <a:avLst/>
            </a:prstGeom>
            <a:pattFill prst="pct50">
              <a:fgClr>
                <a:srgbClr val="D0CECE"/>
              </a:fgClr>
              <a:bgClr>
                <a:schemeClr val="bg1"/>
              </a:bgClr>
            </a:pattFill>
            <a:ln>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4" name="直角三角形 53"/>
            <p:cNvSpPr/>
            <p:nvPr>
              <p:custDataLst>
                <p:tags r:id="rId12"/>
              </p:custDataLst>
            </p:nvPr>
          </p:nvSpPr>
          <p:spPr>
            <a:xfrm>
              <a:off x="15179" y="2265"/>
              <a:ext cx="5669" cy="5669"/>
            </a:xfrm>
            <a:prstGeom prst="rtTriangle">
              <a:avLst/>
            </a:prstGeom>
            <a:noFill/>
            <a:ln w="19050">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grpSp>
        <p:nvGrpSpPr>
          <p:cNvPr id="55" name="组合 54"/>
          <p:cNvGrpSpPr/>
          <p:nvPr/>
        </p:nvGrpSpPr>
        <p:grpSpPr>
          <a:xfrm>
            <a:off x="4364355" y="2271395"/>
            <a:ext cx="3599815" cy="3603625"/>
            <a:chOff x="12491" y="1199"/>
            <a:chExt cx="5669" cy="5675"/>
          </a:xfrm>
        </p:grpSpPr>
        <p:sp>
          <p:nvSpPr>
            <p:cNvPr id="56" name="矩形 55"/>
            <p:cNvSpPr>
              <a:spLocks noChangeAspect="1"/>
            </p:cNvSpPr>
            <p:nvPr>
              <p:custDataLst>
                <p:tags r:id="rId13"/>
              </p:custDataLst>
            </p:nvPr>
          </p:nvSpPr>
          <p:spPr>
            <a:xfrm>
              <a:off x="12491" y="1205"/>
              <a:ext cx="5669" cy="5669"/>
            </a:xfrm>
            <a:prstGeom prst="rect">
              <a:avLst/>
            </a:prstGeom>
            <a:solidFill>
              <a:schemeClr val="accent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7" name="矩形 56"/>
            <p:cNvSpPr/>
            <p:nvPr>
              <p:custDataLst>
                <p:tags r:id="rId14"/>
              </p:custDataLst>
            </p:nvPr>
          </p:nvSpPr>
          <p:spPr>
            <a:xfrm rot="5400000">
              <a:off x="13494" y="2214"/>
              <a:ext cx="4786" cy="4522"/>
            </a:xfrm>
            <a:prstGeom prst="rect">
              <a:avLst/>
            </a:prstGeom>
            <a:solidFill>
              <a:schemeClr val="accent4">
                <a:lumMod val="60000"/>
                <a:lumOff val="4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vert="vert270" lIns="0" tIns="0" rIns="0" bIns="0" rtlCol="0" anchor="ctr"/>
            <a:lstStyle/>
            <a:p>
              <a:pPr algn="ctr"/>
              <a:endParaRPr lang="en-US" altLang="zh-CN" sz="1200">
                <a:latin typeface="Times New Roman Regular" panose="02020503050405090304" charset="0"/>
                <a:cs typeface="Times New Roman Regular" panose="02020503050405090304" charset="0"/>
                <a:sym typeface="+mn-ea"/>
              </a:endParaRPr>
            </a:p>
          </p:txBody>
        </p:sp>
        <p:sp>
          <p:nvSpPr>
            <p:cNvPr id="58" name="矩形 57"/>
            <p:cNvSpPr/>
            <p:nvPr>
              <p:custDataLst>
                <p:tags r:id="rId15"/>
              </p:custDataLst>
            </p:nvPr>
          </p:nvSpPr>
          <p:spPr>
            <a:xfrm rot="5400000">
              <a:off x="10224" y="3467"/>
              <a:ext cx="5669" cy="1134"/>
            </a:xfrm>
            <a:prstGeom prst="rect">
              <a:avLst/>
            </a:prstGeom>
            <a:solidFill>
              <a:schemeClr val="accent2">
                <a:lumMod val="60000"/>
                <a:lumOff val="40000"/>
              </a:schemeClr>
            </a:solidFill>
            <a:ln>
              <a:solidFill>
                <a:schemeClr val="accent2"/>
              </a:solidFill>
            </a:ln>
          </p:spPr>
          <p:style>
            <a:lnRef idx="2">
              <a:schemeClr val="accent1">
                <a:lumMod val="75000"/>
              </a:schemeClr>
            </a:lnRef>
            <a:fillRef idx="1">
              <a:schemeClr val="accent1"/>
            </a:fillRef>
            <a:effectRef idx="0">
              <a:srgbClr val="FFFFFF"/>
            </a:effectRef>
            <a:fontRef idx="minor">
              <a:schemeClr val="lt1"/>
            </a:fontRef>
          </p:style>
          <p:txBody>
            <a:bodyPr vert="vert270" lIns="0" tIns="0" rIns="0" bIns="0" rtlCol="0" anchor="ctr"/>
            <a:lstStyle/>
            <a:p>
              <a:pPr algn="ctr"/>
              <a:endParaRPr lang="en-US" altLang="zh-CN" sz="1200">
                <a:latin typeface="Times New Roman Regular" panose="02020503050405090304" charset="0"/>
                <a:cs typeface="Times New Roman Regular" panose="02020503050405090304" charset="0"/>
              </a:endParaRPr>
            </a:p>
          </p:txBody>
        </p:sp>
        <p:sp>
          <p:nvSpPr>
            <p:cNvPr id="59" name="直角三角形 58"/>
            <p:cNvSpPr/>
            <p:nvPr>
              <p:custDataLst>
                <p:tags r:id="rId16"/>
              </p:custDataLst>
            </p:nvPr>
          </p:nvSpPr>
          <p:spPr>
            <a:xfrm rot="10800000">
              <a:off x="12491" y="1199"/>
              <a:ext cx="5669" cy="5669"/>
            </a:xfrm>
            <a:prstGeom prst="rtTriangle">
              <a:avLst/>
            </a:prstGeom>
            <a:pattFill prst="pct50">
              <a:fgClr>
                <a:srgbClr val="D0CECE"/>
              </a:fgClr>
              <a:bgClr>
                <a:schemeClr val="bg1"/>
              </a:bgClr>
            </a:pattFill>
            <a:ln>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60" name="直角三角形 59"/>
            <p:cNvSpPr/>
            <p:nvPr>
              <p:custDataLst>
                <p:tags r:id="rId17"/>
              </p:custDataLst>
            </p:nvPr>
          </p:nvSpPr>
          <p:spPr>
            <a:xfrm>
              <a:off x="12491" y="1199"/>
              <a:ext cx="5669" cy="5669"/>
            </a:xfrm>
            <a:prstGeom prst="rtTriangle">
              <a:avLst/>
            </a:prstGeom>
            <a:noFill/>
            <a:ln w="19050">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sp>
        <p:nvSpPr>
          <p:cNvPr id="61" name="文本框 60"/>
          <p:cNvSpPr txBox="1"/>
          <p:nvPr>
            <p:custDataLst>
              <p:tags r:id="rId18"/>
            </p:custDataLst>
          </p:nvPr>
        </p:nvSpPr>
        <p:spPr>
          <a:xfrm>
            <a:off x="1330960" y="2763510"/>
            <a:ext cx="2568575" cy="537845"/>
          </a:xfrm>
          <a:prstGeom prst="rect">
            <a:avLst/>
          </a:prstGeom>
          <a:noFill/>
        </p:spPr>
        <p:txBody>
          <a:bodyPr wrap="square" lIns="0" rIns="0" rtlCol="0">
            <a:noAutofit/>
          </a:bodyPr>
          <a:lstStyle/>
          <a:p>
            <a:pPr algn="ctr"/>
            <a:r>
              <a:rPr lang="en-US" altLang="zh-CN" sz="2800" dirty="0">
                <a:ln>
                  <a:solidFill>
                    <a:schemeClr val="tx1"/>
                  </a:solidFill>
                </a:ln>
                <a:solidFill>
                  <a:schemeClr val="bg1"/>
                </a:solidFill>
                <a:latin typeface="Arial" panose="020B0604020202090204" pitchFamily="34" charset="0"/>
                <a:ea typeface="黑体" charset="0"/>
                <a:cs typeface="Arial" panose="020B0604020202090204" pitchFamily="34" charset="0"/>
              </a:rPr>
              <a:t>Never Touched</a:t>
            </a:r>
            <a:endParaRPr lang="en-US" altLang="zh-CN" sz="2800" dirty="0">
              <a:ln>
                <a:solidFill>
                  <a:schemeClr val="tx1"/>
                </a:solidFill>
              </a:ln>
              <a:solidFill>
                <a:schemeClr val="bg1"/>
              </a:solidFill>
              <a:latin typeface="Arial" panose="020B0604020202090204" pitchFamily="34" charset="0"/>
              <a:ea typeface="黑体" charset="0"/>
              <a:cs typeface="Arial" panose="020B0604020202090204" pitchFamily="34" charset="0"/>
            </a:endParaRPr>
          </a:p>
        </p:txBody>
      </p:sp>
      <p:sp>
        <p:nvSpPr>
          <p:cNvPr id="62" name="文本框 61"/>
          <p:cNvSpPr txBox="1"/>
          <p:nvPr>
            <p:custDataLst>
              <p:tags r:id="rId19"/>
            </p:custDataLst>
          </p:nvPr>
        </p:nvSpPr>
        <p:spPr>
          <a:xfrm>
            <a:off x="5375920" y="2770822"/>
            <a:ext cx="2548254" cy="523220"/>
          </a:xfrm>
          <a:prstGeom prst="rect">
            <a:avLst/>
          </a:prstGeom>
          <a:noFill/>
        </p:spPr>
        <p:txBody>
          <a:bodyPr wrap="square" lIns="0" rIns="0" rtlCol="0">
            <a:spAutoFit/>
          </a:bodyPr>
          <a:lstStyle/>
          <a:p>
            <a:r>
              <a:rPr lang="en-US" altLang="zh-CN" sz="2800" dirty="0">
                <a:ln>
                  <a:solidFill>
                    <a:schemeClr val="tx1"/>
                  </a:solidFill>
                </a:ln>
                <a:solidFill>
                  <a:schemeClr val="bg1"/>
                </a:solidFill>
                <a:latin typeface="Arial" panose="020B0604020202090204" pitchFamily="34" charset="0"/>
                <a:ea typeface="黑体" charset="0"/>
                <a:cs typeface="Arial" panose="020B0604020202090204" pitchFamily="34" charset="0"/>
              </a:rPr>
              <a:t>Never Touched</a:t>
            </a:r>
            <a:endParaRPr lang="en-US" altLang="zh-CN" sz="2800" dirty="0">
              <a:ln>
                <a:solidFill>
                  <a:schemeClr val="tx1"/>
                </a:solidFill>
              </a:ln>
              <a:solidFill>
                <a:schemeClr val="bg1"/>
              </a:solidFill>
              <a:latin typeface="Arial" panose="020B0604020202090204" pitchFamily="34" charset="0"/>
              <a:ea typeface="黑体" charset="0"/>
              <a:cs typeface="Arial" panose="020B0604020202090204" pitchFamily="34" charset="0"/>
            </a:endParaRPr>
          </a:p>
        </p:txBody>
      </p:sp>
      <p:sp>
        <p:nvSpPr>
          <p:cNvPr id="63" name="文本框 62"/>
          <p:cNvSpPr txBox="1"/>
          <p:nvPr>
            <p:custDataLst>
              <p:tags r:id="rId20"/>
            </p:custDataLst>
          </p:nvPr>
        </p:nvSpPr>
        <p:spPr>
          <a:xfrm rot="16200000">
            <a:off x="-389890" y="4145597"/>
            <a:ext cx="2891155" cy="544830"/>
          </a:xfrm>
          <a:prstGeom prst="rect">
            <a:avLst/>
          </a:prstGeom>
          <a:noFill/>
        </p:spPr>
        <p:txBody>
          <a:bodyPr wrap="square" lIns="0" rIns="0" rtlCol="0">
            <a:noAutofit/>
          </a:bodyPr>
          <a:lstStyle/>
          <a:p>
            <a:pPr algn="ctr"/>
            <a:r>
              <a:rPr lang="en-US" altLang="zh-CN" sz="2400" dirty="0">
                <a:latin typeface="Arial" panose="020B0604020202090204" pitchFamily="34" charset="0"/>
                <a:ea typeface="黑体" charset="0"/>
                <a:cs typeface="Arial" panose="020B0604020202090204" pitchFamily="34" charset="0"/>
              </a:rPr>
              <a:t>Already Factorized</a:t>
            </a:r>
            <a:endParaRPr lang="en-US" altLang="zh-CN" sz="2400" dirty="0">
              <a:latin typeface="Arial" panose="020B0604020202090204" pitchFamily="34" charset="0"/>
              <a:ea typeface="黑体" charset="0"/>
              <a:cs typeface="Arial" panose="020B0604020202090204" pitchFamily="34" charset="0"/>
            </a:endParaRPr>
          </a:p>
        </p:txBody>
      </p:sp>
      <p:sp>
        <p:nvSpPr>
          <p:cNvPr id="64" name="文本框 63"/>
          <p:cNvSpPr txBox="1"/>
          <p:nvPr>
            <p:custDataLst>
              <p:tags r:id="rId21"/>
            </p:custDataLst>
          </p:nvPr>
        </p:nvSpPr>
        <p:spPr>
          <a:xfrm rot="16200000">
            <a:off x="1252220" y="4620895"/>
            <a:ext cx="1778635" cy="728980"/>
          </a:xfrm>
          <a:prstGeom prst="rect">
            <a:avLst/>
          </a:prstGeom>
          <a:noFill/>
        </p:spPr>
        <p:txBody>
          <a:bodyPr wrap="square" rtlCol="0" anchor="ctr" anchorCtr="0">
            <a:noAutofit/>
          </a:bodyPr>
          <a:lstStyle/>
          <a:p>
            <a:pPr algn="ctr"/>
            <a:r>
              <a:rPr lang="en-US" altLang="zh-CN" sz="2400" dirty="0">
                <a:latin typeface="Arial" panose="020B0604020202090204" pitchFamily="34" charset="0"/>
                <a:ea typeface="黑体" charset="0"/>
                <a:cs typeface="Arial" panose="020B0604020202090204" pitchFamily="34" charset="0"/>
              </a:rPr>
              <a:t>UPDATE</a:t>
            </a:r>
            <a:endParaRPr lang="en-US" altLang="zh-CN" sz="2400" dirty="0">
              <a:latin typeface="Arial" panose="020B0604020202090204" pitchFamily="34" charset="0"/>
              <a:ea typeface="黑体" charset="0"/>
              <a:cs typeface="Arial" panose="020B0604020202090204" pitchFamily="34" charset="0"/>
            </a:endParaRPr>
          </a:p>
        </p:txBody>
      </p:sp>
      <p:sp>
        <p:nvSpPr>
          <p:cNvPr id="65" name="右箭头 64"/>
          <p:cNvSpPr/>
          <p:nvPr>
            <p:custDataLst>
              <p:tags r:id="rId22"/>
            </p:custDataLst>
          </p:nvPr>
        </p:nvSpPr>
        <p:spPr>
          <a:xfrm>
            <a:off x="1366520" y="4843780"/>
            <a:ext cx="704215" cy="215900"/>
          </a:xfrm>
          <a:prstGeom prst="rightArrow">
            <a:avLst>
              <a:gd name="adj1" fmla="val 49606"/>
              <a:gd name="adj2" fmla="val 106299"/>
            </a:avLst>
          </a:prstGeom>
          <a:solidFill>
            <a:schemeClr val="accent5"/>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0"/>
          </a:p>
        </p:txBody>
      </p:sp>
      <p:sp>
        <p:nvSpPr>
          <p:cNvPr id="66" name="文本框 65"/>
          <p:cNvSpPr txBox="1"/>
          <p:nvPr>
            <p:custDataLst>
              <p:tags r:id="rId23"/>
            </p:custDataLst>
          </p:nvPr>
        </p:nvSpPr>
        <p:spPr>
          <a:xfrm>
            <a:off x="5157470" y="4795520"/>
            <a:ext cx="1743710" cy="461665"/>
          </a:xfrm>
          <a:prstGeom prst="rect">
            <a:avLst/>
          </a:prstGeom>
          <a:noFill/>
        </p:spPr>
        <p:txBody>
          <a:bodyPr wrap="square" rtlCol="0">
            <a:spAutoFit/>
          </a:bodyPr>
          <a:lstStyle/>
          <a:p>
            <a:pPr algn="ctr"/>
            <a:r>
              <a:rPr lang="en-US" altLang="zh-CN" sz="2400" dirty="0">
                <a:latin typeface="Arial" panose="020B0604020202090204" pitchFamily="34" charset="0"/>
                <a:ea typeface="黑体" charset="0"/>
                <a:cs typeface="Arial" panose="020B0604020202090204" pitchFamily="34" charset="0"/>
              </a:rPr>
              <a:t>UPDATE</a:t>
            </a:r>
            <a:endParaRPr lang="en-US" altLang="zh-CN" sz="2400" dirty="0">
              <a:latin typeface="Arial" panose="020B0604020202090204" pitchFamily="34" charset="0"/>
              <a:ea typeface="黑体" charset="0"/>
              <a:cs typeface="Arial" panose="020B0604020202090204" pitchFamily="34" charset="0"/>
            </a:endParaRPr>
          </a:p>
        </p:txBody>
      </p:sp>
      <p:sp>
        <p:nvSpPr>
          <p:cNvPr id="67" name="右箭头 66"/>
          <p:cNvSpPr/>
          <p:nvPr>
            <p:custDataLst>
              <p:tags r:id="rId24"/>
            </p:custDataLst>
          </p:nvPr>
        </p:nvSpPr>
        <p:spPr>
          <a:xfrm>
            <a:off x="4880610" y="4509135"/>
            <a:ext cx="704215" cy="215900"/>
          </a:xfrm>
          <a:prstGeom prst="rightArrow">
            <a:avLst>
              <a:gd name="adj1" fmla="val 49606"/>
              <a:gd name="adj2" fmla="val 106299"/>
            </a:avLst>
          </a:prstGeom>
          <a:solidFill>
            <a:schemeClr val="accent5"/>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68" name="文本框 67"/>
          <p:cNvSpPr txBox="1"/>
          <p:nvPr>
            <p:custDataLst>
              <p:tags r:id="rId25"/>
            </p:custDataLst>
          </p:nvPr>
        </p:nvSpPr>
        <p:spPr>
          <a:xfrm rot="16200000">
            <a:off x="3261043" y="4145597"/>
            <a:ext cx="2891155" cy="544830"/>
          </a:xfrm>
          <a:prstGeom prst="rect">
            <a:avLst/>
          </a:prstGeom>
          <a:noFill/>
        </p:spPr>
        <p:txBody>
          <a:bodyPr wrap="square" lIns="0" rIns="0" rtlCol="0">
            <a:noAutofit/>
          </a:bodyPr>
          <a:lstStyle/>
          <a:p>
            <a:pPr algn="ctr"/>
            <a:r>
              <a:rPr lang="en-US" altLang="zh-CN" sz="2400" dirty="0">
                <a:latin typeface="Arial" panose="020B0604020202090204" pitchFamily="34" charset="0"/>
                <a:ea typeface="黑体" charset="0"/>
                <a:cs typeface="Arial" panose="020B0604020202090204" pitchFamily="34" charset="0"/>
              </a:rPr>
              <a:t>Already Factorized</a:t>
            </a:r>
            <a:endParaRPr lang="en-US" altLang="zh-CN" sz="2400" dirty="0">
              <a:latin typeface="Arial" panose="020B0604020202090204" pitchFamily="34" charset="0"/>
              <a:ea typeface="黑体" charset="0"/>
              <a:cs typeface="Arial" panose="020B0604020202090204" pitchFamily="34" charset="0"/>
            </a:endParaRPr>
          </a:p>
        </p:txBody>
      </p:sp>
      <p:pic>
        <p:nvPicPr>
          <p:cNvPr id="4" name="图片 3" descr="截屏2026-05-14 17.00.04"/>
          <p:cNvPicPr>
            <a:picLocks noChangeAspect="1"/>
          </p:cNvPicPr>
          <p:nvPr>
            <p:custDataLst>
              <p:tags r:id="rId26"/>
            </p:custDataLst>
          </p:nvPr>
        </p:nvPicPr>
        <p:blipFill>
          <a:blip r:embed="rId27"/>
          <a:stretch>
            <a:fillRect/>
          </a:stretch>
        </p:blipFill>
        <p:spPr>
          <a:xfrm>
            <a:off x="8727440" y="2257425"/>
            <a:ext cx="2940685" cy="3618865"/>
          </a:xfrm>
          <a:prstGeom prst="rect">
            <a:avLst/>
          </a:prstGeom>
          <a:effectLst>
            <a:outerShdw blurRad="50800" dist="38100" dir="2700000" algn="tl" rotWithShape="0">
              <a:prstClr val="black">
                <a:alpha val="40000"/>
              </a:prstClr>
            </a:outerShdw>
          </a:effectLst>
        </p:spPr>
      </p:pic>
      <p:sp>
        <p:nvSpPr>
          <p:cNvPr id="9" name="矩形 8"/>
          <p:cNvSpPr/>
          <p:nvPr/>
        </p:nvSpPr>
        <p:spPr>
          <a:xfrm>
            <a:off x="9048750" y="4005580"/>
            <a:ext cx="503555" cy="143510"/>
          </a:xfrm>
          <a:prstGeom prst="rect">
            <a:avLst/>
          </a:prstGeom>
          <a:ln>
            <a:solidFill>
              <a:schemeClr val="accent1"/>
            </a:solidFill>
          </a:ln>
        </p:spPr>
        <p:style>
          <a:lnRef idx="2">
            <a:schemeClr val="accent1"/>
          </a:lnRef>
          <a:fillRef idx="0">
            <a:srgbClr val="FFFFFF"/>
          </a:fillRef>
          <a:effectRef idx="0">
            <a:srgbClr val="FFFFFF"/>
          </a:effectRef>
          <a:fontRef idx="minor">
            <a:schemeClr val="tx1"/>
          </a:fontRef>
        </p:style>
        <p:txBody>
          <a:bodyPr rtlCol="0" anchor="ctr"/>
          <a:lstStyle/>
          <a:p>
            <a:pPr algn="ctr"/>
            <a:endParaRPr lang="zh-CN" altLang="en-US"/>
          </a:p>
        </p:txBody>
      </p:sp>
      <p:sp>
        <p:nvSpPr>
          <p:cNvPr id="10" name="矩形 9"/>
          <p:cNvSpPr/>
          <p:nvPr>
            <p:custDataLst>
              <p:tags r:id="rId28"/>
            </p:custDataLst>
          </p:nvPr>
        </p:nvSpPr>
        <p:spPr>
          <a:xfrm>
            <a:off x="9048750" y="4652010"/>
            <a:ext cx="503555" cy="143510"/>
          </a:xfrm>
          <a:prstGeom prst="rect">
            <a:avLst/>
          </a:prstGeom>
          <a:ln>
            <a:solidFill>
              <a:schemeClr val="accent1"/>
            </a:solidFill>
          </a:ln>
        </p:spPr>
        <p:style>
          <a:lnRef idx="2">
            <a:schemeClr val="accent1"/>
          </a:lnRef>
          <a:fillRef idx="0">
            <a:srgbClr val="FFFFFF"/>
          </a:fillRef>
          <a:effectRef idx="0">
            <a:srgbClr val="FFFFFF"/>
          </a:effectRef>
          <a:fontRef idx="minor">
            <a:schemeClr val="tx1"/>
          </a:fontRef>
        </p:style>
        <p:txBody>
          <a:bodyPr rtlCol="0" anchor="ctr"/>
          <a:lstStyle/>
          <a:p>
            <a:pPr algn="ctr"/>
            <a:endParaRPr lang="zh-CN" altLang="en-US"/>
          </a:p>
        </p:txBody>
      </p:sp>
      <p:sp>
        <p:nvSpPr>
          <p:cNvPr id="11" name="线形标注 2(带强调线) 18"/>
          <p:cNvSpPr/>
          <p:nvPr/>
        </p:nvSpPr>
        <p:spPr>
          <a:xfrm>
            <a:off x="10553700" y="3649345"/>
            <a:ext cx="1519555" cy="499745"/>
          </a:xfrm>
          <a:prstGeom prst="accentCallout2">
            <a:avLst>
              <a:gd name="adj1" fmla="val 19929"/>
              <a:gd name="adj2" fmla="val -8315"/>
              <a:gd name="adj3" fmla="val 19929"/>
              <a:gd name="adj4" fmla="val -16673"/>
              <a:gd name="adj5" fmla="val 237566"/>
              <a:gd name="adj6" fmla="val -69160"/>
            </a:avLst>
          </a:prstGeom>
          <a:solidFill>
            <a:schemeClr val="accent1">
              <a:lumMod val="60000"/>
              <a:lumOff val="40000"/>
              <a:alpha val="88000"/>
            </a:schemeClr>
          </a:solidFill>
          <a:ln>
            <a:solidFill>
              <a:schemeClr val="accent1"/>
            </a:solidFill>
          </a:ln>
        </p:spPr>
        <p:style>
          <a:lnRef idx="2">
            <a:schemeClr val="accent1">
              <a:lumMod val="75000"/>
            </a:schemeClr>
          </a:lnRef>
          <a:fillRef idx="1">
            <a:schemeClr val="accent1"/>
          </a:fillRef>
          <a:effectRef idx="0">
            <a:srgbClr val="FFFFFF"/>
          </a:effectRef>
          <a:fontRef idx="minor">
            <a:schemeClr val="lt1"/>
          </a:fontRef>
        </p:style>
        <p:txBody>
          <a:bodyPr lIns="0" rIns="0" rtlCol="0" anchor="ctr"/>
          <a:lstStyle/>
          <a:p>
            <a:pPr algn="ctr"/>
            <a:r>
              <a:rPr lang="en-GB" altLang="zh-CN" sz="1400" dirty="0">
                <a:latin typeface="Arial" panose="020B0604020202090204" pitchFamily="34" charset="0"/>
                <a:cs typeface="Arial" panose="020B0604020202090204" pitchFamily="34" charset="0"/>
              </a:rPr>
              <a:t>panel-level synchronization</a:t>
            </a:r>
            <a:endParaRPr lang="zh-CN" altLang="en-US" sz="1400" dirty="0">
              <a:latin typeface="Arial" panose="020B0604020202090204" pitchFamily="34" charset="0"/>
              <a:cs typeface="Arial" panose="020B0604020202090204" pitchFamily="34" charset="0"/>
            </a:endParaRPr>
          </a:p>
        </p:txBody>
      </p:sp>
      <p:cxnSp>
        <p:nvCxnSpPr>
          <p:cNvPr id="13" name="肘形连接符 12"/>
          <p:cNvCxnSpPr>
            <a:stCxn id="9" idx="0"/>
          </p:cNvCxnSpPr>
          <p:nvPr/>
        </p:nvCxnSpPr>
        <p:spPr>
          <a:xfrm rot="5400000" flipH="1" flipV="1">
            <a:off x="9720898" y="3319146"/>
            <a:ext cx="266065" cy="1106805"/>
          </a:xfrm>
          <a:prstGeom prst="bentConnector2">
            <a:avLst/>
          </a:prstGeom>
          <a:ln>
            <a:solidFill>
              <a:schemeClr val="accent1"/>
            </a:solidFill>
          </a:ln>
        </p:spPr>
        <p:style>
          <a:lnRef idx="2">
            <a:schemeClr val="accent1"/>
          </a:lnRef>
          <a:fillRef idx="0">
            <a:srgbClr val="FFFFFF"/>
          </a:fillRef>
          <a:effectRef idx="0">
            <a:srgbClr val="FFFFFF"/>
          </a:effectRef>
          <a:fontRef idx="minor">
            <a:schemeClr val="tx1"/>
          </a:fontRef>
        </p:style>
      </p:cxnSp>
      <p:sp>
        <p:nvSpPr>
          <p:cNvPr id="14" name="矩形 13"/>
          <p:cNvSpPr/>
          <p:nvPr/>
        </p:nvSpPr>
        <p:spPr>
          <a:xfrm>
            <a:off x="9048750" y="4797425"/>
            <a:ext cx="2154555" cy="795655"/>
          </a:xfrm>
          <a:prstGeom prst="rect">
            <a:avLst/>
          </a:prstGeom>
        </p:spPr>
        <p:style>
          <a:lnRef idx="2">
            <a:schemeClr val="accent1"/>
          </a:lnRef>
          <a:fillRef idx="0">
            <a:srgbClr val="FFFFFF"/>
          </a:fillRef>
          <a:effectRef idx="0">
            <a:srgbClr val="FFFFFF"/>
          </a:effectRef>
          <a:fontRef idx="minor">
            <a:schemeClr val="tx1"/>
          </a:fontRef>
        </p:style>
        <p:txBody>
          <a:bodyPr rtlCol="0" anchor="ctr"/>
          <a:lstStyle/>
          <a:p>
            <a:pPr algn="ctr"/>
            <a:endParaRPr lang="zh-CN"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剪去同侧角的矩形 6"/>
          <p:cNvSpPr/>
          <p:nvPr>
            <p:custDataLst>
              <p:tags r:id="rId1"/>
            </p:custDataLst>
          </p:nvPr>
        </p:nvSpPr>
        <p:spPr>
          <a:xfrm rot="10800000">
            <a:off x="8397875" y="1918970"/>
            <a:ext cx="3601085" cy="1317625"/>
          </a:xfrm>
          <a:prstGeom prst="snip2SameRect">
            <a:avLst>
              <a:gd name="adj1" fmla="val 47447"/>
              <a:gd name="adj2" fmla="val 0"/>
            </a:avLst>
          </a:prstGeom>
          <a:gradFill>
            <a:gsLst>
              <a:gs pos="100000">
                <a:schemeClr val="bg1">
                  <a:alpha val="0"/>
                </a:schemeClr>
              </a:gs>
              <a:gs pos="0">
                <a:srgbClr val="225BA0">
                  <a:alpha val="20000"/>
                </a:srgbClr>
              </a:gs>
            </a:gsLst>
            <a:lin ang="5400000" scaled="0"/>
          </a:gradFill>
          <a:ln>
            <a:noFill/>
          </a:ln>
          <a:effectLst/>
          <a:scene3d>
            <a:camera prst="orthographicFront">
              <a:rot lat="0" lon="0" rev="10800000"/>
            </a:camera>
            <a:lightRig rig="threePt" dir="t"/>
          </a:scene3d>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7" name="剪去同侧角的矩形 16"/>
          <p:cNvSpPr/>
          <p:nvPr>
            <p:custDataLst>
              <p:tags r:id="rId2"/>
            </p:custDataLst>
          </p:nvPr>
        </p:nvSpPr>
        <p:spPr>
          <a:xfrm rot="10800000">
            <a:off x="333375" y="1917065"/>
            <a:ext cx="3601085" cy="1317625"/>
          </a:xfrm>
          <a:prstGeom prst="snip2SameRect">
            <a:avLst>
              <a:gd name="adj1" fmla="val 47447"/>
              <a:gd name="adj2" fmla="val 0"/>
            </a:avLst>
          </a:prstGeom>
          <a:gradFill>
            <a:gsLst>
              <a:gs pos="100000">
                <a:schemeClr val="bg1">
                  <a:alpha val="0"/>
                </a:schemeClr>
              </a:gs>
              <a:gs pos="0">
                <a:srgbClr val="225BA0">
                  <a:alpha val="20000"/>
                </a:srgbClr>
              </a:gs>
            </a:gsLst>
            <a:lin ang="5400000" scaled="0"/>
          </a:gradFill>
          <a:ln>
            <a:noFill/>
          </a:ln>
          <a:effectLst/>
          <a:scene3d>
            <a:camera prst="orthographicFront">
              <a:rot lat="0" lon="0" rev="10800000"/>
            </a:camera>
            <a:lightRig rig="threePt" dir="t"/>
          </a:scene3d>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 name="日期占位符 2"/>
          <p:cNvSpPr>
            <a:spLocks noGrp="1"/>
          </p:cNvSpPr>
          <p:nvPr>
            <p:ph type="dt" sz="half" idx="11"/>
          </p:nvPr>
        </p:nvSpPr>
        <p:spPr/>
        <p:txBody>
          <a:bodyPr/>
          <a:lstStyle/>
          <a:p>
            <a:pPr eaLnBrk="1" hangingPunct="1">
              <a:defRPr/>
            </a:pPr>
            <a:fld id="{AE3CD8ED-737E-4C4B-A8A6-F04A92EA5827}" type="datetime1">
              <a:rPr lang="zh-CN" altLang="en-US" b="0" smtClean="0"/>
            </a:fld>
            <a:endParaRPr lang="en-US" altLang="zh-CN" b="0" dirty="0"/>
          </a:p>
        </p:txBody>
      </p:sp>
      <p:sp>
        <p:nvSpPr>
          <p:cNvPr id="2" name="灯片编号占位符 1"/>
          <p:cNvSpPr>
            <a:spLocks noGrp="1"/>
          </p:cNvSpPr>
          <p:nvPr>
            <p:ph type="sldNum" sz="quarter" idx="13"/>
            <p:custDataLst>
              <p:tags r:id="rId3"/>
            </p:custDataLst>
          </p:nvPr>
        </p:nvSpPr>
        <p:spPr/>
        <p:txBody>
          <a:bodyPr/>
          <a:lstStyle/>
          <a:p>
            <a:pPr eaLnBrk="1" hangingPunct="1">
              <a:defRPr/>
            </a:pPr>
            <a:fld id="{C27AA96D-97FF-4629-975B-5B2D4FEAEEB1}" type="slidenum">
              <a:rPr lang="en-US" altLang="zh-CN" b="0" smtClean="0"/>
            </a:fld>
            <a:endParaRPr lang="en-US" altLang="zh-CN" b="0" dirty="0"/>
          </a:p>
        </p:txBody>
      </p:sp>
      <p:sp>
        <p:nvSpPr>
          <p:cNvPr id="18" name="剪去同侧角的矩形 17"/>
          <p:cNvSpPr/>
          <p:nvPr>
            <p:custDataLst>
              <p:tags r:id="rId4"/>
            </p:custDataLst>
          </p:nvPr>
        </p:nvSpPr>
        <p:spPr>
          <a:xfrm rot="10800000">
            <a:off x="4366260" y="1918970"/>
            <a:ext cx="3601085" cy="1317625"/>
          </a:xfrm>
          <a:prstGeom prst="snip2SameRect">
            <a:avLst>
              <a:gd name="adj1" fmla="val 47447"/>
              <a:gd name="adj2" fmla="val 0"/>
            </a:avLst>
          </a:prstGeom>
          <a:gradFill>
            <a:gsLst>
              <a:gs pos="100000">
                <a:schemeClr val="bg1">
                  <a:alpha val="0"/>
                </a:schemeClr>
              </a:gs>
              <a:gs pos="0">
                <a:srgbClr val="225BA0">
                  <a:alpha val="20000"/>
                </a:srgbClr>
              </a:gs>
            </a:gsLst>
            <a:lin ang="5400000" scaled="0"/>
          </a:gradFill>
          <a:ln>
            <a:noFill/>
          </a:ln>
          <a:effectLst/>
          <a:scene3d>
            <a:camera prst="orthographicFront">
              <a:rot lat="0" lon="0" rev="10800000"/>
            </a:camera>
            <a:lightRig rig="threePt" dir="t"/>
          </a:scene3d>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6" name="圆角矩形 5"/>
          <p:cNvSpPr/>
          <p:nvPr>
            <p:custDataLst>
              <p:tags r:id="rId5"/>
            </p:custDataLst>
          </p:nvPr>
        </p:nvSpPr>
        <p:spPr>
          <a:xfrm>
            <a:off x="8398510" y="1271270"/>
            <a:ext cx="3600450" cy="720000"/>
          </a:xfrm>
          <a:prstGeom prst="roundRect">
            <a:avLst/>
          </a:prstGeom>
          <a:solidFill>
            <a:schemeClr val="accent1">
              <a:lumMod val="40000"/>
              <a:lumOff val="60000"/>
            </a:schemeClr>
          </a:solidFill>
          <a:effectLst>
            <a:outerShdw blurRad="50800" dist="38100" dir="2700000" algn="tl"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GB" altLang="zh-CN" sz="2800" dirty="0">
                <a:solidFill>
                  <a:schemeClr val="tx1"/>
                </a:solidFill>
                <a:latin typeface="Arial" panose="020B0604020202090204" pitchFamily="34" charset="0"/>
                <a:cs typeface="Arial" panose="020B0604020202090204" pitchFamily="34" charset="0"/>
              </a:rPr>
              <a:t>Operator fusion</a:t>
            </a:r>
            <a:endParaRPr lang="zh-CN" altLang="en-US" sz="2800" dirty="0">
              <a:solidFill>
                <a:schemeClr val="tx1"/>
              </a:solidFill>
              <a:effectLst>
                <a:outerShdw blurRad="38100" dist="19050" dir="2700000" algn="tl" rotWithShape="0">
                  <a:schemeClr val="dk1">
                    <a:alpha val="40000"/>
                    <a:alpha val="40000"/>
                  </a:schemeClr>
                </a:outerShdw>
              </a:effectLst>
              <a:latin typeface="Arial" panose="020B0604020202090204" pitchFamily="34" charset="0"/>
              <a:cs typeface="Arial" panose="020B0604020202090204" pitchFamily="34" charset="0"/>
            </a:endParaRPr>
          </a:p>
        </p:txBody>
      </p:sp>
      <p:sp>
        <p:nvSpPr>
          <p:cNvPr id="8" name="文本框 7"/>
          <p:cNvSpPr txBox="1"/>
          <p:nvPr>
            <p:custDataLst>
              <p:tags r:id="rId6"/>
            </p:custDataLst>
          </p:nvPr>
        </p:nvSpPr>
        <p:spPr>
          <a:xfrm>
            <a:off x="623570" y="6289675"/>
            <a:ext cx="11017885" cy="316230"/>
          </a:xfrm>
          <a:prstGeom prst="rect">
            <a:avLst/>
          </a:prstGeom>
          <a:noFill/>
        </p:spPr>
        <p:txBody>
          <a:bodyPr wrap="square" bIns="0" rtlCol="0" anchor="b" anchorCtr="0">
            <a:spAutoFit/>
          </a:bodyPr>
          <a:lstStyle/>
          <a:p>
            <a:pPr algn="l">
              <a:lnSpc>
                <a:spcPct val="80000"/>
              </a:lnSpc>
              <a:spcBef>
                <a:spcPts val="0"/>
              </a:spcBef>
              <a:spcAft>
                <a:spcPts val="0"/>
              </a:spcAft>
            </a:pPr>
            <a:r>
              <a:rPr sz="1100" b="0" i="0" dirty="0">
                <a:solidFill>
                  <a:srgbClr val="1F1F1F"/>
                </a:solidFill>
                <a:effectLst/>
                <a:cs typeface="Arial" panose="020B0604020202090204" pitchFamily="34" charset="0"/>
              </a:rPr>
              <a:t>IA-Chol: Input-Aware Cholesky Decomposition on CPU and GPU</a:t>
            </a:r>
            <a:r>
              <a:rPr lang="en-US" altLang="zh-CN" sz="1100" b="0" dirty="0">
                <a:solidFill>
                  <a:srgbClr val="1F1F1F"/>
                </a:solidFill>
                <a:cs typeface="Arial" panose="020B0604020202090204" pitchFamily="34" charset="0"/>
              </a:rPr>
              <a:t>. </a:t>
            </a:r>
            <a:r>
              <a:rPr lang="en-US" altLang="zh-CN" sz="1100" b="0">
                <a:solidFill>
                  <a:srgbClr val="1F1F1F"/>
                </a:solidFill>
                <a:cs typeface="Arial" panose="020B0604020202090204" pitchFamily="34" charset="0"/>
              </a:rPr>
              <a:t>Deng, Jixiao and Wang, Qinglin and Chen, Lin and Li, Tun and Yang, Bo and Chen, Xinhai and Liu, Jie</a:t>
            </a:r>
            <a:r>
              <a:rPr lang="en-US" altLang="zh-CN" sz="1100" b="0" dirty="0">
                <a:solidFill>
                  <a:srgbClr val="1F1F1F"/>
                </a:solidFill>
                <a:cs typeface="Arial" panose="020B0604020202090204" pitchFamily="34" charset="0"/>
              </a:rPr>
              <a:t>. 2025. Proceedings of the 39th ACM International Conference on Supercomputing.</a:t>
            </a:r>
            <a:endParaRPr lang="en-US" altLang="zh-CN" sz="1100" b="0" i="0" dirty="0">
              <a:solidFill>
                <a:srgbClr val="1F1F1F"/>
              </a:solidFill>
              <a:effectLst/>
              <a:cs typeface="Arial" panose="020B0604020202090204" pitchFamily="34" charset="0"/>
            </a:endParaRPr>
          </a:p>
        </p:txBody>
      </p:sp>
      <p:cxnSp>
        <p:nvCxnSpPr>
          <p:cNvPr id="12" name="直接连接符 11"/>
          <p:cNvCxnSpPr/>
          <p:nvPr/>
        </p:nvCxnSpPr>
        <p:spPr>
          <a:xfrm>
            <a:off x="695325" y="6236970"/>
            <a:ext cx="10441305" cy="0"/>
          </a:xfrm>
          <a:prstGeom prst="line">
            <a:avLst/>
          </a:prstGeom>
          <a:ln w="6350">
            <a:solidFill>
              <a:schemeClr val="tx1"/>
            </a:solidFill>
          </a:ln>
        </p:spPr>
        <p:style>
          <a:lnRef idx="2">
            <a:schemeClr val="accent1"/>
          </a:lnRef>
          <a:fillRef idx="0">
            <a:srgbClr val="FFFFFF"/>
          </a:fillRef>
          <a:effectRef idx="0">
            <a:srgbClr val="FFFFFF"/>
          </a:effectRef>
          <a:fontRef idx="minor">
            <a:schemeClr val="tx1"/>
          </a:fontRef>
        </p:style>
      </p:cxnSp>
      <p:sp>
        <p:nvSpPr>
          <p:cNvPr id="15" name="文本框 14"/>
          <p:cNvSpPr txBox="1"/>
          <p:nvPr/>
        </p:nvSpPr>
        <p:spPr>
          <a:xfrm>
            <a:off x="479376" y="358140"/>
            <a:ext cx="8928992" cy="430887"/>
          </a:xfrm>
          <a:prstGeom prst="rect">
            <a:avLst/>
          </a:prstGeom>
          <a:noFill/>
          <a:effectLst/>
        </p:spPr>
        <p:txBody>
          <a:bodyPr wrap="square" rtlCol="0">
            <a:spAutoFit/>
          </a:bodyPr>
          <a:lstStyle/>
          <a:p>
            <a:pPr algn="just"/>
            <a:r>
              <a:rPr kumimoji="1" lang="en-US" altLang="zh-CN" sz="2200" dirty="0">
                <a:solidFill>
                  <a:srgbClr val="1B5294"/>
                </a:solidFill>
                <a:latin typeface="Arial" panose="020B0604020202090204" pitchFamily="34" charset="0"/>
                <a:ea typeface="微软雅黑" panose="020B0503020204020204" pitchFamily="34" charset="-122"/>
                <a:cs typeface="Arial" panose="020B0604020202090204" pitchFamily="34" charset="0"/>
              </a:rPr>
              <a:t>Background</a:t>
            </a:r>
            <a:r>
              <a:rPr kumimoji="1" lang="zh-CN" altLang="en-US" sz="2200" dirty="0">
                <a:solidFill>
                  <a:srgbClr val="1B5294"/>
                </a:solidFill>
                <a:latin typeface="Arial" panose="020B0604020202090204" pitchFamily="34" charset="0"/>
                <a:ea typeface="微软雅黑" panose="020B0503020204020204" pitchFamily="34" charset="-122"/>
                <a:cs typeface="Arial" panose="020B0604020202090204" pitchFamily="34" charset="0"/>
              </a:rPr>
              <a:t> </a:t>
            </a:r>
            <a:r>
              <a:rPr kumimoji="1" lang="en-US" altLang="zh-CN" sz="2200" dirty="0">
                <a:solidFill>
                  <a:srgbClr val="1B5294"/>
                </a:solidFill>
                <a:latin typeface="Arial" panose="020B0604020202090204" pitchFamily="34" charset="0"/>
                <a:ea typeface="微软雅黑" panose="020B0503020204020204" pitchFamily="34" charset="-122"/>
                <a:cs typeface="Arial" panose="020B0604020202090204" pitchFamily="34" charset="0"/>
              </a:rPr>
              <a:t>-</a:t>
            </a:r>
            <a:r>
              <a:rPr kumimoji="1" lang="zh-CN" altLang="en-US" sz="2200" dirty="0">
                <a:solidFill>
                  <a:srgbClr val="1B5294"/>
                </a:solidFill>
                <a:latin typeface="Arial" panose="020B0604020202090204" pitchFamily="34" charset="0"/>
                <a:ea typeface="微软雅黑" panose="020B0503020204020204" pitchFamily="34" charset="-122"/>
                <a:cs typeface="Arial" panose="020B0604020202090204" pitchFamily="34" charset="0"/>
              </a:rPr>
              <a:t> </a:t>
            </a:r>
            <a:r>
              <a:rPr kumimoji="1" lang="en-GB" altLang="zh-CN" sz="2200" dirty="0">
                <a:solidFill>
                  <a:srgbClr val="1B5294"/>
                </a:solidFill>
                <a:latin typeface="Arial" panose="020B0604020202090204" pitchFamily="34" charset="0"/>
                <a:ea typeface="微软雅黑" panose="020B0503020204020204" pitchFamily="34" charset="-122"/>
                <a:cs typeface="Arial" panose="020B0604020202090204" pitchFamily="34" charset="0"/>
                <a:sym typeface="+mn-ea"/>
              </a:rPr>
              <a:t>Delayed Update Paradigm in Tiled Cholesky</a:t>
            </a:r>
            <a:endParaRPr kumimoji="1" lang="en-GB" altLang="zh-CN" sz="2200" dirty="0">
              <a:solidFill>
                <a:srgbClr val="1B5294"/>
              </a:solidFill>
              <a:latin typeface="Arial" panose="020B0604020202090204" pitchFamily="34" charset="0"/>
              <a:ea typeface="微软雅黑" panose="020B0503020204020204" pitchFamily="34" charset="-122"/>
              <a:cs typeface="Arial" panose="020B0604020202090204" pitchFamily="34" charset="0"/>
              <a:sym typeface="+mn-ea"/>
            </a:endParaRPr>
          </a:p>
        </p:txBody>
      </p:sp>
      <p:sp>
        <p:nvSpPr>
          <p:cNvPr id="19" name="圆角矩形 18"/>
          <p:cNvSpPr/>
          <p:nvPr/>
        </p:nvSpPr>
        <p:spPr>
          <a:xfrm>
            <a:off x="334645" y="1269365"/>
            <a:ext cx="3600450" cy="720000"/>
          </a:xfrm>
          <a:prstGeom prst="roundRect">
            <a:avLst/>
          </a:prstGeom>
          <a:solidFill>
            <a:schemeClr val="accent1">
              <a:lumMod val="40000"/>
              <a:lumOff val="60000"/>
            </a:schemeClr>
          </a:solidFill>
          <a:effectLst>
            <a:outerShdw blurRad="50800" dist="38100" dir="2700000" algn="tl"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2800" dirty="0">
                <a:solidFill>
                  <a:schemeClr val="tx1"/>
                </a:solidFill>
                <a:effectLst>
                  <a:outerShdw blurRad="38100" dist="19050" dir="2700000" algn="tl" rotWithShape="0">
                    <a:schemeClr val="dk1">
                      <a:alpha val="40000"/>
                      <a:alpha val="40000"/>
                    </a:schemeClr>
                  </a:outerShdw>
                </a:effectLst>
                <a:latin typeface="Arial" panose="020B0604020202090204" pitchFamily="34" charset="0"/>
                <a:cs typeface="Arial" panose="020B0604020202090204" pitchFamily="34" charset="0"/>
              </a:rPr>
              <a:t>Left-looking</a:t>
            </a:r>
            <a:endParaRPr lang="zh-CN" altLang="en-US" sz="2800" dirty="0">
              <a:solidFill>
                <a:schemeClr val="tx1"/>
              </a:solidFill>
              <a:effectLst>
                <a:outerShdw blurRad="38100" dist="19050" dir="2700000" algn="tl" rotWithShape="0">
                  <a:schemeClr val="dk1">
                    <a:alpha val="40000"/>
                    <a:alpha val="40000"/>
                  </a:schemeClr>
                </a:outerShdw>
              </a:effectLst>
              <a:latin typeface="Arial" panose="020B0604020202090204" pitchFamily="34" charset="0"/>
              <a:cs typeface="Arial" panose="020B0604020202090204" pitchFamily="34" charset="0"/>
            </a:endParaRPr>
          </a:p>
        </p:txBody>
      </p:sp>
      <p:sp>
        <p:nvSpPr>
          <p:cNvPr id="20" name="圆角矩形 19"/>
          <p:cNvSpPr/>
          <p:nvPr>
            <p:custDataLst>
              <p:tags r:id="rId7"/>
            </p:custDataLst>
          </p:nvPr>
        </p:nvSpPr>
        <p:spPr>
          <a:xfrm>
            <a:off x="4367530" y="1271270"/>
            <a:ext cx="3600450" cy="720000"/>
          </a:xfrm>
          <a:prstGeom prst="roundRect">
            <a:avLst/>
          </a:prstGeom>
          <a:solidFill>
            <a:schemeClr val="accent1">
              <a:lumMod val="40000"/>
              <a:lumOff val="60000"/>
            </a:schemeClr>
          </a:solidFill>
          <a:effectLst>
            <a:outerShdw blurRad="50800" dist="38100" dir="2700000" algn="tl"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2800" dirty="0">
                <a:solidFill>
                  <a:schemeClr val="tx1"/>
                </a:solidFill>
                <a:effectLst>
                  <a:outerShdw blurRad="38100" dist="19050" dir="2700000" algn="tl" rotWithShape="0">
                    <a:schemeClr val="dk1">
                      <a:alpha val="40000"/>
                      <a:alpha val="40000"/>
                    </a:schemeClr>
                  </a:outerShdw>
                </a:effectLst>
                <a:latin typeface="Arial" panose="020B0604020202090204" pitchFamily="34" charset="0"/>
                <a:cs typeface="Arial" panose="020B0604020202090204" pitchFamily="34" charset="0"/>
              </a:rPr>
              <a:t>Right-looking</a:t>
            </a:r>
            <a:endParaRPr lang="zh-CN" altLang="en-US" sz="2800" dirty="0">
              <a:solidFill>
                <a:schemeClr val="tx1"/>
              </a:solidFill>
              <a:effectLst>
                <a:outerShdw blurRad="38100" dist="19050" dir="2700000" algn="tl" rotWithShape="0">
                  <a:schemeClr val="dk1">
                    <a:alpha val="40000"/>
                    <a:alpha val="40000"/>
                  </a:schemeClr>
                </a:outerShdw>
              </a:effectLst>
              <a:latin typeface="Arial" panose="020B0604020202090204" pitchFamily="34" charset="0"/>
              <a:cs typeface="Arial" panose="020B0604020202090204" pitchFamily="34" charset="0"/>
            </a:endParaRPr>
          </a:p>
        </p:txBody>
      </p:sp>
      <p:grpSp>
        <p:nvGrpSpPr>
          <p:cNvPr id="49" name="组合 48"/>
          <p:cNvGrpSpPr/>
          <p:nvPr/>
        </p:nvGrpSpPr>
        <p:grpSpPr>
          <a:xfrm>
            <a:off x="335280" y="2274570"/>
            <a:ext cx="3599815" cy="3602355"/>
            <a:chOff x="15179" y="2262"/>
            <a:chExt cx="5669" cy="5673"/>
          </a:xfrm>
        </p:grpSpPr>
        <p:sp>
          <p:nvSpPr>
            <p:cNvPr id="50" name="矩形 49"/>
            <p:cNvSpPr/>
            <p:nvPr>
              <p:custDataLst>
                <p:tags r:id="rId8"/>
              </p:custDataLst>
            </p:nvPr>
          </p:nvSpPr>
          <p:spPr>
            <a:xfrm>
              <a:off x="15179" y="2262"/>
              <a:ext cx="5669" cy="5669"/>
            </a:xfrm>
            <a:prstGeom prst="rect">
              <a:avLst/>
            </a:prstGeom>
            <a:solidFill>
              <a:schemeClr val="accent3"/>
            </a:solidFill>
            <a:ln>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1" name="矩形 50"/>
            <p:cNvSpPr/>
            <p:nvPr>
              <p:custDataLst>
                <p:tags r:id="rId9"/>
              </p:custDataLst>
            </p:nvPr>
          </p:nvSpPr>
          <p:spPr>
            <a:xfrm rot="5400000">
              <a:off x="15194" y="4530"/>
              <a:ext cx="5669" cy="1134"/>
            </a:xfrm>
            <a:prstGeom prst="rect">
              <a:avLst/>
            </a:prstGeom>
            <a:solidFill>
              <a:schemeClr val="accent4">
                <a:lumMod val="60000"/>
                <a:lumOff val="4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vert="vert270" lIns="0" tIns="0" rIns="0" bIns="0" rtlCol="0" anchor="ctr"/>
            <a:lstStyle/>
            <a:p>
              <a:pPr algn="ctr"/>
              <a:endParaRPr lang="en-US" altLang="zh-CN" sz="1200">
                <a:latin typeface="Times New Roman Regular" panose="02020503050405090304" charset="0"/>
                <a:cs typeface="Times New Roman Regular" panose="02020503050405090304" charset="0"/>
                <a:sym typeface="+mn-ea"/>
              </a:endParaRPr>
            </a:p>
          </p:txBody>
        </p:sp>
        <p:sp>
          <p:nvSpPr>
            <p:cNvPr id="52" name="矩形 51"/>
            <p:cNvSpPr/>
            <p:nvPr>
              <p:custDataLst>
                <p:tags r:id="rId10"/>
              </p:custDataLst>
            </p:nvPr>
          </p:nvSpPr>
          <p:spPr>
            <a:xfrm rot="5400000">
              <a:off x="13478" y="3963"/>
              <a:ext cx="5669" cy="2268"/>
            </a:xfrm>
            <a:prstGeom prst="rect">
              <a:avLst/>
            </a:prstGeom>
            <a:solidFill>
              <a:schemeClr val="accent2">
                <a:lumMod val="60000"/>
                <a:lumOff val="40000"/>
              </a:schemeClr>
            </a:solidFill>
            <a:ln>
              <a:solidFill>
                <a:schemeClr val="accent2"/>
              </a:solidFill>
            </a:ln>
          </p:spPr>
          <p:style>
            <a:lnRef idx="2">
              <a:schemeClr val="accent1">
                <a:lumMod val="75000"/>
              </a:schemeClr>
            </a:lnRef>
            <a:fillRef idx="1">
              <a:schemeClr val="accent1"/>
            </a:fillRef>
            <a:effectRef idx="0">
              <a:srgbClr val="FFFFFF"/>
            </a:effectRef>
            <a:fontRef idx="minor">
              <a:schemeClr val="lt1"/>
            </a:fontRef>
          </p:style>
          <p:txBody>
            <a:bodyPr vert="vert270" lIns="0" tIns="0" rIns="0" bIns="0" rtlCol="0" anchor="ctr"/>
            <a:lstStyle/>
            <a:p>
              <a:pPr algn="ctr"/>
              <a:endParaRPr lang="en-US" altLang="zh-CN" sz="1200">
                <a:latin typeface="Times New Roman Regular" panose="02020503050405090304" charset="0"/>
                <a:cs typeface="Times New Roman Regular" panose="02020503050405090304" charset="0"/>
              </a:endParaRPr>
            </a:p>
          </p:txBody>
        </p:sp>
        <p:sp>
          <p:nvSpPr>
            <p:cNvPr id="53" name="直角三角形 52"/>
            <p:cNvSpPr/>
            <p:nvPr>
              <p:custDataLst>
                <p:tags r:id="rId11"/>
              </p:custDataLst>
            </p:nvPr>
          </p:nvSpPr>
          <p:spPr>
            <a:xfrm rot="10800000">
              <a:off x="15179" y="2265"/>
              <a:ext cx="5669" cy="5670"/>
            </a:xfrm>
            <a:prstGeom prst="rtTriangle">
              <a:avLst/>
            </a:prstGeom>
            <a:pattFill prst="pct50">
              <a:fgClr>
                <a:srgbClr val="D0CECE"/>
              </a:fgClr>
              <a:bgClr>
                <a:schemeClr val="bg1"/>
              </a:bgClr>
            </a:pattFill>
            <a:ln>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4" name="直角三角形 53"/>
            <p:cNvSpPr/>
            <p:nvPr>
              <p:custDataLst>
                <p:tags r:id="rId12"/>
              </p:custDataLst>
            </p:nvPr>
          </p:nvSpPr>
          <p:spPr>
            <a:xfrm>
              <a:off x="15179" y="2265"/>
              <a:ext cx="5669" cy="5669"/>
            </a:xfrm>
            <a:prstGeom prst="rtTriangle">
              <a:avLst/>
            </a:prstGeom>
            <a:noFill/>
            <a:ln w="19050">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grpSp>
        <p:nvGrpSpPr>
          <p:cNvPr id="55" name="组合 54"/>
          <p:cNvGrpSpPr/>
          <p:nvPr/>
        </p:nvGrpSpPr>
        <p:grpSpPr>
          <a:xfrm>
            <a:off x="4364355" y="2271395"/>
            <a:ext cx="3599815" cy="3603625"/>
            <a:chOff x="12491" y="1199"/>
            <a:chExt cx="5669" cy="5675"/>
          </a:xfrm>
        </p:grpSpPr>
        <p:sp>
          <p:nvSpPr>
            <p:cNvPr id="56" name="矩形 55"/>
            <p:cNvSpPr>
              <a:spLocks noChangeAspect="1"/>
            </p:cNvSpPr>
            <p:nvPr>
              <p:custDataLst>
                <p:tags r:id="rId13"/>
              </p:custDataLst>
            </p:nvPr>
          </p:nvSpPr>
          <p:spPr>
            <a:xfrm>
              <a:off x="12491" y="1205"/>
              <a:ext cx="5669" cy="5669"/>
            </a:xfrm>
            <a:prstGeom prst="rect">
              <a:avLst/>
            </a:prstGeom>
            <a:solidFill>
              <a:schemeClr val="accent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7" name="矩形 56"/>
            <p:cNvSpPr/>
            <p:nvPr>
              <p:custDataLst>
                <p:tags r:id="rId14"/>
              </p:custDataLst>
            </p:nvPr>
          </p:nvSpPr>
          <p:spPr>
            <a:xfrm rot="5400000">
              <a:off x="13494" y="2214"/>
              <a:ext cx="4786" cy="4522"/>
            </a:xfrm>
            <a:prstGeom prst="rect">
              <a:avLst/>
            </a:prstGeom>
            <a:solidFill>
              <a:schemeClr val="accent4">
                <a:lumMod val="60000"/>
                <a:lumOff val="4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vert="vert270" lIns="0" tIns="0" rIns="0" bIns="0" rtlCol="0" anchor="ctr"/>
            <a:lstStyle/>
            <a:p>
              <a:pPr algn="ctr"/>
              <a:endParaRPr lang="en-US" altLang="zh-CN" sz="1200">
                <a:latin typeface="Times New Roman Regular" panose="02020503050405090304" charset="0"/>
                <a:cs typeface="Times New Roman Regular" panose="02020503050405090304" charset="0"/>
                <a:sym typeface="+mn-ea"/>
              </a:endParaRPr>
            </a:p>
          </p:txBody>
        </p:sp>
        <p:sp>
          <p:nvSpPr>
            <p:cNvPr id="58" name="矩形 57"/>
            <p:cNvSpPr/>
            <p:nvPr>
              <p:custDataLst>
                <p:tags r:id="rId15"/>
              </p:custDataLst>
            </p:nvPr>
          </p:nvSpPr>
          <p:spPr>
            <a:xfrm rot="5400000">
              <a:off x="10224" y="3467"/>
              <a:ext cx="5669" cy="1134"/>
            </a:xfrm>
            <a:prstGeom prst="rect">
              <a:avLst/>
            </a:prstGeom>
            <a:solidFill>
              <a:schemeClr val="accent2">
                <a:lumMod val="60000"/>
                <a:lumOff val="40000"/>
              </a:schemeClr>
            </a:solidFill>
            <a:ln>
              <a:solidFill>
                <a:schemeClr val="accent2"/>
              </a:solidFill>
            </a:ln>
          </p:spPr>
          <p:style>
            <a:lnRef idx="2">
              <a:schemeClr val="accent1">
                <a:lumMod val="75000"/>
              </a:schemeClr>
            </a:lnRef>
            <a:fillRef idx="1">
              <a:schemeClr val="accent1"/>
            </a:fillRef>
            <a:effectRef idx="0">
              <a:srgbClr val="FFFFFF"/>
            </a:effectRef>
            <a:fontRef idx="minor">
              <a:schemeClr val="lt1"/>
            </a:fontRef>
          </p:style>
          <p:txBody>
            <a:bodyPr vert="vert270" lIns="0" tIns="0" rIns="0" bIns="0" rtlCol="0" anchor="ctr"/>
            <a:lstStyle/>
            <a:p>
              <a:pPr algn="ctr"/>
              <a:endParaRPr lang="en-US" altLang="zh-CN" sz="1200">
                <a:latin typeface="Times New Roman Regular" panose="02020503050405090304" charset="0"/>
                <a:cs typeface="Times New Roman Regular" panose="02020503050405090304" charset="0"/>
              </a:endParaRPr>
            </a:p>
          </p:txBody>
        </p:sp>
        <p:sp>
          <p:nvSpPr>
            <p:cNvPr id="59" name="直角三角形 58"/>
            <p:cNvSpPr/>
            <p:nvPr>
              <p:custDataLst>
                <p:tags r:id="rId16"/>
              </p:custDataLst>
            </p:nvPr>
          </p:nvSpPr>
          <p:spPr>
            <a:xfrm rot="10800000">
              <a:off x="12491" y="1199"/>
              <a:ext cx="5669" cy="5669"/>
            </a:xfrm>
            <a:prstGeom prst="rtTriangle">
              <a:avLst/>
            </a:prstGeom>
            <a:pattFill prst="pct50">
              <a:fgClr>
                <a:srgbClr val="D0CECE"/>
              </a:fgClr>
              <a:bgClr>
                <a:schemeClr val="bg1"/>
              </a:bgClr>
            </a:pattFill>
            <a:ln>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60" name="直角三角形 59"/>
            <p:cNvSpPr/>
            <p:nvPr>
              <p:custDataLst>
                <p:tags r:id="rId17"/>
              </p:custDataLst>
            </p:nvPr>
          </p:nvSpPr>
          <p:spPr>
            <a:xfrm>
              <a:off x="12491" y="1199"/>
              <a:ext cx="5669" cy="5669"/>
            </a:xfrm>
            <a:prstGeom prst="rtTriangle">
              <a:avLst/>
            </a:prstGeom>
            <a:noFill/>
            <a:ln w="19050">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sp>
        <p:nvSpPr>
          <p:cNvPr id="61" name="文本框 60"/>
          <p:cNvSpPr txBox="1"/>
          <p:nvPr>
            <p:custDataLst>
              <p:tags r:id="rId18"/>
            </p:custDataLst>
          </p:nvPr>
        </p:nvSpPr>
        <p:spPr>
          <a:xfrm>
            <a:off x="1330960" y="2763510"/>
            <a:ext cx="2568575" cy="537845"/>
          </a:xfrm>
          <a:prstGeom prst="rect">
            <a:avLst/>
          </a:prstGeom>
          <a:noFill/>
        </p:spPr>
        <p:txBody>
          <a:bodyPr wrap="square" lIns="0" rIns="0" rtlCol="0">
            <a:noAutofit/>
          </a:bodyPr>
          <a:lstStyle/>
          <a:p>
            <a:pPr algn="ctr"/>
            <a:r>
              <a:rPr lang="en-US" altLang="zh-CN" sz="2800" dirty="0">
                <a:ln>
                  <a:solidFill>
                    <a:schemeClr val="tx1"/>
                  </a:solidFill>
                </a:ln>
                <a:solidFill>
                  <a:schemeClr val="bg1"/>
                </a:solidFill>
                <a:latin typeface="Arial" panose="020B0604020202090204" pitchFamily="34" charset="0"/>
                <a:ea typeface="黑体" charset="0"/>
                <a:cs typeface="Arial" panose="020B0604020202090204" pitchFamily="34" charset="0"/>
              </a:rPr>
              <a:t>Never Touched</a:t>
            </a:r>
            <a:endParaRPr lang="en-US" altLang="zh-CN" sz="2800" dirty="0">
              <a:ln>
                <a:solidFill>
                  <a:schemeClr val="tx1"/>
                </a:solidFill>
              </a:ln>
              <a:solidFill>
                <a:schemeClr val="bg1"/>
              </a:solidFill>
              <a:latin typeface="Arial" panose="020B0604020202090204" pitchFamily="34" charset="0"/>
              <a:ea typeface="黑体" charset="0"/>
              <a:cs typeface="Arial" panose="020B0604020202090204" pitchFamily="34" charset="0"/>
            </a:endParaRPr>
          </a:p>
        </p:txBody>
      </p:sp>
      <p:sp>
        <p:nvSpPr>
          <p:cNvPr id="62" name="文本框 61"/>
          <p:cNvSpPr txBox="1"/>
          <p:nvPr>
            <p:custDataLst>
              <p:tags r:id="rId19"/>
            </p:custDataLst>
          </p:nvPr>
        </p:nvSpPr>
        <p:spPr>
          <a:xfrm>
            <a:off x="5375920" y="2770822"/>
            <a:ext cx="2548254" cy="523220"/>
          </a:xfrm>
          <a:prstGeom prst="rect">
            <a:avLst/>
          </a:prstGeom>
          <a:noFill/>
        </p:spPr>
        <p:txBody>
          <a:bodyPr wrap="square" lIns="0" rIns="0" rtlCol="0">
            <a:spAutoFit/>
          </a:bodyPr>
          <a:lstStyle/>
          <a:p>
            <a:r>
              <a:rPr lang="en-US" altLang="zh-CN" sz="2800" dirty="0">
                <a:ln>
                  <a:solidFill>
                    <a:schemeClr val="tx1"/>
                  </a:solidFill>
                </a:ln>
                <a:solidFill>
                  <a:schemeClr val="bg1"/>
                </a:solidFill>
                <a:latin typeface="Arial" panose="020B0604020202090204" pitchFamily="34" charset="0"/>
                <a:ea typeface="黑体" charset="0"/>
                <a:cs typeface="Arial" panose="020B0604020202090204" pitchFamily="34" charset="0"/>
              </a:rPr>
              <a:t>Never Touched</a:t>
            </a:r>
            <a:endParaRPr lang="en-US" altLang="zh-CN" sz="2800" dirty="0">
              <a:ln>
                <a:solidFill>
                  <a:schemeClr val="tx1"/>
                </a:solidFill>
              </a:ln>
              <a:solidFill>
                <a:schemeClr val="bg1"/>
              </a:solidFill>
              <a:latin typeface="Arial" panose="020B0604020202090204" pitchFamily="34" charset="0"/>
              <a:ea typeface="黑体" charset="0"/>
              <a:cs typeface="Arial" panose="020B0604020202090204" pitchFamily="34" charset="0"/>
            </a:endParaRPr>
          </a:p>
        </p:txBody>
      </p:sp>
      <p:sp>
        <p:nvSpPr>
          <p:cNvPr id="63" name="文本框 62"/>
          <p:cNvSpPr txBox="1"/>
          <p:nvPr>
            <p:custDataLst>
              <p:tags r:id="rId20"/>
            </p:custDataLst>
          </p:nvPr>
        </p:nvSpPr>
        <p:spPr>
          <a:xfrm rot="16200000">
            <a:off x="-389890" y="4145597"/>
            <a:ext cx="2891155" cy="544830"/>
          </a:xfrm>
          <a:prstGeom prst="rect">
            <a:avLst/>
          </a:prstGeom>
          <a:noFill/>
        </p:spPr>
        <p:txBody>
          <a:bodyPr wrap="square" lIns="0" rIns="0" rtlCol="0">
            <a:noAutofit/>
          </a:bodyPr>
          <a:lstStyle/>
          <a:p>
            <a:pPr algn="ctr"/>
            <a:r>
              <a:rPr lang="en-US" altLang="zh-CN" sz="2400" dirty="0">
                <a:latin typeface="Arial" panose="020B0604020202090204" pitchFamily="34" charset="0"/>
                <a:ea typeface="黑体" charset="0"/>
                <a:cs typeface="Arial" panose="020B0604020202090204" pitchFamily="34" charset="0"/>
              </a:rPr>
              <a:t>Already Factorized</a:t>
            </a:r>
            <a:endParaRPr lang="en-US" altLang="zh-CN" sz="2400" dirty="0">
              <a:latin typeface="Arial" panose="020B0604020202090204" pitchFamily="34" charset="0"/>
              <a:ea typeface="黑体" charset="0"/>
              <a:cs typeface="Arial" panose="020B0604020202090204" pitchFamily="34" charset="0"/>
            </a:endParaRPr>
          </a:p>
        </p:txBody>
      </p:sp>
      <p:sp>
        <p:nvSpPr>
          <p:cNvPr id="64" name="文本框 63"/>
          <p:cNvSpPr txBox="1"/>
          <p:nvPr>
            <p:custDataLst>
              <p:tags r:id="rId21"/>
            </p:custDataLst>
          </p:nvPr>
        </p:nvSpPr>
        <p:spPr>
          <a:xfrm rot="16200000">
            <a:off x="1252220" y="4620895"/>
            <a:ext cx="1778635" cy="728980"/>
          </a:xfrm>
          <a:prstGeom prst="rect">
            <a:avLst/>
          </a:prstGeom>
          <a:noFill/>
        </p:spPr>
        <p:txBody>
          <a:bodyPr wrap="square" rtlCol="0" anchor="ctr" anchorCtr="0">
            <a:noAutofit/>
          </a:bodyPr>
          <a:lstStyle/>
          <a:p>
            <a:pPr algn="ctr"/>
            <a:r>
              <a:rPr lang="en-US" altLang="zh-CN" sz="2400" dirty="0">
                <a:latin typeface="Arial" panose="020B0604020202090204" pitchFamily="34" charset="0"/>
                <a:ea typeface="黑体" charset="0"/>
                <a:cs typeface="Arial" panose="020B0604020202090204" pitchFamily="34" charset="0"/>
              </a:rPr>
              <a:t>UPDATE</a:t>
            </a:r>
            <a:endParaRPr lang="en-US" altLang="zh-CN" sz="2400" dirty="0">
              <a:latin typeface="Arial" panose="020B0604020202090204" pitchFamily="34" charset="0"/>
              <a:ea typeface="黑体" charset="0"/>
              <a:cs typeface="Arial" panose="020B0604020202090204" pitchFamily="34" charset="0"/>
            </a:endParaRPr>
          </a:p>
        </p:txBody>
      </p:sp>
      <p:sp>
        <p:nvSpPr>
          <p:cNvPr id="65" name="右箭头 64"/>
          <p:cNvSpPr/>
          <p:nvPr>
            <p:custDataLst>
              <p:tags r:id="rId22"/>
            </p:custDataLst>
          </p:nvPr>
        </p:nvSpPr>
        <p:spPr>
          <a:xfrm>
            <a:off x="1366520" y="4843780"/>
            <a:ext cx="704215" cy="215900"/>
          </a:xfrm>
          <a:prstGeom prst="rightArrow">
            <a:avLst>
              <a:gd name="adj1" fmla="val 49606"/>
              <a:gd name="adj2" fmla="val 106299"/>
            </a:avLst>
          </a:prstGeom>
          <a:solidFill>
            <a:schemeClr val="accent5"/>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b="0"/>
          </a:p>
        </p:txBody>
      </p:sp>
      <p:sp>
        <p:nvSpPr>
          <p:cNvPr id="66" name="文本框 65"/>
          <p:cNvSpPr txBox="1"/>
          <p:nvPr>
            <p:custDataLst>
              <p:tags r:id="rId23"/>
            </p:custDataLst>
          </p:nvPr>
        </p:nvSpPr>
        <p:spPr>
          <a:xfrm>
            <a:off x="5157470" y="4795520"/>
            <a:ext cx="1743710" cy="461665"/>
          </a:xfrm>
          <a:prstGeom prst="rect">
            <a:avLst/>
          </a:prstGeom>
          <a:noFill/>
        </p:spPr>
        <p:txBody>
          <a:bodyPr wrap="square" rtlCol="0">
            <a:spAutoFit/>
          </a:bodyPr>
          <a:lstStyle/>
          <a:p>
            <a:pPr algn="ctr"/>
            <a:r>
              <a:rPr lang="en-US" altLang="zh-CN" sz="2400" dirty="0">
                <a:latin typeface="Arial" panose="020B0604020202090204" pitchFamily="34" charset="0"/>
                <a:ea typeface="黑体" charset="0"/>
                <a:cs typeface="Arial" panose="020B0604020202090204" pitchFamily="34" charset="0"/>
              </a:rPr>
              <a:t>UPDATE</a:t>
            </a:r>
            <a:endParaRPr lang="en-US" altLang="zh-CN" sz="2400" dirty="0">
              <a:latin typeface="Arial" panose="020B0604020202090204" pitchFamily="34" charset="0"/>
              <a:ea typeface="黑体" charset="0"/>
              <a:cs typeface="Arial" panose="020B0604020202090204" pitchFamily="34" charset="0"/>
            </a:endParaRPr>
          </a:p>
        </p:txBody>
      </p:sp>
      <p:sp>
        <p:nvSpPr>
          <p:cNvPr id="67" name="右箭头 66"/>
          <p:cNvSpPr/>
          <p:nvPr>
            <p:custDataLst>
              <p:tags r:id="rId24"/>
            </p:custDataLst>
          </p:nvPr>
        </p:nvSpPr>
        <p:spPr>
          <a:xfrm>
            <a:off x="4880610" y="4509135"/>
            <a:ext cx="704215" cy="215900"/>
          </a:xfrm>
          <a:prstGeom prst="rightArrow">
            <a:avLst>
              <a:gd name="adj1" fmla="val 49606"/>
              <a:gd name="adj2" fmla="val 106299"/>
            </a:avLst>
          </a:prstGeom>
          <a:solidFill>
            <a:schemeClr val="accent5"/>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68" name="文本框 67"/>
          <p:cNvSpPr txBox="1"/>
          <p:nvPr>
            <p:custDataLst>
              <p:tags r:id="rId25"/>
            </p:custDataLst>
          </p:nvPr>
        </p:nvSpPr>
        <p:spPr>
          <a:xfrm rot="16200000">
            <a:off x="3261043" y="4145597"/>
            <a:ext cx="2891155" cy="544830"/>
          </a:xfrm>
          <a:prstGeom prst="rect">
            <a:avLst/>
          </a:prstGeom>
          <a:noFill/>
        </p:spPr>
        <p:txBody>
          <a:bodyPr wrap="square" lIns="0" rIns="0" rtlCol="0">
            <a:noAutofit/>
          </a:bodyPr>
          <a:lstStyle/>
          <a:p>
            <a:pPr algn="ctr"/>
            <a:r>
              <a:rPr lang="en-US" altLang="zh-CN" sz="2400" dirty="0">
                <a:latin typeface="Arial" panose="020B0604020202090204" pitchFamily="34" charset="0"/>
                <a:ea typeface="黑体" charset="0"/>
                <a:cs typeface="Arial" panose="020B0604020202090204" pitchFamily="34" charset="0"/>
              </a:rPr>
              <a:t>Already Factorized</a:t>
            </a:r>
            <a:endParaRPr lang="en-US" altLang="zh-CN" sz="2400" dirty="0">
              <a:latin typeface="Arial" panose="020B0604020202090204" pitchFamily="34" charset="0"/>
              <a:ea typeface="黑体" charset="0"/>
              <a:cs typeface="Arial" panose="020B0604020202090204" pitchFamily="34" charset="0"/>
            </a:endParaRPr>
          </a:p>
        </p:txBody>
      </p:sp>
      <p:pic>
        <p:nvPicPr>
          <p:cNvPr id="4" name="图片 3" descr="截屏2026-05-14 17.00.04"/>
          <p:cNvPicPr>
            <a:picLocks noChangeAspect="1"/>
          </p:cNvPicPr>
          <p:nvPr>
            <p:custDataLst>
              <p:tags r:id="rId26"/>
            </p:custDataLst>
          </p:nvPr>
        </p:nvPicPr>
        <p:blipFill>
          <a:blip r:embed="rId27"/>
          <a:stretch>
            <a:fillRect/>
          </a:stretch>
        </p:blipFill>
        <p:spPr>
          <a:xfrm>
            <a:off x="8727440" y="2257425"/>
            <a:ext cx="2940685" cy="3618865"/>
          </a:xfrm>
          <a:prstGeom prst="rect">
            <a:avLst/>
          </a:prstGeom>
          <a:effectLst>
            <a:outerShdw blurRad="50800" dist="38100" dir="2700000" algn="tl" rotWithShape="0">
              <a:prstClr val="black">
                <a:alpha val="40000"/>
              </a:prstClr>
            </a:outerShdw>
          </a:effectLst>
        </p:spPr>
      </p:pic>
      <p:sp>
        <p:nvSpPr>
          <p:cNvPr id="16" name="圆角矩形 15"/>
          <p:cNvSpPr/>
          <p:nvPr>
            <p:custDataLst>
              <p:tags r:id="rId28"/>
            </p:custDataLst>
          </p:nvPr>
        </p:nvSpPr>
        <p:spPr>
          <a:xfrm>
            <a:off x="8832215" y="2520315"/>
            <a:ext cx="2737485" cy="3239770"/>
          </a:xfrm>
          <a:prstGeom prst="roundRect">
            <a:avLst/>
          </a:prstGeom>
          <a:solidFill>
            <a:schemeClr val="accent1">
              <a:lumMod val="60000"/>
              <a:lumOff val="4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r>
              <a:rPr lang="en-GB" altLang="zh-CN" sz="1600" dirty="0">
                <a:latin typeface="Arial" panose="020B0604020202090204" pitchFamily="34" charset="0"/>
                <a:cs typeface="Arial" panose="020B0604020202090204" pitchFamily="34" charset="0"/>
              </a:rPr>
              <a:t>GEMM invocation is no longer a sufficient criterion.</a:t>
            </a:r>
            <a:endParaRPr lang="en-GB" altLang="zh-CN" sz="1600" dirty="0">
              <a:latin typeface="Arial" panose="020B0604020202090204" pitchFamily="34" charset="0"/>
              <a:cs typeface="Arial" panose="020B0604020202090204" pitchFamily="34" charset="0"/>
            </a:endParaRPr>
          </a:p>
          <a:p>
            <a:endParaRPr lang="en-GB" altLang="zh-CN" sz="1600" dirty="0">
              <a:latin typeface="Arial" panose="020B0604020202090204" pitchFamily="34" charset="0"/>
              <a:cs typeface="Arial" panose="020B0604020202090204" pitchFamily="34" charset="0"/>
            </a:endParaRPr>
          </a:p>
          <a:p>
            <a:r>
              <a:rPr lang="en-GB" altLang="zh-CN" sz="1600" dirty="0">
                <a:latin typeface="Arial" panose="020B0604020202090204" pitchFamily="34" charset="0"/>
                <a:cs typeface="Arial" panose="020B0604020202090204" pitchFamily="34" charset="0"/>
              </a:rPr>
              <a:t>The key question is whether a tile can proceed independently once its dependencies are ready.</a:t>
            </a:r>
            <a:endParaRPr lang="en-GB" altLang="zh-CN" sz="1600" dirty="0">
              <a:latin typeface="Arial" panose="020B0604020202090204" pitchFamily="34" charset="0"/>
              <a:cs typeface="Arial" panose="020B060402020209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占位符 2"/>
          <p:cNvSpPr>
            <a:spLocks noGrp="1"/>
          </p:cNvSpPr>
          <p:nvPr>
            <p:ph type="dt" sz="half" idx="11"/>
          </p:nvPr>
        </p:nvSpPr>
        <p:spPr/>
        <p:txBody>
          <a:bodyPr/>
          <a:lstStyle/>
          <a:p>
            <a:pPr eaLnBrk="1" hangingPunct="1">
              <a:defRPr/>
            </a:pPr>
            <a:fld id="{AE3CD8ED-737E-4C4B-A8A6-F04A92EA5827}" type="datetime1">
              <a:rPr lang="zh-CN" altLang="en-US" b="0" smtClean="0"/>
            </a:fld>
            <a:endParaRPr lang="en-US" altLang="zh-CN" b="0" dirty="0"/>
          </a:p>
        </p:txBody>
      </p:sp>
      <p:sp>
        <p:nvSpPr>
          <p:cNvPr id="4" name="灯片编号占位符 3"/>
          <p:cNvSpPr>
            <a:spLocks noGrp="1"/>
          </p:cNvSpPr>
          <p:nvPr>
            <p:ph type="sldNum" sz="quarter" idx="13"/>
          </p:nvPr>
        </p:nvSpPr>
        <p:spPr/>
        <p:txBody>
          <a:bodyPr/>
          <a:lstStyle/>
          <a:p>
            <a:pPr eaLnBrk="1" hangingPunct="1">
              <a:defRPr/>
            </a:pPr>
            <a:fld id="{C27AA96D-97FF-4629-975B-5B2D4FEAEEB1}" type="slidenum">
              <a:rPr lang="en-US" altLang="zh-CN" b="0" smtClean="0"/>
            </a:fld>
            <a:endParaRPr lang="en-US" altLang="zh-CN" b="0" dirty="0"/>
          </a:p>
        </p:txBody>
      </p:sp>
      <p:sp>
        <p:nvSpPr>
          <p:cNvPr id="5" name="矩形 4"/>
          <p:cNvSpPr/>
          <p:nvPr/>
        </p:nvSpPr>
        <p:spPr>
          <a:xfrm>
            <a:off x="-14990" y="-14990"/>
            <a:ext cx="12206990" cy="2447758"/>
          </a:xfrm>
          <a:prstGeom prst="rect">
            <a:avLst/>
          </a:prstGeom>
          <a:solidFill>
            <a:srgbClr val="17529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graphicFrame>
        <p:nvGraphicFramePr>
          <p:cNvPr id="9" name="表格 8"/>
          <p:cNvGraphicFramePr/>
          <p:nvPr>
            <p:custDataLst>
              <p:tags r:id="rId1"/>
            </p:custDataLst>
          </p:nvPr>
        </p:nvGraphicFramePr>
        <p:xfrm>
          <a:off x="1828800" y="3868420"/>
          <a:ext cx="8534400" cy="2292350"/>
        </p:xfrm>
        <a:graphic>
          <a:graphicData uri="http://schemas.openxmlformats.org/drawingml/2006/table">
            <a:tbl>
              <a:tblPr>
                <a:tableStyleId>{5C22544A-7EE6-4342-B048-85BDC9FD1C3A}</a:tableStyleId>
              </a:tblPr>
              <a:tblGrid>
                <a:gridCol w="8534400"/>
              </a:tblGrid>
              <a:tr h="706755">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GB" altLang="zh-CN" sz="2200" b="1" dirty="0">
                          <a:latin typeface="Arial" panose="020B0604020202090204" pitchFamily="34" charset="0"/>
                          <a:ea typeface="黑体" charset="0"/>
                          <a:cs typeface="Arial" panose="020B0604020202090204" pitchFamily="34" charset="0"/>
                        </a:rPr>
                        <a:t>Definition 1 (Delayed Update, Tile-Centric)</a:t>
                      </a:r>
                      <a:endParaRPr lang="zh-CN" altLang="en-US" sz="2200" b="1" dirty="0">
                        <a:latin typeface="Arial" panose="020B0604020202090204" pitchFamily="34" charset="0"/>
                        <a:ea typeface="黑体" charset="0"/>
                        <a:cs typeface="Arial" panose="020B0604020202090204" pitchFamily="34" charset="0"/>
                      </a:endParaRPr>
                    </a:p>
                  </a:txBody>
                  <a:tcPr anchor="ctr">
                    <a:lnT w="38100">
                      <a:solidFill>
                        <a:schemeClr val="accent1"/>
                      </a:solidFill>
                      <a:prstDash val="solid"/>
                    </a:lnT>
                    <a:lnB w="38100" cmpd="sng">
                      <a:solidFill>
                        <a:schemeClr val="accent1"/>
                      </a:solidFill>
                      <a:prstDash val="solid"/>
                    </a:lnB>
                    <a:noFill/>
                  </a:tcPr>
                </a:tc>
              </a:tr>
              <a:tr h="1585595">
                <a:tc>
                  <a:txBody>
                    <a:bodyPr/>
                    <a:lstStyle/>
                    <a:p>
                      <a:pPr indent="0" algn="l" fontAlgn="auto">
                        <a:lnSpc>
                          <a:spcPct val="100000"/>
                        </a:lnSpc>
                        <a:buNone/>
                      </a:pPr>
                      <a:r>
                        <a:rPr lang="en-GB" altLang="zh-CN" sz="2000" b="1" dirty="0">
                          <a:latin typeface="Arial" panose="020B0604020202090204" pitchFamily="34" charset="0"/>
                          <a:ea typeface="黑体" charset="0"/>
                          <a:cs typeface="Arial" panose="020B0604020202090204" pitchFamily="34" charset="0"/>
                        </a:rPr>
                        <a:t>An algorithm uses a </a:t>
                      </a:r>
                      <a:r>
                        <a:rPr lang="en-GB" altLang="zh-CN" sz="2000" b="1" u="sng" dirty="0">
                          <a:solidFill>
                            <a:srgbClr val="1D4998"/>
                          </a:solidFill>
                          <a:latin typeface="Arial" panose="020B0604020202090204" pitchFamily="34" charset="0"/>
                          <a:ea typeface="黑体" charset="0"/>
                          <a:cs typeface="Arial" panose="020B0604020202090204" pitchFamily="34" charset="0"/>
                        </a:rPr>
                        <a:t>delayed update</a:t>
                      </a:r>
                      <a:r>
                        <a:rPr lang="en-GB" altLang="zh-CN" sz="2000" b="1" dirty="0">
                          <a:latin typeface="Arial" panose="020B0604020202090204" pitchFamily="34" charset="0"/>
                          <a:ea typeface="黑体" charset="0"/>
                          <a:cs typeface="Arial" panose="020B0604020202090204" pitchFamily="34" charset="0"/>
                        </a:rPr>
                        <a:t> scheme if there exists at least one tile whose update, although all its data dependencies are already satisfied, is not executed independently but is forced to start and finish together with operations on other tiles.</a:t>
                      </a:r>
                      <a:endParaRPr lang="en-GB" altLang="zh-CN" sz="2000" b="1" dirty="0">
                        <a:latin typeface="Arial" panose="020B0604020202090204" pitchFamily="34" charset="0"/>
                        <a:ea typeface="黑体" charset="0"/>
                        <a:cs typeface="Arial" panose="020B0604020202090204" pitchFamily="34" charset="0"/>
                      </a:endParaRPr>
                    </a:p>
                  </a:txBody>
                  <a:tcPr anchor="ctr">
                    <a:lnT w="38100" cmpd="sng">
                      <a:solidFill>
                        <a:schemeClr val="accent1"/>
                      </a:solidFill>
                      <a:prstDash val="solid"/>
                    </a:lnT>
                    <a:noFill/>
                  </a:tcPr>
                </a:tc>
              </a:tr>
            </a:tbl>
          </a:graphicData>
        </a:graphic>
      </p:graphicFrame>
      <p:sp>
        <p:nvSpPr>
          <p:cNvPr id="2" name="文本框 1"/>
          <p:cNvSpPr txBox="1"/>
          <p:nvPr/>
        </p:nvSpPr>
        <p:spPr>
          <a:xfrm>
            <a:off x="1775520" y="2686428"/>
            <a:ext cx="8660765" cy="958596"/>
          </a:xfrm>
          <a:prstGeom prst="rect">
            <a:avLst/>
          </a:prstGeom>
          <a:noFill/>
        </p:spPr>
        <p:txBody>
          <a:bodyPr wrap="square" rtlCol="0">
            <a:spAutoFit/>
          </a:bodyPr>
          <a:lstStyle/>
          <a:p>
            <a:pPr>
              <a:lnSpc>
                <a:spcPct val="150000"/>
              </a:lnSpc>
            </a:pPr>
            <a:r>
              <a:rPr lang="en-GB" altLang="zh-CN" sz="2000" b="0" dirty="0"/>
              <a:t>We therefore move beyond GEMM invocation and adopt a stricter tile-centric definition based on tile readiness and independent progress.</a:t>
            </a:r>
            <a:endParaRPr lang="en-GB" altLang="zh-CN" sz="2000" b="0" dirty="0"/>
          </a:p>
        </p:txBody>
      </p:sp>
      <p:cxnSp>
        <p:nvCxnSpPr>
          <p:cNvPr id="6" name="直线连接符 5"/>
          <p:cNvCxnSpPr/>
          <p:nvPr/>
        </p:nvCxnSpPr>
        <p:spPr>
          <a:xfrm>
            <a:off x="134326" y="1933922"/>
            <a:ext cx="11938000" cy="54610"/>
          </a:xfrm>
          <a:prstGeom prst="line">
            <a:avLst/>
          </a:prstGeom>
          <a:ln w="98425" cmpd="thickThin">
            <a:solidFill>
              <a:schemeClr val="bg1"/>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14990" y="1146943"/>
            <a:ext cx="12221980" cy="553998"/>
          </a:xfrm>
          <a:prstGeom prst="rect">
            <a:avLst/>
          </a:prstGeom>
          <a:noFill/>
        </p:spPr>
        <p:txBody>
          <a:bodyPr wrap="square" rtlCol="0">
            <a:spAutoFit/>
          </a:bodyPr>
          <a:lstStyle/>
          <a:p>
            <a:pPr algn="ctr"/>
            <a:r>
              <a:rPr kumimoji="1" lang="en-US" altLang="zh-CN" sz="3000" dirty="0">
                <a:solidFill>
                  <a:schemeClr val="bg1"/>
                </a:solidFill>
                <a:latin typeface="Arial" panose="020B0604020202090204" pitchFamily="34" charset="0"/>
                <a:ea typeface="Heiti SC Medium" panose="02000000000000000000" pitchFamily="2" charset="-128"/>
                <a:cs typeface="Arial" panose="020B0604020202090204" pitchFamily="34" charset="0"/>
                <a:sym typeface="+mn-ea"/>
              </a:rPr>
              <a:t>BACKGROUND - </a:t>
            </a:r>
            <a:r>
              <a:rPr kumimoji="1" sz="3000" dirty="0">
                <a:solidFill>
                  <a:schemeClr val="bg1"/>
                </a:solidFill>
                <a:latin typeface="Arial" panose="020B0604020202090204" pitchFamily="34" charset="0"/>
                <a:ea typeface="Heiti SC Medium" panose="02000000000000000000" pitchFamily="2" charset="-128"/>
                <a:cs typeface="Arial" panose="020B0604020202090204" pitchFamily="34" charset="0"/>
                <a:sym typeface="+mn-ea"/>
              </a:rPr>
              <a:t>Delayed Update Paradigm in Tiled Cholesky</a:t>
            </a:r>
            <a:endParaRPr kumimoji="1" sz="3000" dirty="0">
              <a:solidFill>
                <a:schemeClr val="bg1"/>
              </a:solidFill>
              <a:latin typeface="Arial" panose="020B0604020202090204" pitchFamily="34" charset="0"/>
              <a:ea typeface="Heiti SC Medium" panose="02000000000000000000" pitchFamily="2" charset="-128"/>
              <a:cs typeface="Arial" panose="020B0604020202090204" pitchFamily="34" charset="0"/>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占位符 2"/>
          <p:cNvSpPr>
            <a:spLocks noGrp="1"/>
          </p:cNvSpPr>
          <p:nvPr>
            <p:ph type="dt" sz="half" idx="11"/>
          </p:nvPr>
        </p:nvSpPr>
        <p:spPr/>
        <p:txBody>
          <a:bodyPr/>
          <a:lstStyle/>
          <a:p>
            <a:pPr eaLnBrk="1" hangingPunct="1">
              <a:defRPr/>
            </a:pPr>
            <a:fld id="{AE3CD8ED-737E-4C4B-A8A6-F04A92EA5827}" type="datetime1">
              <a:rPr lang="zh-CN" altLang="en-US" b="0" smtClean="0"/>
            </a:fld>
            <a:endParaRPr lang="en-US" altLang="zh-CN" b="0" dirty="0"/>
          </a:p>
        </p:txBody>
      </p:sp>
      <p:sp>
        <p:nvSpPr>
          <p:cNvPr id="4" name="灯片编号占位符 3"/>
          <p:cNvSpPr>
            <a:spLocks noGrp="1"/>
          </p:cNvSpPr>
          <p:nvPr>
            <p:ph type="sldNum" sz="quarter" idx="13"/>
          </p:nvPr>
        </p:nvSpPr>
        <p:spPr/>
        <p:txBody>
          <a:bodyPr/>
          <a:lstStyle/>
          <a:p>
            <a:pPr eaLnBrk="1" hangingPunct="1">
              <a:defRPr/>
            </a:pPr>
            <a:fld id="{C27AA96D-97FF-4629-975B-5B2D4FEAEEB1}" type="slidenum">
              <a:rPr lang="en-US" altLang="zh-CN" b="0" smtClean="0"/>
            </a:fld>
            <a:endParaRPr lang="en-US" altLang="zh-CN" b="0" dirty="0"/>
          </a:p>
        </p:txBody>
      </p:sp>
      <p:sp>
        <p:nvSpPr>
          <p:cNvPr id="5" name="矩形 4"/>
          <p:cNvSpPr/>
          <p:nvPr/>
        </p:nvSpPr>
        <p:spPr>
          <a:xfrm>
            <a:off x="-14990" y="-14990"/>
            <a:ext cx="12206990" cy="2447758"/>
          </a:xfrm>
          <a:prstGeom prst="rect">
            <a:avLst/>
          </a:prstGeom>
          <a:solidFill>
            <a:srgbClr val="17529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graphicFrame>
        <p:nvGraphicFramePr>
          <p:cNvPr id="9" name="表格 8"/>
          <p:cNvGraphicFramePr/>
          <p:nvPr>
            <p:custDataLst>
              <p:tags r:id="rId1"/>
            </p:custDataLst>
          </p:nvPr>
        </p:nvGraphicFramePr>
        <p:xfrm>
          <a:off x="2629535" y="2925445"/>
          <a:ext cx="1620000" cy="1620000"/>
        </p:xfrm>
        <a:graphic>
          <a:graphicData uri="http://schemas.openxmlformats.org/drawingml/2006/table">
            <a:tbl>
              <a:tblPr>
                <a:tableStyleId>{5C22544A-7EE6-4342-B048-85BDC9FD1C3A}</a:tableStyleId>
              </a:tblPr>
              <a:tblGrid>
                <a:gridCol w="540000"/>
                <a:gridCol w="540000"/>
                <a:gridCol w="540000"/>
              </a:tblGrid>
              <a:tr h="540000">
                <a:tc>
                  <a:txBody>
                    <a:bodyPr/>
                    <a:lstStyle/>
                    <a:p>
                      <a:pPr>
                        <a:buNone/>
                      </a:pPr>
                      <a:endParaRPr lang="zh-CN" altLang="en-US"/>
                    </a:p>
                  </a:txBody>
                  <a:tcPr>
                    <a:lnL w="12700">
                      <a:solidFill>
                        <a:schemeClr val="tx1"/>
                      </a:solidFill>
                      <a:prstDash val="solid"/>
                    </a:lnL>
                    <a:lnR w="12700" cmpd="sng">
                      <a:solidFill>
                        <a:schemeClr val="tx1"/>
                      </a:solidFill>
                      <a:prstDash val="solid"/>
                    </a:lnR>
                    <a:lnT w="12700" cmpd="sng">
                      <a:solidFill>
                        <a:schemeClr val="tx1"/>
                      </a:solidFill>
                      <a:prstDash val="solid"/>
                    </a:lnT>
                    <a:lnB>
                      <a:noFill/>
                    </a:lnB>
                    <a:noFill/>
                  </a:tcPr>
                </a:tc>
                <a:tc>
                  <a:txBody>
                    <a:bodyPr/>
                    <a:lstStyle/>
                    <a:p>
                      <a:pPr>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6">
                        <a:lumMod val="60000"/>
                        <a:lumOff val="40000"/>
                      </a:schemeClr>
                    </a:solidFill>
                  </a:tcPr>
                </a:tc>
                <a:tc>
                  <a:txBody>
                    <a:bodyPr/>
                    <a:lstStyle/>
                    <a:p>
                      <a:pPr>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a:noFill/>
                    </a:lnB>
                    <a:noFill/>
                  </a:tcPr>
                </a:tc>
              </a:tr>
              <a:tr h="540000">
                <a:tc>
                  <a:txBody>
                    <a:bodyPr/>
                    <a:lstStyle/>
                    <a:p>
                      <a:pPr>
                        <a:buNone/>
                      </a:pPr>
                      <a:endParaRPr lang="zh-CN" altLang="en-US"/>
                    </a:p>
                  </a:txBody>
                  <a:tcPr>
                    <a:lnL w="12700">
                      <a:solidFill>
                        <a:schemeClr val="tx1"/>
                      </a:solidFill>
                      <a:prstDash val="solid"/>
                    </a:lnL>
                    <a:lnR w="12700" cmpd="sng">
                      <a:solidFill>
                        <a:schemeClr val="tx1"/>
                      </a:solidFill>
                      <a:prstDash val="solid"/>
                    </a:lnR>
                    <a:lnT>
                      <a:noFill/>
                    </a:lnT>
                    <a:lnB>
                      <a:noFill/>
                    </a:lnB>
                    <a:noFill/>
                  </a:tcPr>
                </a:tc>
                <a:tc>
                  <a:txBody>
                    <a:bodyPr/>
                    <a:lstStyle/>
                    <a:p>
                      <a:pPr>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5A9FC"/>
                    </a:solidFill>
                  </a:tcPr>
                </a:tc>
                <a:tc>
                  <a:txBody>
                    <a:bodyPr/>
                    <a:lstStyle/>
                    <a:p>
                      <a:pPr>
                        <a:buNone/>
                      </a:pPr>
                      <a:endParaRPr lang="zh-CN" altLang="en-US"/>
                    </a:p>
                  </a:txBody>
                  <a:tcPr>
                    <a:lnL w="12700" cmpd="sng">
                      <a:solidFill>
                        <a:schemeClr val="tx1"/>
                      </a:solidFill>
                      <a:prstDash val="solid"/>
                    </a:lnL>
                    <a:lnR w="12700" cmpd="sng">
                      <a:solidFill>
                        <a:schemeClr val="tx1"/>
                      </a:solidFill>
                      <a:prstDash val="solid"/>
                    </a:lnR>
                    <a:lnT>
                      <a:noFill/>
                    </a:lnT>
                    <a:lnB>
                      <a:noFill/>
                    </a:lnB>
                    <a:noFill/>
                  </a:tcPr>
                </a:tc>
              </a:tr>
              <a:tr h="540000">
                <a:tc>
                  <a:txBody>
                    <a:bodyPr/>
                    <a:lstStyle/>
                    <a:p>
                      <a:pPr>
                        <a:buNone/>
                      </a:pPr>
                      <a:endParaRPr lang="zh-CN" altLang="en-US"/>
                    </a:p>
                  </a:txBody>
                  <a:tcPr>
                    <a:lnL w="12700">
                      <a:solidFill>
                        <a:schemeClr val="tx1"/>
                      </a:solidFill>
                      <a:prstDash val="solid"/>
                    </a:lnL>
                    <a:lnR w="12700" cmpd="sng">
                      <a:solidFill>
                        <a:schemeClr val="tx1"/>
                      </a:solidFill>
                      <a:prstDash val="solid"/>
                    </a:lnR>
                    <a:lnT>
                      <a:noFill/>
                    </a:lnT>
                    <a:lnB w="12700">
                      <a:solidFill>
                        <a:schemeClr val="tx1"/>
                      </a:solidFill>
                      <a:prstDash val="solid"/>
                    </a:lnB>
                    <a:noFill/>
                  </a:tcPr>
                </a:tc>
                <a:tc>
                  <a:txBody>
                    <a:bodyPr/>
                    <a:lstStyle/>
                    <a:p>
                      <a:pPr>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5">
                        <a:lumMod val="60000"/>
                        <a:lumOff val="40000"/>
                      </a:schemeClr>
                    </a:solidFill>
                  </a:tcPr>
                </a:tc>
                <a:tc>
                  <a:txBody>
                    <a:bodyPr/>
                    <a:lstStyle/>
                    <a:p>
                      <a:pPr>
                        <a:buNone/>
                      </a:pPr>
                      <a:endParaRPr lang="zh-CN" altLang="en-US"/>
                    </a:p>
                  </a:txBody>
                  <a:tcPr>
                    <a:lnL w="12700" cmpd="sng">
                      <a:solidFill>
                        <a:schemeClr val="tx1"/>
                      </a:solidFill>
                      <a:prstDash val="solid"/>
                    </a:lnL>
                    <a:lnR w="12700" cmpd="sng">
                      <a:solidFill>
                        <a:schemeClr val="tx1"/>
                      </a:solidFill>
                      <a:prstDash val="solid"/>
                    </a:lnR>
                    <a:lnT>
                      <a:noFill/>
                    </a:lnT>
                    <a:lnB w="12700">
                      <a:solidFill>
                        <a:schemeClr val="tx1"/>
                      </a:solidFill>
                      <a:prstDash val="solid"/>
                    </a:lnB>
                    <a:noFill/>
                  </a:tcPr>
                </a:tc>
              </a:tr>
            </a:tbl>
          </a:graphicData>
        </a:graphic>
      </p:graphicFrame>
      <p:graphicFrame>
        <p:nvGraphicFramePr>
          <p:cNvPr id="10" name="表格 9"/>
          <p:cNvGraphicFramePr/>
          <p:nvPr>
            <p:custDataLst>
              <p:tags r:id="rId2"/>
            </p:custDataLst>
          </p:nvPr>
        </p:nvGraphicFramePr>
        <p:xfrm>
          <a:off x="718820" y="4766945"/>
          <a:ext cx="1620000" cy="1620000"/>
        </p:xfrm>
        <a:graphic>
          <a:graphicData uri="http://schemas.openxmlformats.org/drawingml/2006/table">
            <a:tbl>
              <a:tblPr>
                <a:tableStyleId>{5C22544A-7EE6-4342-B048-85BDC9FD1C3A}</a:tableStyleId>
              </a:tblPr>
              <a:tblGrid>
                <a:gridCol w="539750"/>
                <a:gridCol w="540250"/>
                <a:gridCol w="540000"/>
              </a:tblGrid>
              <a:tr h="540000">
                <a:tc>
                  <a:txBody>
                    <a:bodyPr/>
                    <a:lstStyle/>
                    <a:p>
                      <a:pPr>
                        <a:buNone/>
                      </a:pPr>
                      <a:endParaRPr lang="zh-CN" altLang="en-US"/>
                    </a:p>
                  </a:txBody>
                  <a:tcPr>
                    <a:lnL w="12700">
                      <a:solidFill>
                        <a:schemeClr val="tx1"/>
                      </a:solidFill>
                      <a:prstDash val="solid"/>
                    </a:lnL>
                    <a:lnR>
                      <a:noFill/>
                    </a:lnR>
                    <a:lnT w="12700">
                      <a:solidFill>
                        <a:schemeClr val="tx1"/>
                      </a:solidFill>
                      <a:prstDash val="solid"/>
                    </a:lnT>
                    <a:lnB>
                      <a:noFill/>
                    </a:lnB>
                    <a:lnTlToBr>
                      <a:noFill/>
                    </a:lnTlToBr>
                    <a:lnBlToTr>
                      <a:noFill/>
                    </a:lnBlToTr>
                    <a:noFill/>
                  </a:tcPr>
                </a:tc>
                <a:tc>
                  <a:txBody>
                    <a:bodyPr/>
                    <a:lstStyle/>
                    <a:p>
                      <a:pPr>
                        <a:buNone/>
                      </a:pPr>
                      <a:endParaRPr lang="zh-CN" altLang="en-US"/>
                    </a:p>
                  </a:txBody>
                  <a:tcPr>
                    <a:lnL>
                      <a:noFill/>
                    </a:lnL>
                    <a:lnR>
                      <a:noFill/>
                    </a:lnR>
                    <a:lnT w="12700">
                      <a:solidFill>
                        <a:schemeClr val="tx1"/>
                      </a:solidFill>
                      <a:prstDash val="solid"/>
                    </a:lnT>
                    <a:lnB>
                      <a:noFill/>
                    </a:lnB>
                    <a:lnTlToBr>
                      <a:noFill/>
                    </a:lnTlToBr>
                    <a:lnBlToTr>
                      <a:noFill/>
                    </a:lnBlToTr>
                    <a:noFill/>
                  </a:tcPr>
                </a:tc>
                <a:tc>
                  <a:txBody>
                    <a:bodyPr/>
                    <a:lstStyle/>
                    <a:p>
                      <a:pPr>
                        <a:buNone/>
                      </a:pPr>
                      <a:endParaRPr lang="zh-CN" altLang="en-US"/>
                    </a:p>
                  </a:txBody>
                  <a:tcPr>
                    <a:lnL>
                      <a:noFill/>
                    </a:lnL>
                    <a:lnR w="12700">
                      <a:solidFill>
                        <a:schemeClr val="tx1"/>
                      </a:solidFill>
                      <a:prstDash val="solid"/>
                    </a:lnR>
                    <a:lnT w="12700">
                      <a:solidFill>
                        <a:schemeClr val="tx1"/>
                      </a:solidFill>
                      <a:prstDash val="solid"/>
                    </a:lnT>
                    <a:lnB>
                      <a:noFill/>
                    </a:lnB>
                    <a:lnTlToBr>
                      <a:noFill/>
                    </a:lnTlToBr>
                    <a:lnBlToTr>
                      <a:noFill/>
                    </a:lnBlToTr>
                    <a:noFill/>
                  </a:tcPr>
                </a:tc>
              </a:tr>
              <a:tr h="540000">
                <a:tc>
                  <a:txBody>
                    <a:bodyPr/>
                    <a:lstStyle/>
                    <a:p>
                      <a:pPr>
                        <a:buNone/>
                      </a:pPr>
                      <a:endParaRPr lang="zh-CN" altLang="en-US"/>
                    </a:p>
                  </a:txBody>
                  <a:tcPr>
                    <a:lnL w="12700">
                      <a:solidFill>
                        <a:schemeClr val="tx1"/>
                      </a:solidFill>
                      <a:prstDash val="solid"/>
                    </a:lnL>
                    <a:lnR>
                      <a:noFill/>
                    </a:lnR>
                    <a:lnT>
                      <a:noFill/>
                    </a:lnT>
                    <a:lnB w="12700">
                      <a:solidFill>
                        <a:schemeClr val="tx1"/>
                      </a:solidFill>
                      <a:prstDash val="solid"/>
                    </a:lnB>
                    <a:lnTlToBr>
                      <a:noFill/>
                    </a:lnTlToBr>
                    <a:lnBlToTr>
                      <a:noFill/>
                    </a:lnBlToTr>
                    <a:noFill/>
                  </a:tcPr>
                </a:tc>
                <a:tc>
                  <a:txBody>
                    <a:bodyPr/>
                    <a:lstStyle/>
                    <a:p>
                      <a:pPr>
                        <a:buNone/>
                      </a:pPr>
                      <a:endParaRPr lang="zh-CN" altLang="en-US"/>
                    </a:p>
                  </a:txBody>
                  <a:tcPr>
                    <a:lnL>
                      <a:noFill/>
                    </a:lnL>
                    <a:lnR>
                      <a:noFill/>
                    </a:lnR>
                    <a:lnT>
                      <a:noFill/>
                    </a:lnT>
                    <a:lnB w="12700">
                      <a:solidFill>
                        <a:schemeClr val="tx1"/>
                      </a:solidFill>
                      <a:prstDash val="solid"/>
                    </a:lnB>
                    <a:lnTlToBr>
                      <a:noFill/>
                    </a:lnTlToBr>
                    <a:lnBlToTr>
                      <a:noFill/>
                    </a:lnBlToTr>
                    <a:noFill/>
                  </a:tcPr>
                </a:tc>
                <a:tc>
                  <a:txBody>
                    <a:bodyPr/>
                    <a:lstStyle/>
                    <a:p>
                      <a:pPr>
                        <a:buNone/>
                      </a:pPr>
                      <a:endParaRPr lang="zh-CN" altLang="en-US"/>
                    </a:p>
                  </a:txBody>
                  <a:tcPr>
                    <a:lnL>
                      <a:noFill/>
                    </a:lnL>
                    <a:lnR w="12700">
                      <a:solidFill>
                        <a:schemeClr val="tx1"/>
                      </a:solidFill>
                      <a:prstDash val="solid"/>
                    </a:lnR>
                    <a:lnT>
                      <a:noFill/>
                    </a:lnT>
                    <a:lnB w="12700">
                      <a:solidFill>
                        <a:schemeClr val="tx1"/>
                      </a:solidFill>
                      <a:prstDash val="solid"/>
                    </a:lnB>
                    <a:lnTlToBr>
                      <a:noFill/>
                    </a:lnTlToBr>
                    <a:lnBlToTr>
                      <a:noFill/>
                    </a:lnBlToTr>
                    <a:noFill/>
                  </a:tcPr>
                </a:tc>
              </a:tr>
              <a:tr h="540000">
                <a:tc>
                  <a:txBody>
                    <a:bodyPr/>
                    <a:lstStyle/>
                    <a:p>
                      <a:pPr>
                        <a:buNone/>
                      </a:pPr>
                      <a:endParaRPr lang="zh-CN" altLang="en-US"/>
                    </a:p>
                  </a:txBody>
                  <a:tcPr>
                    <a:lnL w="12700" cmpd="sng">
                      <a:solidFill>
                        <a:schemeClr val="tx1"/>
                      </a:solidFill>
                      <a:prstDash val="solid"/>
                    </a:lnL>
                    <a:lnR w="12700" cmpd="sng">
                      <a:solidFill>
                        <a:schemeClr val="tx1"/>
                      </a:solidFill>
                      <a:prstDash val="solid"/>
                    </a:lnR>
                    <a:lnT w="12700">
                      <a:solidFill>
                        <a:schemeClr val="tx1"/>
                      </a:solidFill>
                      <a:prstDash val="solid"/>
                    </a:lnT>
                    <a:lnB w="12700" cmpd="sng">
                      <a:solidFill>
                        <a:schemeClr val="tx1"/>
                      </a:solidFill>
                      <a:prstDash val="solid"/>
                    </a:lnB>
                    <a:solidFill>
                      <a:schemeClr val="accent6">
                        <a:lumMod val="60000"/>
                        <a:lumOff val="40000"/>
                      </a:schemeClr>
                    </a:solidFill>
                  </a:tcPr>
                </a:tc>
                <a:tc>
                  <a:txBody>
                    <a:bodyPr/>
                    <a:lstStyle/>
                    <a:p>
                      <a:pPr>
                        <a:buNone/>
                      </a:pPr>
                      <a:endParaRPr lang="zh-CN" altLang="en-US"/>
                    </a:p>
                  </a:txBody>
                  <a:tcPr>
                    <a:lnL w="12700" cmpd="sng">
                      <a:solidFill>
                        <a:schemeClr val="tx1"/>
                      </a:solidFill>
                      <a:prstDash val="solid"/>
                    </a:lnL>
                    <a:lnR w="12700" cmpd="sng">
                      <a:solidFill>
                        <a:schemeClr val="tx1"/>
                      </a:solidFill>
                      <a:prstDash val="solid"/>
                    </a:lnR>
                    <a:lnT w="12700">
                      <a:solidFill>
                        <a:schemeClr val="tx1"/>
                      </a:solidFill>
                      <a:prstDash val="solid"/>
                    </a:lnT>
                    <a:lnB w="12700" cmpd="sng">
                      <a:solidFill>
                        <a:schemeClr val="tx1"/>
                      </a:solidFill>
                      <a:prstDash val="solid"/>
                    </a:lnB>
                    <a:solidFill>
                      <a:srgbClr val="F5A9FC"/>
                    </a:solidFill>
                  </a:tcPr>
                </a:tc>
                <a:tc>
                  <a:txBody>
                    <a:bodyPr/>
                    <a:lstStyle/>
                    <a:p>
                      <a:pPr>
                        <a:buNone/>
                      </a:pPr>
                      <a:endParaRPr lang="zh-CN" altLang="en-US"/>
                    </a:p>
                  </a:txBody>
                  <a:tcPr>
                    <a:lnL w="12700" cmpd="sng">
                      <a:solidFill>
                        <a:schemeClr val="tx1"/>
                      </a:solidFill>
                      <a:prstDash val="solid"/>
                    </a:lnL>
                    <a:lnR w="12700" cmpd="sng">
                      <a:solidFill>
                        <a:schemeClr val="tx1"/>
                      </a:solidFill>
                      <a:prstDash val="solid"/>
                    </a:lnR>
                    <a:lnT w="12700">
                      <a:solidFill>
                        <a:schemeClr val="tx1"/>
                      </a:solidFill>
                      <a:prstDash val="solid"/>
                    </a:lnT>
                    <a:lnB w="12700" cmpd="sng">
                      <a:solidFill>
                        <a:schemeClr val="tx1"/>
                      </a:solidFill>
                      <a:prstDash val="solid"/>
                    </a:lnB>
                    <a:solidFill>
                      <a:schemeClr val="accent5">
                        <a:lumMod val="60000"/>
                        <a:lumOff val="40000"/>
                      </a:schemeClr>
                    </a:solidFill>
                  </a:tcPr>
                </a:tc>
              </a:tr>
            </a:tbl>
          </a:graphicData>
        </a:graphic>
      </p:graphicFrame>
      <p:graphicFrame>
        <p:nvGraphicFramePr>
          <p:cNvPr id="11" name="表格 10"/>
          <p:cNvGraphicFramePr/>
          <p:nvPr>
            <p:custDataLst>
              <p:tags r:id="rId3"/>
            </p:custDataLst>
          </p:nvPr>
        </p:nvGraphicFramePr>
        <p:xfrm>
          <a:off x="2629535" y="4766945"/>
          <a:ext cx="1620000" cy="1620385"/>
        </p:xfrm>
        <a:graphic>
          <a:graphicData uri="http://schemas.openxmlformats.org/drawingml/2006/table">
            <a:tbl>
              <a:tblPr>
                <a:tableStyleId>{5C22544A-7EE6-4342-B048-85BDC9FD1C3A}</a:tableStyleId>
              </a:tblPr>
              <a:tblGrid>
                <a:gridCol w="540000"/>
                <a:gridCol w="540000"/>
                <a:gridCol w="540000"/>
              </a:tblGrid>
              <a:tr h="540000">
                <a:tc>
                  <a:txBody>
                    <a:bodyPr/>
                    <a:lstStyle/>
                    <a:p>
                      <a:pPr>
                        <a:buNone/>
                      </a:pPr>
                      <a:endParaRPr lang="zh-CN" altLang="en-US"/>
                    </a:p>
                  </a:txBody>
                  <a:tcPr>
                    <a:lnL w="12700">
                      <a:solidFill>
                        <a:schemeClr val="tx1"/>
                      </a:solidFill>
                      <a:prstDash val="solid"/>
                    </a:lnL>
                    <a:lnR w="12700">
                      <a:solidFill>
                        <a:schemeClr val="tx1"/>
                      </a:solidFill>
                      <a:prstDash val="sysDash"/>
                    </a:lnR>
                    <a:lnT w="12700">
                      <a:solidFill>
                        <a:schemeClr val="tx1"/>
                      </a:solidFill>
                      <a:prstDash val="solid"/>
                    </a:lnT>
                    <a:lnB>
                      <a:noFill/>
                    </a:lnB>
                    <a:noFill/>
                  </a:tcPr>
                </a:tc>
                <a:tc>
                  <a:txBody>
                    <a:bodyPr/>
                    <a:lstStyle/>
                    <a:p>
                      <a:pPr>
                        <a:buNone/>
                      </a:pPr>
                      <a:endParaRPr lang="zh-CN" altLang="en-US"/>
                    </a:p>
                  </a:txBody>
                  <a:tcPr>
                    <a:lnL w="12700">
                      <a:solidFill>
                        <a:schemeClr val="tx1"/>
                      </a:solidFill>
                      <a:prstDash val="sysDash"/>
                    </a:lnL>
                    <a:lnR w="12700">
                      <a:solidFill>
                        <a:schemeClr val="tx1"/>
                      </a:solidFill>
                      <a:prstDash val="sysDash"/>
                    </a:lnR>
                    <a:lnT w="12700">
                      <a:solidFill>
                        <a:schemeClr val="tx1"/>
                      </a:solidFill>
                      <a:prstDash val="solid"/>
                    </a:lnT>
                    <a:lnB>
                      <a:noFill/>
                    </a:lnB>
                    <a:noFill/>
                  </a:tcPr>
                </a:tc>
                <a:tc>
                  <a:txBody>
                    <a:bodyPr/>
                    <a:lstStyle/>
                    <a:p>
                      <a:pPr>
                        <a:buNone/>
                      </a:pPr>
                      <a:endParaRPr lang="zh-CN" altLang="en-US"/>
                    </a:p>
                  </a:txBody>
                  <a:tcPr>
                    <a:lnL w="12700">
                      <a:solidFill>
                        <a:schemeClr val="tx1"/>
                      </a:solidFill>
                      <a:prstDash val="sysDash"/>
                    </a:lnL>
                    <a:lnR w="12700" cmpd="sng">
                      <a:solidFill>
                        <a:schemeClr val="tx1"/>
                      </a:solidFill>
                      <a:prstDash val="solid"/>
                    </a:lnR>
                    <a:lnT w="12700">
                      <a:solidFill>
                        <a:schemeClr val="tx1"/>
                      </a:solidFill>
                      <a:prstDash val="solid"/>
                    </a:lnT>
                    <a:lnB>
                      <a:noFill/>
                    </a:lnB>
                    <a:noFill/>
                  </a:tcPr>
                </a:tc>
              </a:tr>
              <a:tr h="540385">
                <a:tc>
                  <a:txBody>
                    <a:bodyPr/>
                    <a:lstStyle/>
                    <a:p>
                      <a:pPr>
                        <a:buNone/>
                      </a:pPr>
                      <a:endParaRPr lang="zh-CN" altLang="en-US"/>
                    </a:p>
                  </a:txBody>
                  <a:tcPr>
                    <a:lnL w="12700">
                      <a:solidFill>
                        <a:schemeClr val="tx1"/>
                      </a:solidFill>
                      <a:prstDash val="solid"/>
                    </a:lnL>
                    <a:lnR w="12700">
                      <a:solidFill>
                        <a:schemeClr val="tx1"/>
                      </a:solidFill>
                      <a:prstDash val="sysDash"/>
                    </a:lnR>
                    <a:lnT>
                      <a:noFill/>
                    </a:lnT>
                    <a:lnB w="12700">
                      <a:solidFill>
                        <a:schemeClr val="tx1"/>
                      </a:solidFill>
                      <a:prstDash val="sysDash"/>
                    </a:lnB>
                    <a:noFill/>
                  </a:tcPr>
                </a:tc>
                <a:tc>
                  <a:txBody>
                    <a:bodyPr/>
                    <a:lstStyle/>
                    <a:p>
                      <a:pPr>
                        <a:buNone/>
                      </a:pPr>
                      <a:endParaRPr lang="zh-CN" altLang="en-US"/>
                    </a:p>
                  </a:txBody>
                  <a:tcPr>
                    <a:lnL w="12700">
                      <a:solidFill>
                        <a:schemeClr val="tx1"/>
                      </a:solidFill>
                      <a:prstDash val="sysDash"/>
                    </a:lnL>
                    <a:lnR w="12700">
                      <a:solidFill>
                        <a:schemeClr val="tx1"/>
                      </a:solidFill>
                      <a:prstDash val="sysDash"/>
                    </a:lnR>
                    <a:lnT>
                      <a:noFill/>
                    </a:lnT>
                    <a:lnB w="12700" cmpd="sng">
                      <a:solidFill>
                        <a:schemeClr val="tx1"/>
                      </a:solidFill>
                      <a:prstDash val="solid"/>
                    </a:lnB>
                    <a:noFill/>
                  </a:tcPr>
                </a:tc>
                <a:tc>
                  <a:txBody>
                    <a:bodyPr/>
                    <a:lstStyle/>
                    <a:p>
                      <a:pPr>
                        <a:buNone/>
                      </a:pPr>
                      <a:endParaRPr lang="zh-CN" altLang="en-US"/>
                    </a:p>
                  </a:txBody>
                  <a:tcPr>
                    <a:lnL w="12700">
                      <a:solidFill>
                        <a:schemeClr val="tx1"/>
                      </a:solidFill>
                      <a:prstDash val="sysDash"/>
                    </a:lnL>
                    <a:lnR w="12700" cmpd="sng">
                      <a:solidFill>
                        <a:schemeClr val="tx1"/>
                      </a:solidFill>
                      <a:prstDash val="solid"/>
                    </a:lnR>
                    <a:lnT>
                      <a:noFill/>
                    </a:lnT>
                    <a:lnB>
                      <a:noFill/>
                    </a:lnB>
                    <a:noFill/>
                  </a:tcPr>
                </a:tc>
              </a:tr>
              <a:tr h="540000">
                <a:tc>
                  <a:txBody>
                    <a:bodyPr/>
                    <a:lstStyle/>
                    <a:p>
                      <a:pPr>
                        <a:buNone/>
                      </a:pPr>
                      <a:endParaRPr lang="zh-CN" altLang="en-US"/>
                    </a:p>
                  </a:txBody>
                  <a:tcPr>
                    <a:lnL w="12700">
                      <a:solidFill>
                        <a:schemeClr val="tx1"/>
                      </a:solidFill>
                      <a:prstDash val="solid"/>
                    </a:lnL>
                    <a:lnR w="12700" cmpd="sng">
                      <a:solidFill>
                        <a:schemeClr val="tx1"/>
                      </a:solidFill>
                      <a:prstDash val="solid"/>
                    </a:lnR>
                    <a:lnT w="12700">
                      <a:solidFill>
                        <a:schemeClr val="tx1"/>
                      </a:solidFill>
                      <a:prstDash val="sysDash"/>
                    </a:lnT>
                    <a:lnB w="12700">
                      <a:solidFill>
                        <a:schemeClr val="tx1"/>
                      </a:solidFill>
                      <a:prstDash val="solid"/>
                    </a:lnB>
                    <a:noFill/>
                  </a:tcPr>
                </a:tc>
                <a:tc>
                  <a:txBody>
                    <a:bodyPr/>
                    <a:lstStyle/>
                    <a:p>
                      <a:pPr>
                        <a:buNone/>
                      </a:pPr>
                      <a:endParaRPr lang="zh-CN" altLang="en-US"/>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FFFF00"/>
                    </a:solidFill>
                  </a:tcPr>
                </a:tc>
                <a:tc>
                  <a:txBody>
                    <a:bodyPr/>
                    <a:lstStyle/>
                    <a:p>
                      <a:pPr>
                        <a:buNone/>
                      </a:pPr>
                      <a:endParaRPr lang="zh-CN" altLang="en-US"/>
                    </a:p>
                  </a:txBody>
                  <a:tcPr>
                    <a:lnL w="12700" cmpd="sng">
                      <a:solidFill>
                        <a:schemeClr val="tx1"/>
                      </a:solidFill>
                      <a:prstDash val="solid"/>
                    </a:lnL>
                    <a:lnR w="12700" cmpd="sng">
                      <a:solidFill>
                        <a:schemeClr val="tx1"/>
                      </a:solidFill>
                      <a:prstDash val="solid"/>
                    </a:lnR>
                    <a:lnT>
                      <a:noFill/>
                    </a:lnT>
                    <a:lnB w="12700" cmpd="sng">
                      <a:solidFill>
                        <a:schemeClr val="tx1"/>
                      </a:solidFill>
                      <a:prstDash val="solid"/>
                    </a:lnB>
                    <a:noFill/>
                  </a:tcPr>
                </a:tc>
              </a:tr>
            </a:tbl>
          </a:graphicData>
        </a:graphic>
      </p:graphicFrame>
      <p:sp>
        <p:nvSpPr>
          <p:cNvPr id="16" name="文本框 15"/>
          <p:cNvSpPr txBox="1"/>
          <p:nvPr>
            <p:custDataLst>
              <p:tags r:id="rId4"/>
            </p:custDataLst>
          </p:nvPr>
        </p:nvSpPr>
        <p:spPr>
          <a:xfrm>
            <a:off x="123825" y="5816600"/>
            <a:ext cx="684530" cy="640715"/>
          </a:xfrm>
          <a:prstGeom prst="rect">
            <a:avLst/>
          </a:prstGeom>
          <a:noFill/>
        </p:spPr>
        <p:txBody>
          <a:bodyPr wrap="square" rtlCol="0">
            <a:noAutofit/>
          </a:bodyPr>
          <a:lstStyle/>
          <a:p>
            <a:pPr algn="ctr"/>
            <a:r>
              <a:rPr lang="en-US" altLang="zh-CN" sz="2800" b="1">
                <a:latin typeface="Times New Roman Bold" panose="02020503050405090304" charset="0"/>
                <a:ea typeface="黑体" charset="0"/>
                <a:cs typeface="Times New Roman Bold" panose="02020503050405090304" charset="0"/>
              </a:rPr>
              <a:t>i</a:t>
            </a:r>
            <a:endParaRPr lang="en-US" altLang="zh-CN" sz="2800" b="1">
              <a:latin typeface="Times New Roman Bold" panose="02020503050405090304" charset="0"/>
              <a:ea typeface="黑体" charset="0"/>
              <a:cs typeface="Times New Roman Bold" panose="02020503050405090304" charset="0"/>
            </a:endParaRPr>
          </a:p>
        </p:txBody>
      </p:sp>
      <p:sp>
        <p:nvSpPr>
          <p:cNvPr id="17" name="文本框 16"/>
          <p:cNvSpPr txBox="1"/>
          <p:nvPr>
            <p:custDataLst>
              <p:tags r:id="rId5"/>
            </p:custDataLst>
          </p:nvPr>
        </p:nvSpPr>
        <p:spPr>
          <a:xfrm>
            <a:off x="3096895" y="2212975"/>
            <a:ext cx="684530" cy="640715"/>
          </a:xfrm>
          <a:prstGeom prst="rect">
            <a:avLst/>
          </a:prstGeom>
          <a:noFill/>
        </p:spPr>
        <p:txBody>
          <a:bodyPr wrap="square" rtlCol="0" anchor="b" anchorCtr="0">
            <a:noAutofit/>
          </a:bodyPr>
          <a:lstStyle/>
          <a:p>
            <a:pPr algn="ctr"/>
            <a:r>
              <a:rPr lang="en-US" altLang="zh-CN" sz="2800" b="1">
                <a:latin typeface="Times New Roman Bold" panose="02020503050405090304" charset="0"/>
                <a:ea typeface="黑体" charset="0"/>
                <a:cs typeface="Times New Roman Bold" panose="02020503050405090304" charset="0"/>
              </a:rPr>
              <a:t>j</a:t>
            </a:r>
            <a:endParaRPr lang="en-US" altLang="zh-CN" sz="2800" b="1">
              <a:latin typeface="Times New Roman Bold" panose="02020503050405090304" charset="0"/>
              <a:ea typeface="黑体" charset="0"/>
              <a:cs typeface="Times New Roman Bold" panose="02020503050405090304" charset="0"/>
            </a:endParaRPr>
          </a:p>
        </p:txBody>
      </p:sp>
      <p:sp>
        <p:nvSpPr>
          <p:cNvPr id="12" name="矩形 11"/>
          <p:cNvSpPr/>
          <p:nvPr>
            <p:custDataLst>
              <p:tags r:id="rId6"/>
            </p:custDataLst>
          </p:nvPr>
        </p:nvSpPr>
        <p:spPr>
          <a:xfrm>
            <a:off x="690245" y="5816600"/>
            <a:ext cx="596900" cy="594360"/>
          </a:xfrm>
          <a:prstGeom prst="rect">
            <a:avLst/>
          </a:prstGeom>
          <a:noFill/>
          <a:ln w="19050" cmpd="sng">
            <a:solidFill>
              <a:schemeClr val="accent6"/>
            </a:solidFill>
            <a:prstDash val="dash"/>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3" name="矩形 12"/>
          <p:cNvSpPr/>
          <p:nvPr>
            <p:custDataLst>
              <p:tags r:id="rId7"/>
            </p:custDataLst>
          </p:nvPr>
        </p:nvSpPr>
        <p:spPr>
          <a:xfrm>
            <a:off x="3141345" y="2894965"/>
            <a:ext cx="596265" cy="594360"/>
          </a:xfrm>
          <a:prstGeom prst="rect">
            <a:avLst/>
          </a:prstGeom>
          <a:noFill/>
          <a:ln w="19050" cmpd="sng">
            <a:solidFill>
              <a:schemeClr val="accent6"/>
            </a:solidFill>
            <a:prstDash val="dash"/>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4" name="矩形 13"/>
          <p:cNvSpPr/>
          <p:nvPr>
            <p:custDataLst>
              <p:tags r:id="rId8"/>
            </p:custDataLst>
          </p:nvPr>
        </p:nvSpPr>
        <p:spPr>
          <a:xfrm>
            <a:off x="1222375" y="5816600"/>
            <a:ext cx="612775" cy="601345"/>
          </a:xfrm>
          <a:prstGeom prst="rect">
            <a:avLst/>
          </a:prstGeom>
          <a:noFill/>
          <a:ln w="19050" cmpd="sng">
            <a:solidFill>
              <a:srgbClr val="EC51F8"/>
            </a:solidFill>
            <a:prstDash val="dash"/>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5" name="矩形 14"/>
          <p:cNvSpPr/>
          <p:nvPr>
            <p:custDataLst>
              <p:tags r:id="rId9"/>
            </p:custDataLst>
          </p:nvPr>
        </p:nvSpPr>
        <p:spPr>
          <a:xfrm>
            <a:off x="3141345" y="3434715"/>
            <a:ext cx="612775" cy="601345"/>
          </a:xfrm>
          <a:prstGeom prst="rect">
            <a:avLst/>
          </a:prstGeom>
          <a:noFill/>
          <a:ln w="19050" cmpd="sng">
            <a:solidFill>
              <a:srgbClr val="EC51F8"/>
            </a:solidFill>
            <a:prstDash val="dash"/>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9" name="矩形 18"/>
          <p:cNvSpPr/>
          <p:nvPr>
            <p:custDataLst>
              <p:tags r:id="rId10"/>
            </p:custDataLst>
          </p:nvPr>
        </p:nvSpPr>
        <p:spPr>
          <a:xfrm>
            <a:off x="1777365" y="5809615"/>
            <a:ext cx="596900" cy="601345"/>
          </a:xfrm>
          <a:prstGeom prst="rect">
            <a:avLst/>
          </a:prstGeom>
          <a:noFill/>
          <a:ln w="19050" cmpd="sng">
            <a:solidFill>
              <a:schemeClr val="accent1"/>
            </a:solidFill>
            <a:prstDash val="dash"/>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0" name="矩形 19"/>
          <p:cNvSpPr/>
          <p:nvPr>
            <p:custDataLst>
              <p:tags r:id="rId11"/>
            </p:custDataLst>
          </p:nvPr>
        </p:nvSpPr>
        <p:spPr>
          <a:xfrm>
            <a:off x="3140710" y="3975100"/>
            <a:ext cx="596900" cy="601345"/>
          </a:xfrm>
          <a:prstGeom prst="rect">
            <a:avLst/>
          </a:prstGeom>
          <a:noFill/>
          <a:ln w="19050" cmpd="sng">
            <a:solidFill>
              <a:schemeClr val="accent1"/>
            </a:solidFill>
            <a:prstDash val="dash"/>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1" name="文本框 20"/>
          <p:cNvSpPr txBox="1"/>
          <p:nvPr>
            <p:custDataLst>
              <p:tags r:id="rId12"/>
            </p:custDataLst>
          </p:nvPr>
        </p:nvSpPr>
        <p:spPr>
          <a:xfrm>
            <a:off x="840105" y="4854575"/>
            <a:ext cx="1415415" cy="1445260"/>
          </a:xfrm>
          <a:prstGeom prst="rect">
            <a:avLst/>
          </a:prstGeom>
          <a:noFill/>
        </p:spPr>
        <p:txBody>
          <a:bodyPr wrap="square" rtlCol="0">
            <a:spAutoFit/>
          </a:bodyPr>
          <a:lstStyle/>
          <a:p>
            <a:pPr algn="ctr"/>
            <a:r>
              <a:rPr lang="en-US" altLang="zh-CN" sz="8800">
                <a:solidFill>
                  <a:schemeClr val="tx1">
                    <a:alpha val="80000"/>
                  </a:schemeClr>
                </a:solidFill>
                <a:latin typeface="黑体" charset="0"/>
                <a:ea typeface="黑体" charset="0"/>
              </a:rPr>
              <a:t>A</a:t>
            </a:r>
            <a:endParaRPr lang="en-US" altLang="zh-CN" sz="8800">
              <a:solidFill>
                <a:schemeClr val="tx1">
                  <a:alpha val="80000"/>
                </a:schemeClr>
              </a:solidFill>
              <a:latin typeface="黑体" charset="0"/>
              <a:ea typeface="黑体" charset="0"/>
            </a:endParaRPr>
          </a:p>
        </p:txBody>
      </p:sp>
      <p:sp>
        <p:nvSpPr>
          <p:cNvPr id="22" name="文本框 21"/>
          <p:cNvSpPr txBox="1"/>
          <p:nvPr>
            <p:custDataLst>
              <p:tags r:id="rId13"/>
            </p:custDataLst>
          </p:nvPr>
        </p:nvSpPr>
        <p:spPr>
          <a:xfrm>
            <a:off x="2740025" y="3013075"/>
            <a:ext cx="1415415" cy="1445260"/>
          </a:xfrm>
          <a:prstGeom prst="rect">
            <a:avLst/>
          </a:prstGeom>
          <a:noFill/>
        </p:spPr>
        <p:txBody>
          <a:bodyPr wrap="square" rtlCol="0">
            <a:spAutoFit/>
          </a:bodyPr>
          <a:lstStyle/>
          <a:p>
            <a:pPr algn="ctr"/>
            <a:r>
              <a:rPr lang="en-US" altLang="zh-CN" sz="8800">
                <a:solidFill>
                  <a:schemeClr val="tx1">
                    <a:alpha val="80000"/>
                  </a:schemeClr>
                </a:solidFill>
                <a:latin typeface="黑体" charset="0"/>
                <a:ea typeface="黑体" charset="0"/>
              </a:rPr>
              <a:t>B</a:t>
            </a:r>
            <a:endParaRPr lang="en-US" altLang="zh-CN" sz="8800">
              <a:solidFill>
                <a:schemeClr val="tx1">
                  <a:alpha val="80000"/>
                </a:schemeClr>
              </a:solidFill>
              <a:latin typeface="黑体" charset="0"/>
              <a:ea typeface="黑体" charset="0"/>
            </a:endParaRPr>
          </a:p>
        </p:txBody>
      </p:sp>
      <p:sp>
        <p:nvSpPr>
          <p:cNvPr id="23" name="文本框 22"/>
          <p:cNvSpPr txBox="1"/>
          <p:nvPr>
            <p:custDataLst>
              <p:tags r:id="rId14"/>
            </p:custDataLst>
          </p:nvPr>
        </p:nvSpPr>
        <p:spPr>
          <a:xfrm>
            <a:off x="2740025" y="4869815"/>
            <a:ext cx="1415415" cy="1445260"/>
          </a:xfrm>
          <a:prstGeom prst="rect">
            <a:avLst/>
          </a:prstGeom>
          <a:noFill/>
        </p:spPr>
        <p:txBody>
          <a:bodyPr wrap="square" rtlCol="0">
            <a:spAutoFit/>
          </a:bodyPr>
          <a:lstStyle/>
          <a:p>
            <a:pPr algn="ctr"/>
            <a:r>
              <a:rPr lang="en-US" altLang="zh-CN" sz="8800">
                <a:solidFill>
                  <a:schemeClr val="tx1">
                    <a:alpha val="80000"/>
                  </a:schemeClr>
                </a:solidFill>
                <a:latin typeface="黑体" charset="0"/>
                <a:ea typeface="黑体" charset="0"/>
              </a:rPr>
              <a:t>C</a:t>
            </a:r>
            <a:endParaRPr lang="en-US" altLang="zh-CN" sz="8800">
              <a:solidFill>
                <a:schemeClr val="tx1">
                  <a:alpha val="80000"/>
                </a:schemeClr>
              </a:solidFill>
              <a:latin typeface="黑体" charset="0"/>
              <a:ea typeface="黑体" charset="0"/>
            </a:endParaRPr>
          </a:p>
        </p:txBody>
      </p:sp>
      <p:graphicFrame>
        <p:nvGraphicFramePr>
          <p:cNvPr id="24" name="表格 23"/>
          <p:cNvGraphicFramePr/>
          <p:nvPr>
            <p:custDataLst>
              <p:tags r:id="rId15"/>
            </p:custDataLst>
          </p:nvPr>
        </p:nvGraphicFramePr>
        <p:xfrm>
          <a:off x="4728210" y="2568736"/>
          <a:ext cx="6981825" cy="4023217"/>
        </p:xfrm>
        <a:graphic>
          <a:graphicData uri="http://schemas.openxmlformats.org/drawingml/2006/table">
            <a:tbl>
              <a:tblPr>
                <a:tableStyleId>{5C22544A-7EE6-4342-B048-85BDC9FD1C3A}</a:tableStyleId>
              </a:tblPr>
              <a:tblGrid>
                <a:gridCol w="6981825"/>
              </a:tblGrid>
              <a:tr h="681737">
                <a:tc>
                  <a:txBody>
                    <a:bodyPr/>
                    <a:lstStyle/>
                    <a:p>
                      <a:pPr algn="ctr">
                        <a:buNone/>
                      </a:pPr>
                      <a:r>
                        <a:rPr lang="en-US" altLang="zh-CN" sz="2800" b="1" dirty="0">
                          <a:latin typeface="Arial" panose="020B0604020202090204" pitchFamily="34" charset="0"/>
                          <a:ea typeface="黑体" charset="0"/>
                          <a:cs typeface="Arial" panose="020B0604020202090204" pitchFamily="34" charset="0"/>
                        </a:rPr>
                        <a:t>C</a:t>
                      </a:r>
                      <a:r>
                        <a:rPr lang="en-US" altLang="zh-CN" sz="2800" b="1" dirty="0">
                          <a:latin typeface="黑体" charset="0"/>
                          <a:ea typeface="黑体" charset="0"/>
                        </a:rPr>
                        <a:t> </a:t>
                      </a:r>
                      <a:r>
                        <a:rPr lang="en-US" altLang="zh-CN" sz="2800" b="1" dirty="0">
                          <a:latin typeface="Arial" panose="020B0604020202090204" pitchFamily="34" charset="0"/>
                          <a:ea typeface="黑体" charset="0"/>
                          <a:cs typeface="Arial" panose="020B0604020202090204" pitchFamily="34" charset="0"/>
                        </a:rPr>
                        <a:t>← C + A * B</a:t>
                      </a:r>
                      <a:endParaRPr lang="en-US" altLang="zh-CN" sz="2800" b="1" dirty="0">
                        <a:latin typeface="Arial" panose="020B0604020202090204" pitchFamily="34" charset="0"/>
                        <a:ea typeface="黑体" charset="0"/>
                        <a:cs typeface="Arial" panose="020B0604020202090204" pitchFamily="34" charset="0"/>
                      </a:endParaRPr>
                    </a:p>
                  </a:txBody>
                  <a:tcPr anchor="ctr">
                    <a:lnT w="38100">
                      <a:solidFill>
                        <a:schemeClr val="accent1"/>
                      </a:solidFill>
                      <a:prstDash val="solid"/>
                    </a:lnT>
                    <a:lnB w="38100" cmpd="sng">
                      <a:solidFill>
                        <a:schemeClr val="accent1"/>
                      </a:solidFill>
                      <a:prstDash val="solid"/>
                    </a:lnB>
                    <a:noFill/>
                  </a:tcPr>
                </a:tc>
              </a:tr>
              <a:tr h="2736919">
                <a:tc>
                  <a:txBody>
                    <a:bodyPr/>
                    <a:lstStyle/>
                    <a:p>
                      <a:pPr marL="342900" marR="0" lvl="0" indent="-342900" algn="l" defTabSz="914400" rtl="0" eaLnBrk="1" fontAlgn="auto" latinLnBrk="0" hangingPunct="1">
                        <a:lnSpc>
                          <a:spcPct val="125000"/>
                        </a:lnSpc>
                        <a:spcBef>
                          <a:spcPts val="0"/>
                        </a:spcBef>
                        <a:spcAft>
                          <a:spcPts val="0"/>
                        </a:spcAft>
                        <a:buClrTx/>
                        <a:buSzTx/>
                        <a:buFont typeface="Wingdings" panose="05000000000000000000" charset="0"/>
                        <a:buChar char=""/>
                        <a:defRPr/>
                      </a:pPr>
                      <a:r>
                        <a:rPr lang="en-GB" altLang="zh-CN" sz="2000" b="0" dirty="0">
                          <a:latin typeface="Arial" panose="020B0604020202090204" pitchFamily="34" charset="0"/>
                          <a:ea typeface="黑体" charset="0"/>
                          <a:cs typeface="Arial" panose="020B0604020202090204" pitchFamily="34" charset="0"/>
                          <a:sym typeface="+mn-ea"/>
                        </a:rPr>
                        <a:t>Each output-tile update </a:t>
                      </a:r>
                      <a:r>
                        <a:rPr lang="en-US" altLang="zh-CN" sz="2000" b="0" dirty="0" err="1">
                          <a:latin typeface="Arial" panose="020B0604020202090204" pitchFamily="34" charset="0"/>
                          <a:ea typeface="黑体" charset="0"/>
                          <a:cs typeface="Arial" panose="020B0604020202090204" pitchFamily="34" charset="0"/>
                          <a:sym typeface="+mn-ea"/>
                        </a:rPr>
                        <a:t>C</a:t>
                      </a:r>
                      <a:r>
                        <a:rPr lang="en-US" altLang="zh-CN" sz="2000" b="0" baseline="-25000" dirty="0" err="1">
                          <a:latin typeface="Arial" panose="020B0604020202090204" pitchFamily="34" charset="0"/>
                          <a:ea typeface="黑体" charset="0"/>
                          <a:cs typeface="Arial" panose="020B0604020202090204" pitchFamily="34" charset="0"/>
                          <a:sym typeface="+mn-ea"/>
                        </a:rPr>
                        <a:t>ij</a:t>
                      </a:r>
                      <a:r>
                        <a:rPr lang="en-US" altLang="zh-CN" sz="2000" b="0" dirty="0">
                          <a:latin typeface="Arial" panose="020B0604020202090204" pitchFamily="34" charset="0"/>
                          <a:ea typeface="黑体" charset="0"/>
                          <a:cs typeface="Arial" panose="020B0604020202090204" pitchFamily="34" charset="0"/>
                          <a:sym typeface="+mn-ea"/>
                        </a:rPr>
                        <a:t> ← </a:t>
                      </a:r>
                      <a:r>
                        <a:rPr lang="en-US" altLang="zh-CN" sz="2000" b="0" dirty="0" err="1">
                          <a:latin typeface="Arial" panose="020B0604020202090204" pitchFamily="34" charset="0"/>
                          <a:ea typeface="黑体" charset="0"/>
                          <a:cs typeface="Arial" panose="020B0604020202090204" pitchFamily="34" charset="0"/>
                          <a:sym typeface="+mn-ea"/>
                        </a:rPr>
                        <a:t>C</a:t>
                      </a:r>
                      <a:r>
                        <a:rPr lang="en-US" altLang="zh-CN" sz="2000" b="0" baseline="-25000" dirty="0" err="1">
                          <a:latin typeface="Arial" panose="020B0604020202090204" pitchFamily="34" charset="0"/>
                          <a:ea typeface="黑体" charset="0"/>
                          <a:cs typeface="Arial" panose="020B0604020202090204" pitchFamily="34" charset="0"/>
                          <a:sym typeface="+mn-ea"/>
                        </a:rPr>
                        <a:t>ij</a:t>
                      </a:r>
                      <a:r>
                        <a:rPr lang="en-US" altLang="zh-CN" sz="2000" b="0" dirty="0">
                          <a:latin typeface="Arial" panose="020B0604020202090204" pitchFamily="34" charset="0"/>
                          <a:ea typeface="黑体" charset="0"/>
                          <a:cs typeface="Arial" panose="020B0604020202090204" pitchFamily="34" charset="0"/>
                          <a:sym typeface="+mn-ea"/>
                        </a:rPr>
                        <a:t> + </a:t>
                      </a:r>
                      <a:r>
                        <a:rPr lang="en-US" altLang="zh-CN" sz="2000" b="0" dirty="0" err="1">
                          <a:latin typeface="Arial" panose="020B0604020202090204" pitchFamily="34" charset="0"/>
                          <a:ea typeface="黑体" charset="0"/>
                          <a:cs typeface="Arial" panose="020B0604020202090204" pitchFamily="34" charset="0"/>
                          <a:sym typeface="+mn-ea"/>
                        </a:rPr>
                        <a:t>A</a:t>
                      </a:r>
                      <a:r>
                        <a:rPr lang="en-US" altLang="zh-CN" sz="2000" b="0" baseline="-25000" dirty="0" err="1">
                          <a:latin typeface="Arial" panose="020B0604020202090204" pitchFamily="34" charset="0"/>
                          <a:ea typeface="黑体" charset="0"/>
                          <a:cs typeface="Arial" panose="020B0604020202090204" pitchFamily="34" charset="0"/>
                          <a:sym typeface="+mn-ea"/>
                        </a:rPr>
                        <a:t>ik</a:t>
                      </a:r>
                      <a:r>
                        <a:rPr lang="en-US" altLang="zh-CN" sz="2000" b="0" dirty="0">
                          <a:latin typeface="Arial" panose="020B0604020202090204" pitchFamily="34" charset="0"/>
                          <a:ea typeface="黑体" charset="0"/>
                          <a:cs typeface="Arial" panose="020B0604020202090204" pitchFamily="34" charset="0"/>
                          <a:sym typeface="+mn-ea"/>
                        </a:rPr>
                        <a:t> * </a:t>
                      </a:r>
                      <a:r>
                        <a:rPr lang="en-US" altLang="zh-CN" sz="2000" b="0" dirty="0" err="1">
                          <a:latin typeface="Arial" panose="020B0604020202090204" pitchFamily="34" charset="0"/>
                          <a:ea typeface="黑体" charset="0"/>
                          <a:cs typeface="Arial" panose="020B0604020202090204" pitchFamily="34" charset="0"/>
                          <a:sym typeface="+mn-ea"/>
                        </a:rPr>
                        <a:t>B</a:t>
                      </a:r>
                      <a:r>
                        <a:rPr lang="en-US" altLang="zh-CN" sz="2000" b="0" baseline="-25000" dirty="0" err="1">
                          <a:latin typeface="Arial" panose="020B0604020202090204" pitchFamily="34" charset="0"/>
                          <a:ea typeface="黑体" charset="0"/>
                          <a:cs typeface="Arial" panose="020B0604020202090204" pitchFamily="34" charset="0"/>
                          <a:sym typeface="+mn-ea"/>
                        </a:rPr>
                        <a:t>kj</a:t>
                      </a:r>
                      <a:r>
                        <a:rPr lang="en-US" altLang="zh-CN" sz="2000" b="0" dirty="0">
                          <a:latin typeface="Arial" panose="020B0604020202090204" pitchFamily="34" charset="0"/>
                          <a:ea typeface="黑体" charset="0"/>
                          <a:cs typeface="Arial" panose="020B0604020202090204" pitchFamily="34" charset="0"/>
                          <a:sym typeface="+mn-ea"/>
                        </a:rPr>
                        <a:t>, </a:t>
                      </a:r>
                      <a:r>
                        <a:rPr lang="en-GB" altLang="zh-CN" sz="2000" b="0" dirty="0">
                          <a:latin typeface="Arial" panose="020B0604020202090204" pitchFamily="34" charset="0"/>
                          <a:ea typeface="黑体" charset="0"/>
                          <a:cs typeface="Arial" panose="020B0604020202090204" pitchFamily="34" charset="0"/>
                          <a:sym typeface="+mn-ea"/>
                        </a:rPr>
                        <a:t>is executed immediately after the operand tiles</a:t>
                      </a:r>
                      <a:r>
                        <a:rPr lang="en-US" altLang="zh-CN" sz="2000" b="0" dirty="0">
                          <a:latin typeface="Arial" panose="020B0604020202090204" pitchFamily="34" charset="0"/>
                          <a:ea typeface="黑体" charset="0"/>
                          <a:cs typeface="Arial" panose="020B0604020202090204" pitchFamily="34" charset="0"/>
                          <a:sym typeface="+mn-ea"/>
                        </a:rPr>
                        <a:t> </a:t>
                      </a:r>
                      <a:r>
                        <a:rPr lang="en-US" altLang="zh-CN" sz="2000" b="0" dirty="0" err="1">
                          <a:latin typeface="Arial" panose="020B0604020202090204" pitchFamily="34" charset="0"/>
                          <a:ea typeface="黑体" charset="0"/>
                          <a:cs typeface="Arial" panose="020B0604020202090204" pitchFamily="34" charset="0"/>
                          <a:sym typeface="+mn-ea"/>
                        </a:rPr>
                        <a:t>A</a:t>
                      </a:r>
                      <a:r>
                        <a:rPr lang="en-US" altLang="zh-CN" sz="2000" b="0" baseline="-25000" dirty="0" err="1">
                          <a:latin typeface="Arial" panose="020B0604020202090204" pitchFamily="34" charset="0"/>
                          <a:ea typeface="黑体" charset="0"/>
                          <a:cs typeface="Arial" panose="020B0604020202090204" pitchFamily="34" charset="0"/>
                          <a:sym typeface="+mn-ea"/>
                        </a:rPr>
                        <a:t>ik</a:t>
                      </a:r>
                      <a:r>
                        <a:rPr lang="en-US" altLang="zh-CN" sz="2000" b="0" dirty="0">
                          <a:latin typeface="Arial" panose="020B0604020202090204" pitchFamily="34" charset="0"/>
                          <a:ea typeface="黑体" charset="0"/>
                          <a:cs typeface="Arial" panose="020B0604020202090204" pitchFamily="34" charset="0"/>
                          <a:sym typeface="+mn-ea"/>
                        </a:rPr>
                        <a:t> and</a:t>
                      </a:r>
                      <a:r>
                        <a:rPr lang="zh-CN" altLang="en-US" sz="2000" b="0" dirty="0">
                          <a:latin typeface="Arial" panose="020B0604020202090204" pitchFamily="34" charset="0"/>
                          <a:ea typeface="黑体" charset="0"/>
                          <a:cs typeface="Arial" panose="020B0604020202090204" pitchFamily="34" charset="0"/>
                          <a:sym typeface="+mn-ea"/>
                        </a:rPr>
                        <a:t> </a:t>
                      </a:r>
                      <a:r>
                        <a:rPr lang="en-US" altLang="zh-CN" sz="2000" b="0" dirty="0" err="1">
                          <a:latin typeface="Arial" panose="020B0604020202090204" pitchFamily="34" charset="0"/>
                          <a:ea typeface="黑体" charset="0"/>
                          <a:cs typeface="Arial" panose="020B0604020202090204" pitchFamily="34" charset="0"/>
                          <a:sym typeface="+mn-ea"/>
                        </a:rPr>
                        <a:t>B</a:t>
                      </a:r>
                      <a:r>
                        <a:rPr lang="en-US" altLang="zh-CN" sz="2000" b="0" baseline="-25000" dirty="0" err="1">
                          <a:latin typeface="Arial" panose="020B0604020202090204" pitchFamily="34" charset="0"/>
                          <a:ea typeface="黑体" charset="0"/>
                          <a:cs typeface="Arial" panose="020B0604020202090204" pitchFamily="34" charset="0"/>
                          <a:sym typeface="+mn-ea"/>
                        </a:rPr>
                        <a:t>kj</a:t>
                      </a:r>
                      <a:r>
                        <a:rPr lang="en-US" altLang="zh-CN" sz="2000" b="0" dirty="0">
                          <a:latin typeface="Arial" panose="020B0604020202090204" pitchFamily="34" charset="0"/>
                          <a:ea typeface="黑体" charset="0"/>
                          <a:cs typeface="Arial" panose="020B0604020202090204" pitchFamily="34" charset="0"/>
                          <a:sym typeface="+mn-ea"/>
                        </a:rPr>
                        <a:t> </a:t>
                      </a:r>
                      <a:r>
                        <a:rPr lang="en-GB" altLang="zh-CN" sz="2000" b="0" dirty="0">
                          <a:latin typeface="Arial" panose="020B0604020202090204" pitchFamily="34" charset="0"/>
                          <a:ea typeface="黑体" charset="0"/>
                          <a:cs typeface="Arial" panose="020B0604020202090204" pitchFamily="34" charset="0"/>
                          <a:sym typeface="+mn-ea"/>
                        </a:rPr>
                        <a:t>are fetched. The progress of tile </a:t>
                      </a:r>
                      <a:r>
                        <a:rPr lang="en-US" altLang="zh-CN" sz="2000" b="0" dirty="0" err="1">
                          <a:latin typeface="Arial" panose="020B0604020202090204" pitchFamily="34" charset="0"/>
                          <a:ea typeface="黑体" charset="0"/>
                          <a:cs typeface="Arial" panose="020B0604020202090204" pitchFamily="34" charset="0"/>
                          <a:sym typeface="+mn-ea"/>
                        </a:rPr>
                        <a:t>C</a:t>
                      </a:r>
                      <a:r>
                        <a:rPr lang="en-US" altLang="zh-CN" sz="2000" b="0" baseline="-25000" dirty="0" err="1">
                          <a:latin typeface="Arial" panose="020B0604020202090204" pitchFamily="34" charset="0"/>
                          <a:ea typeface="黑体" charset="0"/>
                          <a:cs typeface="Arial" panose="020B0604020202090204" pitchFamily="34" charset="0"/>
                          <a:sym typeface="+mn-ea"/>
                        </a:rPr>
                        <a:t>ij</a:t>
                      </a:r>
                      <a:r>
                        <a:rPr lang="en-US" altLang="zh-CN" sz="2000" b="0" dirty="0">
                          <a:latin typeface="Arial" panose="020B0604020202090204" pitchFamily="34" charset="0"/>
                          <a:ea typeface="黑体" charset="0"/>
                          <a:cs typeface="Arial" panose="020B0604020202090204" pitchFamily="34" charset="0"/>
                          <a:sym typeface="+mn-ea"/>
                        </a:rPr>
                        <a:t> </a:t>
                      </a:r>
                      <a:r>
                        <a:rPr lang="en-GB" altLang="zh-CN" sz="2000" b="0" dirty="0">
                          <a:latin typeface="Arial" panose="020B0604020202090204" pitchFamily="34" charset="0"/>
                          <a:ea typeface="黑体" charset="0"/>
                          <a:cs typeface="Arial" panose="020B0604020202090204" pitchFamily="34" charset="0"/>
                          <a:sym typeface="+mn-ea"/>
                        </a:rPr>
                        <a:t>is completely independent of any other tile.</a:t>
                      </a:r>
                      <a:endParaRPr lang="zh-CN" altLang="en-US" sz="2000" b="0" dirty="0">
                        <a:latin typeface="Arial" panose="020B0604020202090204" pitchFamily="34" charset="0"/>
                        <a:ea typeface="黑体" charset="0"/>
                        <a:cs typeface="Arial" panose="020B0604020202090204" pitchFamily="34" charset="0"/>
                      </a:endParaRPr>
                    </a:p>
                    <a:p>
                      <a:pPr marL="342900" indent="-342900" algn="l" fontAlgn="auto">
                        <a:lnSpc>
                          <a:spcPct val="125000"/>
                        </a:lnSpc>
                        <a:buFont typeface="Wingdings" panose="05000000000000000000" charset="0"/>
                        <a:buChar char=""/>
                      </a:pPr>
                      <a:r>
                        <a:rPr lang="en-GB" altLang="zh-CN" sz="2000" b="0" dirty="0">
                          <a:latin typeface="Arial" panose="020B0604020202090204" pitchFamily="34" charset="0"/>
                          <a:ea typeface="黑体" charset="0"/>
                          <a:cs typeface="Arial" panose="020B0604020202090204" pitchFamily="34" charset="0"/>
                        </a:rPr>
                        <a:t>One thread block computes one tile, and the tile remains resident in the block’s on-chip memory (registers and shared memory) throughout its lifetime.</a:t>
                      </a:r>
                      <a:endParaRPr lang="en-GB" altLang="zh-CN" sz="2000" b="0" dirty="0">
                        <a:latin typeface="Arial" panose="020B0604020202090204" pitchFamily="34" charset="0"/>
                        <a:ea typeface="黑体" charset="0"/>
                        <a:cs typeface="Arial" panose="020B0604020202090204" pitchFamily="34" charset="0"/>
                      </a:endParaRPr>
                    </a:p>
                  </a:txBody>
                  <a:tcPr>
                    <a:lnT w="38100" cmpd="sng">
                      <a:solidFill>
                        <a:schemeClr val="accent1"/>
                      </a:solidFill>
                      <a:prstDash val="solid"/>
                    </a:lnT>
                    <a:lnB w="38100" cmpd="sng">
                      <a:solidFill>
                        <a:schemeClr val="accent1"/>
                      </a:solidFill>
                      <a:prstDash val="solid"/>
                    </a:lnB>
                    <a:noFill/>
                  </a:tcPr>
                </a:tc>
              </a:tr>
              <a:tr h="604561">
                <a:tc>
                  <a:txBody>
                    <a:bodyPr/>
                    <a:lstStyle/>
                    <a:p>
                      <a:pPr indent="0" algn="ctr" fontAlgn="auto">
                        <a:lnSpc>
                          <a:spcPct val="150000"/>
                        </a:lnSpc>
                        <a:buFont typeface="Wingdings" panose="05000000000000000000" charset="0"/>
                        <a:buNone/>
                      </a:pPr>
                      <a:r>
                        <a:rPr lang="en-GB" altLang="zh-CN" sz="2400" b="1" dirty="0">
                          <a:solidFill>
                            <a:srgbClr val="C00000"/>
                          </a:solidFill>
                          <a:latin typeface="Arial" panose="020B0604020202090204" pitchFamily="34" charset="0"/>
                          <a:ea typeface="黑体" charset="0"/>
                          <a:cs typeface="Arial" panose="020B0604020202090204" pitchFamily="34" charset="0"/>
                          <a:sym typeface="+mn-ea"/>
                        </a:rPr>
                        <a:t>Maximizes parallelism and data reuse</a:t>
                      </a:r>
                      <a:endParaRPr lang="en-GB" altLang="zh-CN" sz="2400" b="1" dirty="0">
                        <a:solidFill>
                          <a:srgbClr val="C00000"/>
                        </a:solidFill>
                        <a:latin typeface="Arial" panose="020B0604020202090204" pitchFamily="34" charset="0"/>
                        <a:ea typeface="黑体" charset="0"/>
                        <a:cs typeface="Arial" panose="020B0604020202090204" pitchFamily="34" charset="0"/>
                        <a:sym typeface="+mn-ea"/>
                      </a:endParaRPr>
                    </a:p>
                  </a:txBody>
                  <a:tcPr>
                    <a:lnT w="38100" cmpd="sng">
                      <a:solidFill>
                        <a:schemeClr val="accent1"/>
                      </a:solidFill>
                      <a:prstDash val="solid"/>
                    </a:lnT>
                    <a:noFill/>
                  </a:tcPr>
                </a:tc>
              </a:tr>
            </a:tbl>
          </a:graphicData>
        </a:graphic>
      </p:graphicFrame>
      <p:sp>
        <p:nvSpPr>
          <p:cNvPr id="2" name="文本框 1"/>
          <p:cNvSpPr txBox="1"/>
          <p:nvPr/>
        </p:nvSpPr>
        <p:spPr>
          <a:xfrm>
            <a:off x="-14990" y="1146943"/>
            <a:ext cx="12221980" cy="553998"/>
          </a:xfrm>
          <a:prstGeom prst="rect">
            <a:avLst/>
          </a:prstGeom>
          <a:noFill/>
        </p:spPr>
        <p:txBody>
          <a:bodyPr wrap="square" rtlCol="0">
            <a:spAutoFit/>
          </a:bodyPr>
          <a:lstStyle/>
          <a:p>
            <a:pPr algn="ctr"/>
            <a:r>
              <a:rPr kumimoji="1" lang="en-US" altLang="zh-CN" sz="3000" dirty="0">
                <a:solidFill>
                  <a:schemeClr val="bg1"/>
                </a:solidFill>
                <a:latin typeface="Arial" panose="020B0604020202090204" pitchFamily="34" charset="0"/>
                <a:ea typeface="Heiti SC Medium" panose="02000000000000000000" pitchFamily="2" charset="-128"/>
                <a:cs typeface="Arial" panose="020B0604020202090204" pitchFamily="34" charset="0"/>
                <a:sym typeface="+mn-ea"/>
              </a:rPr>
              <a:t>BACKGROUND - </a:t>
            </a:r>
            <a:r>
              <a:rPr lang="en-GB" altLang="zh-CN" sz="3000" dirty="0">
                <a:solidFill>
                  <a:schemeClr val="bg1"/>
                </a:solidFill>
                <a:effectLst/>
                <a:latin typeface="Arial" panose="020B0604020202090204" pitchFamily="34" charset="0"/>
                <a:cs typeface="Arial" panose="020B0604020202090204" pitchFamily="34" charset="0"/>
              </a:rPr>
              <a:t>GEMM as the Non-Delayed Ideal</a:t>
            </a:r>
            <a:endParaRPr lang="en-GB" altLang="zh-CN" sz="3000" dirty="0">
              <a:solidFill>
                <a:schemeClr val="bg1"/>
              </a:solidFill>
              <a:effectLst/>
              <a:latin typeface="Arial" panose="020B0604020202090204" pitchFamily="34" charset="0"/>
              <a:cs typeface="Arial" panose="020B0604020202090204" pitchFamily="34" charset="0"/>
            </a:endParaRPr>
          </a:p>
        </p:txBody>
      </p:sp>
      <p:cxnSp>
        <p:nvCxnSpPr>
          <p:cNvPr id="6" name="直线连接符 5"/>
          <p:cNvCxnSpPr/>
          <p:nvPr/>
        </p:nvCxnSpPr>
        <p:spPr>
          <a:xfrm>
            <a:off x="134326" y="1933922"/>
            <a:ext cx="11938000" cy="54610"/>
          </a:xfrm>
          <a:prstGeom prst="line">
            <a:avLst/>
          </a:prstGeom>
          <a:ln w="98425" cmpd="thickThi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占位符 2"/>
          <p:cNvSpPr>
            <a:spLocks noGrp="1"/>
          </p:cNvSpPr>
          <p:nvPr>
            <p:ph type="dt" sz="half" idx="11"/>
          </p:nvPr>
        </p:nvSpPr>
        <p:spPr/>
        <p:txBody>
          <a:bodyPr/>
          <a:lstStyle/>
          <a:p>
            <a:pPr eaLnBrk="1" hangingPunct="1">
              <a:defRPr/>
            </a:pPr>
            <a:fld id="{AE3CD8ED-737E-4C4B-A8A6-F04A92EA5827}" type="datetime1">
              <a:rPr lang="zh-CN" altLang="en-US" b="0" smtClean="0"/>
            </a:fld>
            <a:endParaRPr lang="en-US" altLang="zh-CN" b="0" dirty="0"/>
          </a:p>
        </p:txBody>
      </p:sp>
      <p:sp>
        <p:nvSpPr>
          <p:cNvPr id="4" name="灯片编号占位符 3"/>
          <p:cNvSpPr>
            <a:spLocks noGrp="1"/>
          </p:cNvSpPr>
          <p:nvPr>
            <p:ph type="sldNum" sz="quarter" idx="13"/>
          </p:nvPr>
        </p:nvSpPr>
        <p:spPr/>
        <p:txBody>
          <a:bodyPr/>
          <a:lstStyle/>
          <a:p>
            <a:pPr eaLnBrk="1" hangingPunct="1">
              <a:defRPr/>
            </a:pPr>
            <a:fld id="{C27AA96D-97FF-4629-975B-5B2D4FEAEEB1}" type="slidenum">
              <a:rPr lang="en-US" altLang="zh-CN" b="0" smtClean="0"/>
            </a:fld>
            <a:endParaRPr lang="en-US" altLang="zh-CN" b="0" dirty="0"/>
          </a:p>
        </p:txBody>
      </p:sp>
      <p:sp>
        <p:nvSpPr>
          <p:cNvPr id="5" name="矩形 4"/>
          <p:cNvSpPr/>
          <p:nvPr/>
        </p:nvSpPr>
        <p:spPr>
          <a:xfrm>
            <a:off x="-14990" y="-14990"/>
            <a:ext cx="12206990" cy="2447758"/>
          </a:xfrm>
          <a:prstGeom prst="rect">
            <a:avLst/>
          </a:prstGeom>
          <a:solidFill>
            <a:srgbClr val="17529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graphicFrame>
        <p:nvGraphicFramePr>
          <p:cNvPr id="9" name="表格 8"/>
          <p:cNvGraphicFramePr/>
          <p:nvPr>
            <p:custDataLst>
              <p:tags r:id="rId1"/>
            </p:custDataLst>
          </p:nvPr>
        </p:nvGraphicFramePr>
        <p:xfrm>
          <a:off x="1828800" y="4004945"/>
          <a:ext cx="8534400" cy="2375535"/>
        </p:xfrm>
        <a:graphic>
          <a:graphicData uri="http://schemas.openxmlformats.org/drawingml/2006/table">
            <a:tbl>
              <a:tblPr>
                <a:tableStyleId>{5C22544A-7EE6-4342-B048-85BDC9FD1C3A}</a:tableStyleId>
              </a:tblPr>
              <a:tblGrid>
                <a:gridCol w="8534400"/>
              </a:tblGrid>
              <a:tr h="732155">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GB" altLang="zh-CN" sz="2800" b="1" dirty="0">
                          <a:latin typeface="Arial" panose="020B0604020202090204" pitchFamily="34" charset="0"/>
                          <a:ea typeface="黑体" charset="0"/>
                          <a:cs typeface="Arial" panose="020B0604020202090204" pitchFamily="34" charset="0"/>
                        </a:rPr>
                        <a:t>Definition </a:t>
                      </a:r>
                      <a:r>
                        <a:rPr lang="en-US" altLang="zh-CN" sz="2800" b="1" dirty="0">
                          <a:latin typeface="Arial" panose="020B0604020202090204" pitchFamily="34" charset="0"/>
                          <a:ea typeface="黑体" charset="0"/>
                          <a:cs typeface="Arial" panose="020B0604020202090204" pitchFamily="34" charset="0"/>
                        </a:rPr>
                        <a:t>2</a:t>
                      </a:r>
                      <a:r>
                        <a:rPr lang="en-GB" altLang="zh-CN" sz="2800" b="1" dirty="0">
                          <a:latin typeface="Arial" panose="020B0604020202090204" pitchFamily="34" charset="0"/>
                          <a:ea typeface="黑体" charset="0"/>
                          <a:cs typeface="Arial" panose="020B0604020202090204" pitchFamily="34" charset="0"/>
                        </a:rPr>
                        <a:t>(Non-Delayed Update, Tile-Centric)</a:t>
                      </a:r>
                      <a:endParaRPr lang="zh-CN" altLang="en-US" sz="2800" b="1" dirty="0">
                        <a:latin typeface="Arial" panose="020B0604020202090204" pitchFamily="34" charset="0"/>
                        <a:ea typeface="黑体" charset="0"/>
                        <a:cs typeface="Arial" panose="020B0604020202090204" pitchFamily="34" charset="0"/>
                      </a:endParaRPr>
                    </a:p>
                  </a:txBody>
                  <a:tcPr anchor="ctr">
                    <a:lnT w="38100">
                      <a:solidFill>
                        <a:schemeClr val="accent1"/>
                      </a:solidFill>
                      <a:prstDash val="solid"/>
                    </a:lnT>
                    <a:lnB w="38100" cmpd="sng">
                      <a:solidFill>
                        <a:schemeClr val="accent1"/>
                      </a:solidFill>
                      <a:prstDash val="solid"/>
                    </a:lnB>
                    <a:noFill/>
                  </a:tcPr>
                </a:tc>
              </a:tr>
              <a:tr h="1643380">
                <a:tc>
                  <a:txBody>
                    <a:bodyPr/>
                    <a:lstStyle/>
                    <a:p>
                      <a:pPr indent="508000" algn="l" fontAlgn="auto">
                        <a:lnSpc>
                          <a:spcPct val="100000"/>
                        </a:lnSpc>
                        <a:buNone/>
                        <a:extLst>
                          <a:ext uri="{35155182-B16C-46BC-9424-99874614C6A1}">
                            <wpsdc:indentchars xmlns:wpsdc="http://www.wps.cn/officeDocument/2017/drawingmlCustomData" val="200" checksum="282533468"/>
                          </a:ext>
                        </a:extLst>
                      </a:pPr>
                      <a:r>
                        <a:rPr lang="en-GB" altLang="zh-CN" sz="2000" b="1" dirty="0">
                          <a:latin typeface="Arial" panose="020B0604020202090204" pitchFamily="34" charset="0"/>
                          <a:ea typeface="黑体" charset="0"/>
                          <a:cs typeface="Arial" panose="020B0604020202090204" pitchFamily="34" charset="0"/>
                          <a:sym typeface="+mn-ea"/>
                        </a:rPr>
                        <a:t>An algorithm uses a non-delayed update scheme if, for every tile, each</a:t>
                      </a:r>
                      <a:r>
                        <a:rPr lang="zh-CN" altLang="en-US" sz="2000" b="1" dirty="0">
                          <a:latin typeface="Arial" panose="020B0604020202090204" pitchFamily="34" charset="0"/>
                          <a:ea typeface="黑体" charset="0"/>
                          <a:cs typeface="Arial" panose="020B0604020202090204" pitchFamily="34" charset="0"/>
                          <a:sym typeface="+mn-ea"/>
                        </a:rPr>
                        <a:t> </a:t>
                      </a:r>
                      <a:r>
                        <a:rPr lang="en-GB" altLang="zh-CN" sz="2000" b="1" dirty="0">
                          <a:latin typeface="Arial" panose="020B0604020202090204" pitchFamily="34" charset="0"/>
                          <a:ea typeface="黑体" charset="0"/>
                          <a:cs typeface="Arial" panose="020B0604020202090204" pitchFamily="34" charset="0"/>
                          <a:sym typeface="+mn-ea"/>
                        </a:rPr>
                        <a:t>update whose data dependencies are satisfied is executed independently and applied to that tile as soon as it becomes ready.</a:t>
                      </a:r>
                      <a:endParaRPr lang="en-GB" altLang="zh-CN" sz="2000" b="1" dirty="0">
                        <a:latin typeface="Arial" panose="020B0604020202090204" pitchFamily="34" charset="0"/>
                        <a:ea typeface="黑体" charset="0"/>
                        <a:cs typeface="Arial" panose="020B0604020202090204" pitchFamily="34" charset="0"/>
                        <a:sym typeface="+mn-ea"/>
                      </a:endParaRPr>
                    </a:p>
                  </a:txBody>
                  <a:tcPr anchor="ctr">
                    <a:lnT w="38100" cmpd="sng">
                      <a:solidFill>
                        <a:schemeClr val="accent1"/>
                      </a:solidFill>
                      <a:prstDash val="solid"/>
                    </a:lnT>
                    <a:noFill/>
                  </a:tcPr>
                </a:tc>
              </a:tr>
            </a:tbl>
          </a:graphicData>
        </a:graphic>
      </p:graphicFrame>
      <p:sp>
        <p:nvSpPr>
          <p:cNvPr id="2" name="文本框 1"/>
          <p:cNvSpPr txBox="1"/>
          <p:nvPr>
            <p:custDataLst>
              <p:tags r:id="rId2"/>
            </p:custDataLst>
          </p:nvPr>
        </p:nvSpPr>
        <p:spPr>
          <a:xfrm>
            <a:off x="1706477" y="2575850"/>
            <a:ext cx="8715545" cy="1285032"/>
          </a:xfrm>
          <a:prstGeom prst="rect">
            <a:avLst/>
          </a:prstGeom>
          <a:noFill/>
        </p:spPr>
        <p:txBody>
          <a:bodyPr wrap="square" rtlCol="0">
            <a:spAutoFit/>
          </a:bodyPr>
          <a:lstStyle/>
          <a:p>
            <a:pPr marL="0" latinLnBrk="0">
              <a:lnSpc>
                <a:spcPct val="150000"/>
              </a:lnSpc>
            </a:pPr>
            <a:r>
              <a:rPr lang="en-GB" altLang="zh-CN" b="0" dirty="0"/>
              <a:t>GEMM is the ideal non-delayed model because each tile can proceed independently as soon as its required data becomes ready. Based on this observation, we give a tile-centric definition of non-delayed update.</a:t>
            </a:r>
            <a:endParaRPr lang="zh-CN" altLang="en-US" b="0" dirty="0">
              <a:latin typeface="黑体" charset="0"/>
              <a:ea typeface="黑体" charset="0"/>
              <a:cs typeface="黑体" charset="0"/>
            </a:endParaRPr>
          </a:p>
        </p:txBody>
      </p:sp>
      <p:sp>
        <p:nvSpPr>
          <p:cNvPr id="6" name="文本框 5"/>
          <p:cNvSpPr txBox="1"/>
          <p:nvPr/>
        </p:nvSpPr>
        <p:spPr>
          <a:xfrm>
            <a:off x="-14990" y="1146943"/>
            <a:ext cx="12221980" cy="553998"/>
          </a:xfrm>
          <a:prstGeom prst="rect">
            <a:avLst/>
          </a:prstGeom>
          <a:noFill/>
        </p:spPr>
        <p:txBody>
          <a:bodyPr wrap="square" rtlCol="0">
            <a:spAutoFit/>
          </a:bodyPr>
          <a:lstStyle/>
          <a:p>
            <a:pPr algn="ctr"/>
            <a:r>
              <a:rPr kumimoji="1" lang="en-US" altLang="zh-CN" sz="3000" dirty="0">
                <a:solidFill>
                  <a:schemeClr val="bg1"/>
                </a:solidFill>
                <a:latin typeface="Arial" panose="020B0604020202090204" pitchFamily="34" charset="0"/>
                <a:ea typeface="Heiti SC Medium" panose="02000000000000000000" pitchFamily="2" charset="-128"/>
                <a:cs typeface="Arial" panose="020B0604020202090204" pitchFamily="34" charset="0"/>
                <a:sym typeface="+mn-ea"/>
              </a:rPr>
              <a:t>BACKGROUND - </a:t>
            </a:r>
            <a:r>
              <a:rPr lang="en-GB" altLang="zh-CN" sz="3000" dirty="0">
                <a:solidFill>
                  <a:schemeClr val="bg1"/>
                </a:solidFill>
                <a:effectLst/>
                <a:latin typeface="Arial" panose="020B0604020202090204" pitchFamily="34" charset="0"/>
                <a:cs typeface="Arial" panose="020B0604020202090204" pitchFamily="34" charset="0"/>
              </a:rPr>
              <a:t>GEMM as the Non-Delayed Ideal</a:t>
            </a:r>
            <a:endParaRPr lang="en-GB" altLang="zh-CN" sz="3000" dirty="0">
              <a:solidFill>
                <a:schemeClr val="bg1"/>
              </a:solidFill>
              <a:effectLst/>
              <a:latin typeface="Arial" panose="020B0604020202090204" pitchFamily="34" charset="0"/>
              <a:cs typeface="Arial" panose="020B0604020202090204" pitchFamily="34" charset="0"/>
            </a:endParaRPr>
          </a:p>
        </p:txBody>
      </p:sp>
      <p:cxnSp>
        <p:nvCxnSpPr>
          <p:cNvPr id="8" name="直线连接符 7"/>
          <p:cNvCxnSpPr/>
          <p:nvPr/>
        </p:nvCxnSpPr>
        <p:spPr>
          <a:xfrm>
            <a:off x="134326" y="1933922"/>
            <a:ext cx="11938000" cy="54610"/>
          </a:xfrm>
          <a:prstGeom prst="line">
            <a:avLst/>
          </a:prstGeom>
          <a:ln w="98425" cmpd="thickThi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占位符 2"/>
          <p:cNvSpPr>
            <a:spLocks noGrp="1"/>
          </p:cNvSpPr>
          <p:nvPr>
            <p:ph type="dt" sz="half" idx="11"/>
          </p:nvPr>
        </p:nvSpPr>
        <p:spPr/>
        <p:txBody>
          <a:bodyPr/>
          <a:lstStyle/>
          <a:p>
            <a:pPr eaLnBrk="1" hangingPunct="1">
              <a:defRPr/>
            </a:pPr>
            <a:fld id="{AE3CD8ED-737E-4C4B-A8A6-F04A92EA5827}" type="datetime1">
              <a:rPr lang="zh-CN" altLang="en-US" b="0" smtClean="0"/>
            </a:fld>
            <a:endParaRPr lang="en-US" altLang="zh-CN" b="0" dirty="0"/>
          </a:p>
        </p:txBody>
      </p:sp>
      <p:sp>
        <p:nvSpPr>
          <p:cNvPr id="2" name="灯片编号占位符 1"/>
          <p:cNvSpPr>
            <a:spLocks noGrp="1"/>
          </p:cNvSpPr>
          <p:nvPr>
            <p:ph type="sldNum" sz="quarter" idx="13"/>
            <p:custDataLst>
              <p:tags r:id="rId1"/>
            </p:custDataLst>
          </p:nvPr>
        </p:nvSpPr>
        <p:spPr/>
        <p:txBody>
          <a:bodyPr/>
          <a:lstStyle/>
          <a:p>
            <a:pPr eaLnBrk="1" hangingPunct="1">
              <a:defRPr/>
            </a:pPr>
            <a:fld id="{C27AA96D-97FF-4629-975B-5B2D4FEAEEB1}" type="slidenum">
              <a:rPr lang="en-US" altLang="zh-CN" b="0" smtClean="0"/>
            </a:fld>
            <a:endParaRPr lang="en-US" altLang="zh-CN" b="0" dirty="0"/>
          </a:p>
        </p:txBody>
      </p:sp>
      <p:pic>
        <p:nvPicPr>
          <p:cNvPr id="43" name="图片 42" descr="图片1"/>
          <p:cNvPicPr>
            <a:picLocks noChangeAspect="1"/>
          </p:cNvPicPr>
          <p:nvPr/>
        </p:nvPicPr>
        <p:blipFill>
          <a:blip r:embed="rId2"/>
          <a:stretch>
            <a:fillRect/>
          </a:stretch>
        </p:blipFill>
        <p:spPr>
          <a:xfrm>
            <a:off x="335279" y="843069"/>
            <a:ext cx="2612763" cy="2729947"/>
          </a:xfrm>
          <a:prstGeom prst="rect">
            <a:avLst/>
          </a:prstGeom>
        </p:spPr>
      </p:pic>
      <p:pic>
        <p:nvPicPr>
          <p:cNvPr id="85" name="图片 84" descr="图片2"/>
          <p:cNvPicPr>
            <a:picLocks noChangeAspect="1"/>
          </p:cNvPicPr>
          <p:nvPr/>
        </p:nvPicPr>
        <p:blipFill>
          <a:blip r:embed="rId3"/>
          <a:stretch>
            <a:fillRect/>
          </a:stretch>
        </p:blipFill>
        <p:spPr>
          <a:xfrm>
            <a:off x="3791585" y="1989455"/>
            <a:ext cx="3579495" cy="3653155"/>
          </a:xfrm>
          <a:prstGeom prst="rect">
            <a:avLst/>
          </a:prstGeom>
        </p:spPr>
      </p:pic>
      <p:pic>
        <p:nvPicPr>
          <p:cNvPr id="86" name="图片 85" descr="图片3"/>
          <p:cNvPicPr>
            <a:picLocks noChangeAspect="1"/>
          </p:cNvPicPr>
          <p:nvPr/>
        </p:nvPicPr>
        <p:blipFill>
          <a:blip r:embed="rId4"/>
          <a:stretch>
            <a:fillRect/>
          </a:stretch>
        </p:blipFill>
        <p:spPr>
          <a:xfrm>
            <a:off x="8112125" y="1053465"/>
            <a:ext cx="3555365" cy="4951730"/>
          </a:xfrm>
          <a:prstGeom prst="rect">
            <a:avLst/>
          </a:prstGeom>
        </p:spPr>
      </p:pic>
      <p:pic>
        <p:nvPicPr>
          <p:cNvPr id="87" name="图片 86" descr="图片4"/>
          <p:cNvPicPr>
            <a:picLocks noChangeAspect="1"/>
          </p:cNvPicPr>
          <p:nvPr/>
        </p:nvPicPr>
        <p:blipFill>
          <a:blip r:embed="rId5"/>
          <a:stretch>
            <a:fillRect/>
          </a:stretch>
        </p:blipFill>
        <p:spPr>
          <a:xfrm>
            <a:off x="479424" y="3756528"/>
            <a:ext cx="2365375" cy="2408776"/>
          </a:xfrm>
          <a:prstGeom prst="rect">
            <a:avLst/>
          </a:prstGeom>
        </p:spPr>
      </p:pic>
      <p:sp>
        <p:nvSpPr>
          <p:cNvPr id="88" name="文本框 87"/>
          <p:cNvSpPr txBox="1"/>
          <p:nvPr/>
        </p:nvSpPr>
        <p:spPr>
          <a:xfrm>
            <a:off x="792753" y="3573016"/>
            <a:ext cx="2059940" cy="306705"/>
          </a:xfrm>
          <a:prstGeom prst="rect">
            <a:avLst/>
          </a:prstGeom>
          <a:noFill/>
        </p:spPr>
        <p:txBody>
          <a:bodyPr wrap="square" lIns="0" rIns="0" rtlCol="0">
            <a:spAutoFit/>
          </a:bodyPr>
          <a:lstStyle/>
          <a:p>
            <a:r>
              <a:rPr lang="en-US" altLang="zh-CN" sz="1400" dirty="0"/>
              <a:t>(a) </a:t>
            </a:r>
            <a:r>
              <a:rPr lang="zh-CN" altLang="en-US" sz="1400" dirty="0"/>
              <a:t>Tile update in GEMM</a:t>
            </a:r>
            <a:endParaRPr lang="zh-CN" altLang="en-US" sz="1400" dirty="0"/>
          </a:p>
        </p:txBody>
      </p:sp>
      <p:sp>
        <p:nvSpPr>
          <p:cNvPr id="89" name="文本框 88"/>
          <p:cNvSpPr txBox="1"/>
          <p:nvPr>
            <p:custDataLst>
              <p:tags r:id="rId6"/>
            </p:custDataLst>
          </p:nvPr>
        </p:nvSpPr>
        <p:spPr>
          <a:xfrm>
            <a:off x="653053" y="6186259"/>
            <a:ext cx="2339340" cy="306705"/>
          </a:xfrm>
          <a:prstGeom prst="rect">
            <a:avLst/>
          </a:prstGeom>
          <a:noFill/>
        </p:spPr>
        <p:txBody>
          <a:bodyPr wrap="square" lIns="0" rIns="0" rtlCol="0">
            <a:spAutoFit/>
          </a:bodyPr>
          <a:lstStyle/>
          <a:p>
            <a:r>
              <a:rPr lang="en-US" altLang="zh-CN" sz="1400" dirty="0"/>
              <a:t>(b) </a:t>
            </a:r>
            <a:r>
              <a:rPr lang="zh-CN" altLang="en-US" sz="1400" dirty="0"/>
              <a:t>Tile update in Cholesky</a:t>
            </a:r>
            <a:endParaRPr lang="zh-CN" altLang="en-US" sz="1400" dirty="0"/>
          </a:p>
        </p:txBody>
      </p:sp>
      <p:sp>
        <p:nvSpPr>
          <p:cNvPr id="90" name="文本框 89"/>
          <p:cNvSpPr txBox="1"/>
          <p:nvPr>
            <p:custDataLst>
              <p:tags r:id="rId7"/>
            </p:custDataLst>
          </p:nvPr>
        </p:nvSpPr>
        <p:spPr>
          <a:xfrm>
            <a:off x="4439285" y="6092825"/>
            <a:ext cx="2059940" cy="306705"/>
          </a:xfrm>
          <a:prstGeom prst="rect">
            <a:avLst/>
          </a:prstGeom>
          <a:noFill/>
        </p:spPr>
        <p:txBody>
          <a:bodyPr wrap="square" lIns="0" rIns="0" rtlCol="0">
            <a:spAutoFit/>
          </a:bodyPr>
          <a:lstStyle/>
          <a:p>
            <a:r>
              <a:rPr lang="en-US" altLang="zh-CN" sz="1400"/>
              <a:t>(a) </a:t>
            </a:r>
            <a:r>
              <a:rPr lang="zh-CN" altLang="en-US" sz="1400"/>
              <a:t>GEMM update loop</a:t>
            </a:r>
            <a:endParaRPr lang="zh-CN" altLang="en-US" sz="1400"/>
          </a:p>
        </p:txBody>
      </p:sp>
      <p:sp>
        <p:nvSpPr>
          <p:cNvPr id="91" name="文本框 90"/>
          <p:cNvSpPr txBox="1"/>
          <p:nvPr>
            <p:custDataLst>
              <p:tags r:id="rId8"/>
            </p:custDataLst>
          </p:nvPr>
        </p:nvSpPr>
        <p:spPr>
          <a:xfrm>
            <a:off x="8471535" y="6092825"/>
            <a:ext cx="2619375" cy="306705"/>
          </a:xfrm>
          <a:prstGeom prst="rect">
            <a:avLst/>
          </a:prstGeom>
          <a:noFill/>
        </p:spPr>
        <p:txBody>
          <a:bodyPr wrap="square" lIns="0" rIns="0" rtlCol="0">
            <a:spAutoFit/>
          </a:bodyPr>
          <a:lstStyle/>
          <a:p>
            <a:r>
              <a:rPr lang="en-US" altLang="zh-CN" sz="1400"/>
              <a:t>(b) </a:t>
            </a:r>
            <a:r>
              <a:rPr lang="zh-CN" altLang="en-US" sz="1400"/>
              <a:t>Cholesky tile compute loop</a:t>
            </a:r>
            <a:endParaRPr lang="zh-CN" altLang="en-US" sz="1400"/>
          </a:p>
        </p:txBody>
      </p:sp>
      <p:sp>
        <p:nvSpPr>
          <p:cNvPr id="4" name="文本框 3"/>
          <p:cNvSpPr txBox="1"/>
          <p:nvPr/>
        </p:nvSpPr>
        <p:spPr>
          <a:xfrm>
            <a:off x="479376" y="358140"/>
            <a:ext cx="7488832" cy="430887"/>
          </a:xfrm>
          <a:prstGeom prst="rect">
            <a:avLst/>
          </a:prstGeom>
          <a:noFill/>
          <a:effectLst/>
        </p:spPr>
        <p:txBody>
          <a:bodyPr wrap="square" rtlCol="0">
            <a:spAutoFit/>
          </a:bodyPr>
          <a:lstStyle/>
          <a:p>
            <a:pPr algn="just"/>
            <a:r>
              <a:rPr kumimoji="1" lang="en-GB" altLang="zh-CN" sz="2200" dirty="0">
                <a:solidFill>
                  <a:srgbClr val="1B5294"/>
                </a:solidFill>
                <a:latin typeface="Arial" panose="020B0604020202090204" pitchFamily="34" charset="0"/>
                <a:ea typeface="微软雅黑" panose="020B0503020204020204" pitchFamily="34" charset="-122"/>
                <a:cs typeface="Arial" panose="020B0604020202090204" pitchFamily="34" charset="0"/>
                <a:sym typeface="+mn-ea"/>
              </a:rPr>
              <a:t>Why Cholesky Updates Are GEMM-Like</a:t>
            </a:r>
            <a:endParaRPr kumimoji="1" lang="en-GB" altLang="zh-CN" sz="2200" dirty="0">
              <a:solidFill>
                <a:srgbClr val="1B5294"/>
              </a:solidFill>
              <a:latin typeface="Arial" panose="020B0604020202090204" pitchFamily="34" charset="0"/>
              <a:ea typeface="微软雅黑" panose="020B0503020204020204" pitchFamily="34" charset="-122"/>
              <a:cs typeface="Arial" panose="020B0604020202090204" pitchFamily="34" charset="0"/>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占位符 2"/>
          <p:cNvSpPr>
            <a:spLocks noGrp="1"/>
          </p:cNvSpPr>
          <p:nvPr>
            <p:ph type="dt" sz="half" idx="11"/>
          </p:nvPr>
        </p:nvSpPr>
        <p:spPr/>
        <p:txBody>
          <a:bodyPr/>
          <a:lstStyle/>
          <a:p>
            <a:pPr eaLnBrk="1" hangingPunct="1">
              <a:defRPr/>
            </a:pPr>
            <a:fld id="{AE3CD8ED-737E-4C4B-A8A6-F04A92EA5827}" type="datetime1">
              <a:rPr lang="zh-CN" altLang="en-US" b="0" smtClean="0"/>
            </a:fld>
            <a:endParaRPr lang="en-US" altLang="zh-CN" b="0" dirty="0"/>
          </a:p>
        </p:txBody>
      </p:sp>
      <p:sp>
        <p:nvSpPr>
          <p:cNvPr id="4" name="灯片编号占位符 3"/>
          <p:cNvSpPr>
            <a:spLocks noGrp="1"/>
          </p:cNvSpPr>
          <p:nvPr>
            <p:ph type="sldNum" sz="quarter" idx="13"/>
          </p:nvPr>
        </p:nvSpPr>
        <p:spPr/>
        <p:txBody>
          <a:bodyPr/>
          <a:lstStyle/>
          <a:p>
            <a:pPr eaLnBrk="1" hangingPunct="1">
              <a:defRPr/>
            </a:pPr>
            <a:fld id="{C27AA96D-97FF-4629-975B-5B2D4FEAEEB1}" type="slidenum">
              <a:rPr lang="en-US" altLang="zh-CN" b="0" smtClean="0"/>
            </a:fld>
            <a:endParaRPr lang="en-US" altLang="zh-CN" b="0" dirty="0"/>
          </a:p>
        </p:txBody>
      </p:sp>
      <p:sp>
        <p:nvSpPr>
          <p:cNvPr id="5" name="矩形 4"/>
          <p:cNvSpPr/>
          <p:nvPr/>
        </p:nvSpPr>
        <p:spPr>
          <a:xfrm>
            <a:off x="-14990" y="-14990"/>
            <a:ext cx="12206990" cy="2447758"/>
          </a:xfrm>
          <a:prstGeom prst="rect">
            <a:avLst/>
          </a:prstGeom>
          <a:solidFill>
            <a:srgbClr val="17529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cxnSp>
        <p:nvCxnSpPr>
          <p:cNvPr id="7" name="直线连接符 6"/>
          <p:cNvCxnSpPr/>
          <p:nvPr/>
        </p:nvCxnSpPr>
        <p:spPr>
          <a:xfrm>
            <a:off x="1425916" y="1933922"/>
            <a:ext cx="9292051" cy="0"/>
          </a:xfrm>
          <a:prstGeom prst="line">
            <a:avLst/>
          </a:prstGeom>
          <a:ln w="98425" cmpd="thickThin">
            <a:solidFill>
              <a:schemeClr val="bg1"/>
            </a:solidFill>
          </a:ln>
        </p:spPr>
        <p:style>
          <a:lnRef idx="1">
            <a:schemeClr val="accent1"/>
          </a:lnRef>
          <a:fillRef idx="0">
            <a:schemeClr val="accent1"/>
          </a:fillRef>
          <a:effectRef idx="0">
            <a:schemeClr val="accent1"/>
          </a:effectRef>
          <a:fontRef idx="minor">
            <a:schemeClr val="tx1"/>
          </a:fontRef>
        </p:style>
      </p:cxnSp>
      <p:sp>
        <p:nvSpPr>
          <p:cNvPr id="151" name="文本框 150"/>
          <p:cNvSpPr txBox="1"/>
          <p:nvPr/>
        </p:nvSpPr>
        <p:spPr>
          <a:xfrm>
            <a:off x="-14990" y="1146943"/>
            <a:ext cx="12221980" cy="584775"/>
          </a:xfrm>
          <a:prstGeom prst="rect">
            <a:avLst/>
          </a:prstGeom>
          <a:noFill/>
        </p:spPr>
        <p:txBody>
          <a:bodyPr wrap="square" rtlCol="0">
            <a:spAutoFit/>
          </a:bodyPr>
          <a:lstStyle/>
          <a:p>
            <a:pPr algn="ctr"/>
            <a:r>
              <a:rPr kumimoji="1" lang="en-GB" altLang="zh-CN" sz="3200" b="1" dirty="0">
                <a:solidFill>
                  <a:schemeClr val="bg1"/>
                </a:solidFill>
                <a:latin typeface="Times New Roman" panose="02020503050405090304" pitchFamily="18" charset="0"/>
                <a:ea typeface="Heiti SC Medium" panose="02000000000000000000" pitchFamily="2" charset="-128"/>
                <a:cs typeface="Times New Roman" panose="02020503050405090304" pitchFamily="18" charset="0"/>
              </a:rPr>
              <a:t>Non-Delayed Cholesky Factorization</a:t>
            </a:r>
            <a:endParaRPr kumimoji="1" lang="en-GB" altLang="zh-CN" sz="3200" b="1" dirty="0">
              <a:solidFill>
                <a:schemeClr val="bg1"/>
              </a:solidFill>
              <a:latin typeface="Times New Roman" panose="02020503050405090304" pitchFamily="18" charset="0"/>
              <a:ea typeface="Heiti SC Medium" panose="02000000000000000000" pitchFamily="2" charset="-128"/>
              <a:cs typeface="Times New Roman" panose="02020503050405090304" pitchFamily="18" charset="0"/>
            </a:endParaRPr>
          </a:p>
        </p:txBody>
      </p:sp>
      <p:pic>
        <p:nvPicPr>
          <p:cNvPr id="86" name="图片 85" descr="图片3"/>
          <p:cNvPicPr>
            <a:picLocks noChangeAspect="1"/>
          </p:cNvPicPr>
          <p:nvPr>
            <p:custDataLst>
              <p:tags r:id="rId1"/>
            </p:custDataLst>
          </p:nvPr>
        </p:nvPicPr>
        <p:blipFill>
          <a:blip r:embed="rId2"/>
          <a:stretch>
            <a:fillRect/>
          </a:stretch>
        </p:blipFill>
        <p:spPr>
          <a:xfrm>
            <a:off x="9192260" y="2565400"/>
            <a:ext cx="2741295" cy="3819525"/>
          </a:xfrm>
          <a:prstGeom prst="rect">
            <a:avLst/>
          </a:prstGeom>
        </p:spPr>
      </p:pic>
      <p:pic>
        <p:nvPicPr>
          <p:cNvPr id="87" name="图片 86" descr="图片4"/>
          <p:cNvPicPr>
            <a:picLocks noChangeAspect="1"/>
          </p:cNvPicPr>
          <p:nvPr>
            <p:custDataLst>
              <p:tags r:id="rId3"/>
            </p:custDataLst>
          </p:nvPr>
        </p:nvPicPr>
        <p:blipFill>
          <a:blip r:embed="rId4"/>
          <a:stretch>
            <a:fillRect/>
          </a:stretch>
        </p:blipFill>
        <p:spPr>
          <a:xfrm>
            <a:off x="0" y="2781300"/>
            <a:ext cx="3121025" cy="3178810"/>
          </a:xfrm>
          <a:prstGeom prst="rect">
            <a:avLst/>
          </a:prstGeom>
        </p:spPr>
      </p:pic>
      <p:graphicFrame>
        <p:nvGraphicFramePr>
          <p:cNvPr id="24" name="表格 23"/>
          <p:cNvGraphicFramePr/>
          <p:nvPr>
            <p:custDataLst>
              <p:tags r:id="rId5"/>
            </p:custDataLst>
          </p:nvPr>
        </p:nvGraphicFramePr>
        <p:xfrm>
          <a:off x="3372485" y="2420888"/>
          <a:ext cx="5568315" cy="4175760"/>
        </p:xfrm>
        <a:graphic>
          <a:graphicData uri="http://schemas.openxmlformats.org/drawingml/2006/table">
            <a:tbl>
              <a:tblPr>
                <a:tableStyleId>{5C22544A-7EE6-4342-B048-85BDC9FD1C3A}</a:tableStyleId>
              </a:tblPr>
              <a:tblGrid>
                <a:gridCol w="5568315"/>
              </a:tblGrid>
              <a:tr h="3522980">
                <a:tc>
                  <a:txBody>
                    <a:bodyPr/>
                    <a:lstStyle/>
                    <a:p>
                      <a:pPr marL="342900" indent="-342900" algn="l" fontAlgn="auto">
                        <a:lnSpc>
                          <a:spcPct val="150000"/>
                        </a:lnSpc>
                        <a:buFont typeface="Wingdings" panose="05000000000000000000" charset="0"/>
                        <a:buChar char=""/>
                      </a:pPr>
                      <a:r>
                        <a:rPr lang="en-GB" altLang="zh-CN" sz="1800" b="1" dirty="0">
                          <a:solidFill>
                            <a:srgbClr val="C00000"/>
                          </a:solidFill>
                          <a:latin typeface="Arial" panose="020B0604020202090204" pitchFamily="34" charset="0"/>
                          <a:ea typeface="黑体" charset="0"/>
                          <a:cs typeface="Arial" panose="020B0604020202090204" pitchFamily="34" charset="0"/>
                          <a:sym typeface="+mn-ea"/>
                        </a:rPr>
                        <a:t>Monolithic Persistent Kernel</a:t>
                      </a:r>
                      <a:endParaRPr lang="en-GB" altLang="zh-CN" sz="1800" b="1" dirty="0">
                        <a:solidFill>
                          <a:srgbClr val="C00000"/>
                        </a:solidFill>
                        <a:latin typeface="Arial" panose="020B0604020202090204" pitchFamily="34" charset="0"/>
                        <a:ea typeface="黑体" charset="0"/>
                        <a:cs typeface="Arial" panose="020B0604020202090204" pitchFamily="34" charset="0"/>
                        <a:sym typeface="+mn-ea"/>
                      </a:endParaRPr>
                    </a:p>
                    <a:p>
                      <a:pPr marL="0" indent="0" algn="l" fontAlgn="auto">
                        <a:lnSpc>
                          <a:spcPct val="100000"/>
                        </a:lnSpc>
                        <a:buFont typeface="Wingdings" panose="05000000000000000000" charset="0"/>
                        <a:buNone/>
                      </a:pPr>
                      <a:r>
                        <a:rPr lang="en-GB" altLang="zh-CN" sz="1700" b="0" dirty="0">
                          <a:latin typeface="Arial" panose="020B0604020202090204" pitchFamily="34" charset="0"/>
                          <a:ea typeface="黑体" charset="0"/>
                          <a:cs typeface="Arial" panose="020B0604020202090204" pitchFamily="34" charset="0"/>
                          <a:sym typeface="+mn-ea"/>
                        </a:rPr>
                        <a:t>The entire Cholesky factorization is encapsulated within a single persistent kernel, eliminating repeated kernel launches and inter-kernel synchronization overhead.</a:t>
                      </a:r>
                      <a:endParaRPr lang="en-GB" altLang="zh-CN" sz="1700" b="0" dirty="0">
                        <a:latin typeface="Arial" panose="020B0604020202090204" pitchFamily="34" charset="0"/>
                        <a:ea typeface="黑体" charset="0"/>
                        <a:cs typeface="Arial" panose="020B0604020202090204" pitchFamily="34" charset="0"/>
                        <a:sym typeface="+mn-ea"/>
                      </a:endParaRPr>
                    </a:p>
                    <a:p>
                      <a:pPr marL="342900" indent="-342900" algn="l" fontAlgn="auto">
                        <a:lnSpc>
                          <a:spcPct val="150000"/>
                        </a:lnSpc>
                        <a:buFont typeface="Wingdings" panose="05000000000000000000" pitchFamily="2" charset="2"/>
                        <a:buChar char="p"/>
                      </a:pPr>
                      <a:r>
                        <a:rPr lang="en-GB" altLang="zh-CN" sz="1800" b="1" dirty="0">
                          <a:solidFill>
                            <a:srgbClr val="C00000"/>
                          </a:solidFill>
                          <a:latin typeface="Arial" panose="020B0604020202090204" pitchFamily="34" charset="0"/>
                          <a:ea typeface="黑体" charset="0"/>
                          <a:cs typeface="Arial" panose="020B0604020202090204" pitchFamily="34" charset="0"/>
                          <a:sym typeface="+mn-ea"/>
                        </a:rPr>
                        <a:t>Intra-Kernel, Tile-Centric Scheduling</a:t>
                      </a:r>
                      <a:endParaRPr lang="en-GB" altLang="zh-CN" sz="1800" b="1" dirty="0">
                        <a:solidFill>
                          <a:srgbClr val="C00000"/>
                        </a:solidFill>
                        <a:latin typeface="Arial" panose="020B0604020202090204" pitchFamily="34" charset="0"/>
                        <a:ea typeface="黑体" charset="0"/>
                        <a:cs typeface="Arial" panose="020B0604020202090204" pitchFamily="34" charset="0"/>
                        <a:sym typeface="+mn-ea"/>
                      </a:endParaRPr>
                    </a:p>
                    <a:p>
                      <a:pPr marL="0" indent="0" algn="l" fontAlgn="auto">
                        <a:lnSpc>
                          <a:spcPct val="100000"/>
                        </a:lnSpc>
                        <a:buFont typeface="Wingdings" panose="05000000000000000000" pitchFamily="2" charset="2"/>
                        <a:buNone/>
                      </a:pPr>
                      <a:r>
                        <a:rPr lang="en-GB" altLang="zh-CN" sz="1700" b="0" kern="1200" dirty="0">
                          <a:solidFill>
                            <a:schemeClr val="dk1"/>
                          </a:solidFill>
                          <a:latin typeface="Arial" panose="020B0604020202090204" pitchFamily="34" charset="0"/>
                          <a:ea typeface="黑体" charset="0"/>
                          <a:cs typeface="Arial" panose="020B0604020202090204" pitchFamily="34" charset="0"/>
                          <a:sym typeface="+mn-ea"/>
                        </a:rPr>
                        <a:t>All computations associated with a tile are assigned to a single thread block. A lightweight asynchronous flag-polling mechanism allows execution to proceed immediately once dependencies are satisfied.</a:t>
                      </a:r>
                      <a:endParaRPr lang="en-GB" altLang="zh-CN" sz="1700" b="0" kern="1200" dirty="0">
                        <a:solidFill>
                          <a:schemeClr val="dk1"/>
                        </a:solidFill>
                        <a:latin typeface="Arial" panose="020B0604020202090204" pitchFamily="34" charset="0"/>
                        <a:ea typeface="黑体" charset="0"/>
                        <a:cs typeface="Arial" panose="020B0604020202090204" pitchFamily="34" charset="0"/>
                        <a:sym typeface="+mn-ea"/>
                      </a:endParaRPr>
                    </a:p>
                    <a:p>
                      <a:pPr marL="342900" indent="-342900" algn="l" defTabSz="914400" rtl="0" eaLnBrk="1" fontAlgn="auto" latinLnBrk="0" hangingPunct="1">
                        <a:lnSpc>
                          <a:spcPct val="150000"/>
                        </a:lnSpc>
                        <a:buFont typeface="Wingdings" panose="05000000000000000000" pitchFamily="2" charset="2"/>
                        <a:buChar char="p"/>
                      </a:pPr>
                      <a:r>
                        <a:rPr lang="en-GB" altLang="zh-CN" sz="1800" b="1" kern="1200" dirty="0">
                          <a:solidFill>
                            <a:srgbClr val="C00000"/>
                          </a:solidFill>
                          <a:latin typeface="Arial" panose="020B0604020202090204" pitchFamily="34" charset="0"/>
                          <a:ea typeface="黑体" charset="0"/>
                          <a:cs typeface="Arial" panose="020B0604020202090204" pitchFamily="34" charset="0"/>
                          <a:sym typeface="+mn-ea"/>
                        </a:rPr>
                        <a:t>Full-Lifetime On-Chip Residency</a:t>
                      </a:r>
                      <a:endParaRPr lang="en-GB" altLang="zh-CN" sz="1800" b="1" kern="1200" dirty="0">
                        <a:solidFill>
                          <a:srgbClr val="C00000"/>
                        </a:solidFill>
                        <a:latin typeface="Arial" panose="020B0604020202090204" pitchFamily="34" charset="0"/>
                        <a:ea typeface="黑体" charset="0"/>
                        <a:cs typeface="Arial" panose="020B0604020202090204" pitchFamily="34" charset="0"/>
                        <a:sym typeface="+mn-ea"/>
                      </a:endParaRPr>
                    </a:p>
                    <a:p>
                      <a:pPr marL="0" indent="0" algn="l" defTabSz="914400" rtl="0" eaLnBrk="1" fontAlgn="auto" latinLnBrk="0" hangingPunct="1">
                        <a:lnSpc>
                          <a:spcPct val="100000"/>
                        </a:lnSpc>
                        <a:buFont typeface="Wingdings" panose="05000000000000000000" pitchFamily="2" charset="2"/>
                        <a:buNone/>
                      </a:pPr>
                      <a:r>
                        <a:rPr lang="en-GB" altLang="zh-CN" sz="1700" b="0" kern="1200" dirty="0">
                          <a:solidFill>
                            <a:schemeClr val="dk1"/>
                          </a:solidFill>
                          <a:latin typeface="Arial" panose="020B0604020202090204" pitchFamily="34" charset="0"/>
                          <a:ea typeface="黑体" charset="0"/>
                          <a:cs typeface="Arial" panose="020B0604020202090204" pitchFamily="34" charset="0"/>
                        </a:rPr>
                        <a:t>Each tile is loaded from global memory only once, completes all updates and factorization steps in registers and shared memory, and is written back only once.</a:t>
                      </a:r>
                      <a:endParaRPr lang="zh-CN" altLang="en-US" sz="1700" b="0" kern="1200" dirty="0">
                        <a:solidFill>
                          <a:schemeClr val="dk1"/>
                        </a:solidFill>
                        <a:latin typeface="Arial" panose="020B0604020202090204" pitchFamily="34" charset="0"/>
                        <a:ea typeface="黑体" charset="0"/>
                        <a:cs typeface="Arial" panose="020B0604020202090204" pitchFamily="34" charset="0"/>
                        <a:sym typeface="+mn-ea"/>
                      </a:endParaRPr>
                    </a:p>
                  </a:txBody>
                  <a:tcPr>
                    <a:lnL w="12700" cmpd="sng">
                      <a:noFill/>
                    </a:lnL>
                    <a:lnR w="12700" cmpd="sng">
                      <a:noFill/>
                    </a:lnR>
                    <a:lnT w="38100" cmpd="sng">
                      <a:noFill/>
                      <a:prstDash val="solid"/>
                    </a:lnT>
                    <a:lnB>
                      <a:noFill/>
                    </a:lnB>
                    <a:lnTlToBr w="12700" cmpd="sng">
                      <a:noFill/>
                      <a:prstDash val="solid"/>
                    </a:lnTlToBr>
                    <a:lnBlToTr w="12700" cmpd="sng">
                      <a:noFill/>
                      <a:prstDash val="solid"/>
                    </a:lnBlToTr>
                    <a:no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占位符 2"/>
          <p:cNvSpPr>
            <a:spLocks noGrp="1"/>
          </p:cNvSpPr>
          <p:nvPr>
            <p:ph type="dt" sz="half" idx="11"/>
          </p:nvPr>
        </p:nvSpPr>
        <p:spPr/>
        <p:txBody>
          <a:bodyPr/>
          <a:lstStyle/>
          <a:p>
            <a:pPr eaLnBrk="1" hangingPunct="1">
              <a:defRPr/>
            </a:pPr>
            <a:fld id="{AE3CD8ED-737E-4C4B-A8A6-F04A92EA5827}" type="datetime1">
              <a:rPr lang="zh-CN" altLang="en-US" b="0" smtClean="0"/>
            </a:fld>
            <a:endParaRPr lang="en-US" altLang="zh-CN" b="0" dirty="0"/>
          </a:p>
        </p:txBody>
      </p:sp>
      <p:sp>
        <p:nvSpPr>
          <p:cNvPr id="2" name="灯片编号占位符 1"/>
          <p:cNvSpPr>
            <a:spLocks noGrp="1"/>
          </p:cNvSpPr>
          <p:nvPr>
            <p:ph type="sldNum" sz="quarter" idx="13"/>
            <p:custDataLst>
              <p:tags r:id="rId1"/>
            </p:custDataLst>
          </p:nvPr>
        </p:nvSpPr>
        <p:spPr/>
        <p:txBody>
          <a:bodyPr/>
          <a:lstStyle/>
          <a:p>
            <a:pPr eaLnBrk="1" hangingPunct="1">
              <a:defRPr/>
            </a:pPr>
            <a:fld id="{C27AA96D-97FF-4629-975B-5B2D4FEAEEB1}" type="slidenum">
              <a:rPr lang="en-US" altLang="zh-CN" b="0" smtClean="0"/>
            </a:fld>
            <a:endParaRPr lang="en-US" altLang="zh-CN" b="0" dirty="0"/>
          </a:p>
        </p:txBody>
      </p:sp>
      <p:pic>
        <p:nvPicPr>
          <p:cNvPr id="4" name="图片 3"/>
          <p:cNvPicPr>
            <a:picLocks noChangeAspect="1"/>
          </p:cNvPicPr>
          <p:nvPr>
            <p:custDataLst>
              <p:tags r:id="rId2"/>
            </p:custDataLst>
          </p:nvPr>
        </p:nvPicPr>
        <p:blipFill>
          <a:blip r:embed="rId3"/>
          <a:srcRect l="19947" r="20224"/>
          <a:stretch>
            <a:fillRect/>
          </a:stretch>
        </p:blipFill>
        <p:spPr>
          <a:xfrm>
            <a:off x="8484235" y="1124585"/>
            <a:ext cx="3356610" cy="4739005"/>
          </a:xfrm>
          <a:prstGeom prst="rect">
            <a:avLst/>
          </a:prstGeom>
          <a:ln>
            <a:solidFill>
              <a:schemeClr val="tx1"/>
            </a:solidFill>
          </a:ln>
          <a:effectLst>
            <a:outerShdw blurRad="50800" dist="38100" dir="2700000" algn="tl" rotWithShape="0">
              <a:prstClr val="black">
                <a:alpha val="40000"/>
              </a:prstClr>
            </a:outerShdw>
          </a:effectLst>
        </p:spPr>
      </p:pic>
      <p:sp>
        <p:nvSpPr>
          <p:cNvPr id="6" name="文本框 5"/>
          <p:cNvSpPr txBox="1"/>
          <p:nvPr>
            <p:custDataLst>
              <p:tags r:id="rId4"/>
            </p:custDataLst>
          </p:nvPr>
        </p:nvSpPr>
        <p:spPr>
          <a:xfrm>
            <a:off x="4591003" y="2659000"/>
            <a:ext cx="3886200" cy="2308324"/>
          </a:xfrm>
          <a:prstGeom prst="rect">
            <a:avLst/>
          </a:prstGeom>
          <a:noFill/>
        </p:spPr>
        <p:txBody>
          <a:bodyPr wrap="square" rtlCol="0">
            <a:spAutoFit/>
          </a:bodyPr>
          <a:lstStyle/>
          <a:p>
            <a:pPr marL="285750" indent="-285750">
              <a:buFont typeface="Wingdings" panose="05000000000000000000" pitchFamily="2" charset="2"/>
              <a:buChar char="p"/>
            </a:pPr>
            <a:r>
              <a:rPr kumimoji="1" lang="en-GB" altLang="zh-CN" sz="2400" dirty="0">
                <a:solidFill>
                  <a:srgbClr val="1D4998"/>
                </a:solidFill>
                <a:latin typeface="Arial" panose="020B0604020202090204" pitchFamily="34" charset="0"/>
                <a:ea typeface="Songti SC" panose="02010800040101010101" pitchFamily="2" charset="-122"/>
                <a:cs typeface="Arial" panose="020B0604020202090204" pitchFamily="34" charset="0"/>
              </a:rPr>
              <a:t>Global readiness array for execution control</a:t>
            </a:r>
            <a:endParaRPr kumimoji="1" lang="en-GB" altLang="zh-CN" sz="2400" dirty="0">
              <a:solidFill>
                <a:srgbClr val="1D4998"/>
              </a:solidFill>
              <a:latin typeface="Arial" panose="020B0604020202090204" pitchFamily="34" charset="0"/>
              <a:ea typeface="Songti SC" panose="02010800040101010101" pitchFamily="2" charset="-122"/>
              <a:cs typeface="Arial" panose="020B0604020202090204" pitchFamily="34" charset="0"/>
            </a:endParaRPr>
          </a:p>
          <a:p>
            <a:endParaRPr kumimoji="1" lang="en-GB" altLang="zh-CN" sz="2400" dirty="0">
              <a:latin typeface="Arial" panose="020B0604020202090204" pitchFamily="34" charset="0"/>
              <a:ea typeface="Songti SC" panose="02010800040101010101" pitchFamily="2" charset="-122"/>
              <a:cs typeface="Arial" panose="020B0604020202090204" pitchFamily="34" charset="0"/>
            </a:endParaRPr>
          </a:p>
          <a:p>
            <a:pPr marL="285750" indent="-285750">
              <a:buFont typeface="Wingdings" panose="05000000000000000000" pitchFamily="2" charset="2"/>
              <a:buChar char="p"/>
            </a:pPr>
            <a:r>
              <a:rPr kumimoji="1" lang="en-GB" altLang="zh-CN" sz="2400" dirty="0">
                <a:solidFill>
                  <a:srgbClr val="1D4998"/>
                </a:solidFill>
                <a:latin typeface="Arial" panose="020B0604020202090204" pitchFamily="34" charset="0"/>
                <a:ea typeface="Songti SC" panose="02010800040101010101" pitchFamily="2" charset="-122"/>
                <a:cs typeface="Arial" panose="020B0604020202090204" pitchFamily="34" charset="0"/>
              </a:rPr>
              <a:t>Busy-waiting before dependencies are satisfied</a:t>
            </a:r>
            <a:endParaRPr kumimoji="1" lang="zh-CN" altLang="en-US" sz="2400" dirty="0">
              <a:solidFill>
                <a:srgbClr val="1D4998"/>
              </a:solidFill>
              <a:latin typeface="Arial" panose="020B0604020202090204" pitchFamily="34" charset="0"/>
              <a:ea typeface="Songti SC" panose="02010800040101010101" pitchFamily="2" charset="-122"/>
              <a:cs typeface="Arial" panose="020B0604020202090204" pitchFamily="34" charset="0"/>
            </a:endParaRPr>
          </a:p>
        </p:txBody>
      </p:sp>
      <p:sp>
        <p:nvSpPr>
          <p:cNvPr id="8" name="文本框 7"/>
          <p:cNvSpPr txBox="1"/>
          <p:nvPr>
            <p:custDataLst>
              <p:tags r:id="rId5"/>
            </p:custDataLst>
          </p:nvPr>
        </p:nvSpPr>
        <p:spPr>
          <a:xfrm>
            <a:off x="298014" y="6379381"/>
            <a:ext cx="11595971" cy="238760"/>
          </a:xfrm>
          <a:prstGeom prst="rect">
            <a:avLst/>
          </a:prstGeom>
          <a:noFill/>
        </p:spPr>
        <p:txBody>
          <a:bodyPr wrap="square" rtlCol="0">
            <a:spAutoFit/>
          </a:bodyPr>
          <a:lstStyle/>
          <a:p>
            <a:pPr>
              <a:lnSpc>
                <a:spcPct val="80000"/>
              </a:lnSpc>
              <a:spcBef>
                <a:spcPts val="0"/>
              </a:spcBef>
              <a:spcAft>
                <a:spcPts val="0"/>
              </a:spcAft>
            </a:pPr>
            <a:r>
              <a:rPr lang="en-GB" altLang="zh-CN" sz="1200" b="0" i="0" dirty="0">
                <a:solidFill>
                  <a:srgbClr val="1F1F1F"/>
                </a:solidFill>
                <a:effectLst/>
                <a:cs typeface="Arial" panose="020B0604020202090204" pitchFamily="34" charset="0"/>
              </a:rPr>
              <a:t>A synchronization-free algorithm for parallel sparse triangular solves</a:t>
            </a:r>
            <a:r>
              <a:rPr lang="en-US" altLang="zh-CN" sz="1200" b="0" dirty="0">
                <a:solidFill>
                  <a:srgbClr val="1F1F1F"/>
                </a:solidFill>
                <a:cs typeface="Arial" panose="020B0604020202090204" pitchFamily="34" charset="0"/>
              </a:rPr>
              <a:t>. Liu, </a:t>
            </a:r>
            <a:r>
              <a:rPr lang="en-US" altLang="zh-CN" sz="1200" b="0" dirty="0" err="1">
                <a:solidFill>
                  <a:srgbClr val="1F1F1F"/>
                </a:solidFill>
                <a:cs typeface="Arial" panose="020B0604020202090204" pitchFamily="34" charset="0"/>
              </a:rPr>
              <a:t>Weifeng</a:t>
            </a:r>
            <a:r>
              <a:rPr lang="en-US" altLang="zh-CN" sz="1200" b="0" dirty="0">
                <a:solidFill>
                  <a:srgbClr val="1F1F1F"/>
                </a:solidFill>
                <a:cs typeface="Arial" panose="020B0604020202090204" pitchFamily="34" charset="0"/>
              </a:rPr>
              <a:t> and Li, Ang and Hogg, Jonathan and Duff, Iain S and </a:t>
            </a:r>
            <a:r>
              <a:rPr lang="en-US" altLang="zh-CN" sz="1200" b="0" dirty="0" err="1">
                <a:solidFill>
                  <a:srgbClr val="1F1F1F"/>
                </a:solidFill>
                <a:cs typeface="Arial" panose="020B0604020202090204" pitchFamily="34" charset="0"/>
              </a:rPr>
              <a:t>Vinter</a:t>
            </a:r>
            <a:r>
              <a:rPr lang="en-US" altLang="zh-CN" sz="1200" b="0" dirty="0">
                <a:solidFill>
                  <a:srgbClr val="1F1F1F"/>
                </a:solidFill>
                <a:cs typeface="Arial" panose="020B0604020202090204" pitchFamily="34" charset="0"/>
              </a:rPr>
              <a:t>, Brian. 2016. </a:t>
            </a:r>
            <a:r>
              <a:rPr lang="en-GB" altLang="zh-CN" sz="1200" b="0" dirty="0">
                <a:solidFill>
                  <a:srgbClr val="1F1F1F"/>
                </a:solidFill>
                <a:cs typeface="Arial" panose="020B0604020202090204" pitchFamily="34" charset="0"/>
              </a:rPr>
              <a:t>Euro-Par</a:t>
            </a:r>
            <a:r>
              <a:rPr lang="en-US" altLang="zh-CN" sz="1200" b="0" dirty="0">
                <a:solidFill>
                  <a:srgbClr val="1F1F1F"/>
                </a:solidFill>
                <a:cs typeface="Arial" panose="020B0604020202090204" pitchFamily="34" charset="0"/>
              </a:rPr>
              <a:t>.</a:t>
            </a:r>
            <a:endParaRPr lang="en-US" altLang="zh-CN" sz="1200" b="0" dirty="0">
              <a:solidFill>
                <a:srgbClr val="1F1F1F"/>
              </a:solidFill>
              <a:cs typeface="Arial" panose="020B0604020202090204" pitchFamily="34" charset="0"/>
            </a:endParaRPr>
          </a:p>
        </p:txBody>
      </p:sp>
      <p:pic>
        <p:nvPicPr>
          <p:cNvPr id="7" name="图片 6" descr="图片3"/>
          <p:cNvPicPr>
            <a:picLocks noChangeAspect="1"/>
          </p:cNvPicPr>
          <p:nvPr>
            <p:custDataLst>
              <p:tags r:id="rId6"/>
            </p:custDataLst>
          </p:nvPr>
        </p:nvPicPr>
        <p:blipFill>
          <a:blip r:embed="rId7"/>
          <a:stretch>
            <a:fillRect/>
          </a:stretch>
        </p:blipFill>
        <p:spPr>
          <a:xfrm>
            <a:off x="551815" y="1085850"/>
            <a:ext cx="3753485" cy="5229860"/>
          </a:xfrm>
          <a:prstGeom prst="rect">
            <a:avLst/>
          </a:prstGeom>
        </p:spPr>
      </p:pic>
      <p:sp>
        <p:nvSpPr>
          <p:cNvPr id="9" name="矩形 8"/>
          <p:cNvSpPr/>
          <p:nvPr>
            <p:custDataLst>
              <p:tags r:id="rId8"/>
            </p:custDataLst>
          </p:nvPr>
        </p:nvSpPr>
        <p:spPr>
          <a:xfrm>
            <a:off x="406400" y="1556385"/>
            <a:ext cx="4004310" cy="1295400"/>
          </a:xfrm>
          <a:prstGeom prst="rect">
            <a:avLst/>
          </a:prstGeom>
          <a:ln>
            <a:solidFill>
              <a:srgbClr val="C00000"/>
            </a:solidFill>
          </a:ln>
        </p:spPr>
        <p:style>
          <a:lnRef idx="2">
            <a:schemeClr val="accent1"/>
          </a:lnRef>
          <a:fillRef idx="0">
            <a:srgbClr val="FFFFFF"/>
          </a:fillRef>
          <a:effectRef idx="0">
            <a:srgbClr val="FFFFFF"/>
          </a:effectRef>
          <a:fontRef idx="minor">
            <a:schemeClr val="tx1"/>
          </a:fontRef>
        </p:style>
        <p:txBody>
          <a:bodyPr rtlCol="0" anchor="ctr"/>
          <a:lstStyle/>
          <a:p>
            <a:pPr algn="ctr"/>
            <a:endParaRPr lang="zh-CN" altLang="en-US"/>
          </a:p>
        </p:txBody>
      </p:sp>
      <p:sp>
        <p:nvSpPr>
          <p:cNvPr id="10" name="左右箭头 9"/>
          <p:cNvSpPr/>
          <p:nvPr>
            <p:custDataLst>
              <p:tags r:id="rId9"/>
            </p:custDataLst>
          </p:nvPr>
        </p:nvSpPr>
        <p:spPr>
          <a:xfrm>
            <a:off x="4467225" y="1916430"/>
            <a:ext cx="3960495" cy="647700"/>
          </a:xfrm>
          <a:prstGeom prst="leftRightArrow">
            <a:avLst/>
          </a:prstGeom>
          <a:ln w="25400"/>
        </p:spPr>
        <p:style>
          <a:lnRef idx="2">
            <a:schemeClr val="accent1"/>
          </a:lnRef>
          <a:fillRef idx="0">
            <a:srgbClr val="FFFFFF"/>
          </a:fillRef>
          <a:effectRef idx="0">
            <a:srgbClr val="FFFFFF"/>
          </a:effectRef>
          <a:fontRef idx="minor">
            <a:schemeClr val="tx1"/>
          </a:fontRef>
        </p:style>
        <p:txBody>
          <a:bodyPr rtlCol="0" anchor="ctr"/>
          <a:lstStyle/>
          <a:p>
            <a:pPr algn="ctr"/>
            <a:endParaRPr lang="zh-CN" altLang="en-US"/>
          </a:p>
        </p:txBody>
      </p:sp>
      <p:sp>
        <p:nvSpPr>
          <p:cNvPr id="11" name="文本框 10"/>
          <p:cNvSpPr txBox="1"/>
          <p:nvPr/>
        </p:nvSpPr>
        <p:spPr>
          <a:xfrm>
            <a:off x="595630" y="275590"/>
            <a:ext cx="7745095" cy="584775"/>
          </a:xfrm>
          <a:prstGeom prst="rect">
            <a:avLst/>
          </a:prstGeom>
          <a:noFill/>
          <a:effectLst/>
        </p:spPr>
        <p:txBody>
          <a:bodyPr wrap="square" rtlCol="0">
            <a:spAutoFit/>
          </a:bodyPr>
          <a:lstStyle/>
          <a:p>
            <a:pPr algn="just"/>
            <a:r>
              <a:rPr kumimoji="1" lang="en-GB" altLang="zh-CN" sz="3200" dirty="0">
                <a:solidFill>
                  <a:srgbClr val="1B5294"/>
                </a:solidFill>
                <a:latin typeface="Arial" panose="020B0604020202090204" pitchFamily="34" charset="0"/>
                <a:ea typeface="微软雅黑" panose="020B0503020204020204" pitchFamily="34" charset="-122"/>
                <a:cs typeface="Arial" panose="020B0604020202090204" pitchFamily="34" charset="0"/>
              </a:rPr>
              <a:t>Synchronization-Free Design</a:t>
            </a:r>
            <a:endParaRPr kumimoji="1" lang="zh-CN" altLang="en-US" sz="3200" dirty="0">
              <a:solidFill>
                <a:srgbClr val="1B5294"/>
              </a:solidFill>
              <a:latin typeface="Arial" panose="020B0604020202090204" pitchFamily="34" charset="0"/>
              <a:ea typeface="微软雅黑" panose="020B0503020204020204" pitchFamily="34" charset="-122"/>
              <a:cs typeface="Arial" panose="020B0604020202090204" pitchFamily="34" charset="0"/>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占位符 2"/>
          <p:cNvSpPr>
            <a:spLocks noGrp="1"/>
          </p:cNvSpPr>
          <p:nvPr>
            <p:ph type="dt" sz="half" idx="11"/>
          </p:nvPr>
        </p:nvSpPr>
        <p:spPr/>
        <p:txBody>
          <a:bodyPr/>
          <a:lstStyle/>
          <a:p>
            <a:pPr eaLnBrk="1" hangingPunct="1">
              <a:defRPr/>
            </a:pPr>
            <a:fld id="{AE3CD8ED-737E-4C4B-A8A6-F04A92EA5827}" type="datetime1">
              <a:rPr lang="zh-CN" altLang="en-US" b="0" smtClean="0"/>
            </a:fld>
            <a:endParaRPr lang="en-US" altLang="zh-CN" b="0" dirty="0"/>
          </a:p>
        </p:txBody>
      </p:sp>
      <p:sp>
        <p:nvSpPr>
          <p:cNvPr id="2" name="灯片编号占位符 1"/>
          <p:cNvSpPr>
            <a:spLocks noGrp="1"/>
          </p:cNvSpPr>
          <p:nvPr>
            <p:ph type="sldNum" sz="quarter" idx="13"/>
            <p:custDataLst>
              <p:tags r:id="rId1"/>
            </p:custDataLst>
          </p:nvPr>
        </p:nvSpPr>
        <p:spPr/>
        <p:txBody>
          <a:bodyPr/>
          <a:lstStyle/>
          <a:p>
            <a:pPr eaLnBrk="1" hangingPunct="1">
              <a:defRPr/>
            </a:pPr>
            <a:fld id="{C27AA96D-97FF-4629-975B-5B2D4FEAEEB1}" type="slidenum">
              <a:rPr lang="en-US" altLang="zh-CN" b="0" smtClean="0"/>
            </a:fld>
            <a:endParaRPr lang="en-US" altLang="zh-CN" b="0" dirty="0"/>
          </a:p>
        </p:txBody>
      </p:sp>
      <p:pic>
        <p:nvPicPr>
          <p:cNvPr id="11" name="图片 10" descr="截屏2026-05-14 21.37.27"/>
          <p:cNvPicPr>
            <a:picLocks noChangeAspect="1"/>
          </p:cNvPicPr>
          <p:nvPr/>
        </p:nvPicPr>
        <p:blipFill>
          <a:blip r:embed="rId2"/>
          <a:stretch>
            <a:fillRect/>
          </a:stretch>
        </p:blipFill>
        <p:spPr>
          <a:xfrm>
            <a:off x="695325" y="1052830"/>
            <a:ext cx="2922905" cy="5427345"/>
          </a:xfrm>
          <a:prstGeom prst="rect">
            <a:avLst/>
          </a:prstGeom>
        </p:spPr>
      </p:pic>
      <p:sp>
        <p:nvSpPr>
          <p:cNvPr id="47" name="圆角矩形 46"/>
          <p:cNvSpPr/>
          <p:nvPr>
            <p:custDataLst>
              <p:tags r:id="rId3"/>
            </p:custDataLst>
          </p:nvPr>
        </p:nvSpPr>
        <p:spPr>
          <a:xfrm>
            <a:off x="8039735" y="1069975"/>
            <a:ext cx="3528695" cy="5410200"/>
          </a:xfrm>
          <a:prstGeom prst="roundRect">
            <a:avLst>
              <a:gd name="adj" fmla="val 5134"/>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4" name="文本框 43"/>
          <p:cNvSpPr txBox="1"/>
          <p:nvPr>
            <p:custDataLst>
              <p:tags r:id="rId4"/>
            </p:custDataLst>
          </p:nvPr>
        </p:nvSpPr>
        <p:spPr>
          <a:xfrm>
            <a:off x="8182383" y="1340624"/>
            <a:ext cx="3187624" cy="553998"/>
          </a:xfrm>
          <a:prstGeom prst="rect">
            <a:avLst/>
          </a:prstGeom>
          <a:noFill/>
        </p:spPr>
        <p:txBody>
          <a:bodyPr wrap="square" rtlCol="0">
            <a:spAutoFit/>
          </a:bodyPr>
          <a:lstStyle/>
          <a:p>
            <a:pPr algn="ctr"/>
            <a:r>
              <a:rPr lang="en-GB" altLang="zh-CN" sz="3000" dirty="0"/>
              <a:t>Tile Partitioning</a:t>
            </a:r>
            <a:endParaRPr kumimoji="1" lang="zh-CN" altLang="en-US" sz="3000" dirty="0">
              <a:latin typeface="SimHei" panose="02010609060101010101" pitchFamily="49" charset="-122"/>
              <a:ea typeface="SimHei" panose="02010609060101010101" pitchFamily="49" charset="-122"/>
            </a:endParaRPr>
          </a:p>
        </p:txBody>
      </p:sp>
      <p:sp>
        <p:nvSpPr>
          <p:cNvPr id="21" name="矩形 20"/>
          <p:cNvSpPr/>
          <p:nvPr/>
        </p:nvSpPr>
        <p:spPr>
          <a:xfrm>
            <a:off x="622935" y="2132965"/>
            <a:ext cx="3096895" cy="481330"/>
          </a:xfrm>
          <a:prstGeom prst="rect">
            <a:avLst/>
          </a:prstGeom>
        </p:spPr>
        <p:style>
          <a:lnRef idx="2">
            <a:schemeClr val="accent1"/>
          </a:lnRef>
          <a:fillRef idx="0">
            <a:srgbClr val="FFFFFF"/>
          </a:fillRef>
          <a:effectRef idx="0">
            <a:srgbClr val="FFFFFF"/>
          </a:effectRef>
          <a:fontRef idx="minor">
            <a:schemeClr val="tx1"/>
          </a:fontRef>
        </p:style>
        <p:txBody>
          <a:bodyPr rtlCol="0" anchor="ctr"/>
          <a:lstStyle/>
          <a:p>
            <a:pPr algn="ctr"/>
            <a:endParaRPr lang="zh-CN" altLang="en-US"/>
          </a:p>
        </p:txBody>
      </p:sp>
      <p:sp>
        <p:nvSpPr>
          <p:cNvPr id="24" name="线形标注 2 23"/>
          <p:cNvSpPr/>
          <p:nvPr/>
        </p:nvSpPr>
        <p:spPr>
          <a:xfrm>
            <a:off x="4511675" y="1124585"/>
            <a:ext cx="3168501" cy="1065530"/>
          </a:xfrm>
          <a:prstGeom prst="borderCallout2">
            <a:avLst>
              <a:gd name="adj1" fmla="val 18748"/>
              <a:gd name="adj2" fmla="val -572"/>
              <a:gd name="adj3" fmla="val 18750"/>
              <a:gd name="adj4" fmla="val -16667"/>
              <a:gd name="adj5" fmla="val 95133"/>
              <a:gd name="adj6" fmla="val -27367"/>
            </a:avLst>
          </a:prstGeom>
          <a:solidFill>
            <a:schemeClr val="accent1">
              <a:lumMod val="20000"/>
              <a:lumOff val="8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r>
              <a:rPr lang="en-GB" altLang="zh-CN" sz="2000" dirty="0">
                <a:solidFill>
                  <a:schemeClr val="tx1"/>
                </a:solidFill>
                <a:latin typeface="Arial" panose="020B0604020202090204" pitchFamily="34" charset="0"/>
                <a:ea typeface="黑体" charset="0"/>
                <a:cs typeface="Arial" panose="020B0604020202090204" pitchFamily="34" charset="0"/>
              </a:rPr>
              <a:t>Deadlock-Free Dynamic Task Assignment</a:t>
            </a:r>
            <a:endParaRPr lang="zh-CN" altLang="en-US" sz="2000" dirty="0">
              <a:solidFill>
                <a:schemeClr val="tx1"/>
              </a:solidFill>
              <a:latin typeface="Arial" panose="020B0604020202090204" pitchFamily="34" charset="0"/>
              <a:ea typeface="黑体" charset="0"/>
              <a:cs typeface="Arial" panose="020B0604020202090204" pitchFamily="34" charset="0"/>
            </a:endParaRPr>
          </a:p>
        </p:txBody>
      </p:sp>
      <p:sp>
        <p:nvSpPr>
          <p:cNvPr id="31" name="文本框 30"/>
          <p:cNvSpPr txBox="1"/>
          <p:nvPr/>
        </p:nvSpPr>
        <p:spPr>
          <a:xfrm>
            <a:off x="3836633" y="2548879"/>
            <a:ext cx="4082981" cy="2533963"/>
          </a:xfrm>
          <a:prstGeom prst="rect">
            <a:avLst/>
          </a:prstGeom>
          <a:noFill/>
          <a:ln w="12700" cmpd="sng">
            <a:solidFill>
              <a:schemeClr val="accent1">
                <a:shade val="50000"/>
              </a:schemeClr>
            </a:solidFill>
            <a:prstDash val="sysDash"/>
          </a:ln>
        </p:spPr>
        <p:txBody>
          <a:bodyPr wrap="square" rtlCol="0">
            <a:spAutoFit/>
          </a:bodyPr>
          <a:lstStyle/>
          <a:p>
            <a:pPr>
              <a:lnSpc>
                <a:spcPct val="150000"/>
              </a:lnSpc>
            </a:pPr>
            <a:r>
              <a:rPr lang="en-GB" altLang="zh-CN" b="0" dirty="0">
                <a:latin typeface="Arial" panose="020B0604020202090204" pitchFamily="34" charset="0"/>
                <a:ea typeface="微软雅黑" charset="0"/>
                <a:cs typeface="Arial" panose="020B0604020202090204" pitchFamily="34" charset="0"/>
              </a:rPr>
              <a:t>An atomic counter in global memory (</a:t>
            </a:r>
            <a:r>
              <a:rPr lang="en-GB" altLang="zh-CN" b="0" dirty="0" err="1">
                <a:latin typeface="Arial" panose="020B0604020202090204" pitchFamily="34" charset="0"/>
                <a:ea typeface="微软雅黑" charset="0"/>
                <a:cs typeface="Arial" panose="020B0604020202090204" pitchFamily="34" charset="0"/>
              </a:rPr>
              <a:t>atomicAdd</a:t>
            </a:r>
            <a:r>
              <a:rPr lang="en-GB" altLang="zh-CN" b="0" dirty="0">
                <a:latin typeface="Arial" panose="020B0604020202090204" pitchFamily="34" charset="0"/>
                <a:ea typeface="微软雅黑" charset="0"/>
                <a:cs typeface="Arial" panose="020B0604020202090204" pitchFamily="34" charset="0"/>
              </a:rPr>
              <a:t>) allows active thread blocks to dynamically fetch tile IDs. This enforces a monotonic claim order aligned with the dependency topology and eliminates the risk of deadlock.</a:t>
            </a:r>
            <a:endParaRPr lang="zh-CN" altLang="en-US" b="0" dirty="0">
              <a:latin typeface="Arial" panose="020B0604020202090204" pitchFamily="34" charset="0"/>
              <a:ea typeface="微软雅黑" charset="0"/>
              <a:cs typeface="Arial" panose="020B0604020202090204" pitchFamily="34" charset="0"/>
            </a:endParaRPr>
          </a:p>
        </p:txBody>
      </p:sp>
      <p:sp>
        <p:nvSpPr>
          <p:cNvPr id="32" name="文本框 31"/>
          <p:cNvSpPr txBox="1"/>
          <p:nvPr>
            <p:custDataLst>
              <p:tags r:id="rId5"/>
            </p:custDataLst>
          </p:nvPr>
        </p:nvSpPr>
        <p:spPr>
          <a:xfrm>
            <a:off x="8079740" y="5586095"/>
            <a:ext cx="3418205" cy="443230"/>
          </a:xfrm>
          <a:prstGeom prst="rect">
            <a:avLst/>
          </a:prstGeom>
          <a:noFill/>
          <a:ln w="12700" cmpd="sng">
            <a:solidFill>
              <a:schemeClr val="accent1">
                <a:shade val="50000"/>
              </a:schemeClr>
            </a:solidFill>
            <a:prstDash val="sysDash"/>
          </a:ln>
        </p:spPr>
        <p:txBody>
          <a:bodyPr wrap="square" rtlCol="0" anchor="ctr" anchorCtr="0">
            <a:noAutofit/>
          </a:bodyPr>
          <a:lstStyle/>
          <a:p>
            <a:pPr algn="ctr"/>
            <a:r>
              <a:rPr lang="en-GB" altLang="zh-CN" sz="2000" dirty="0">
                <a:latin typeface="Arial" panose="020B0604020202090204" pitchFamily="34" charset="0"/>
                <a:ea typeface="微软雅黑" charset="0"/>
                <a:cs typeface="Arial" panose="020B0604020202090204" pitchFamily="34" charset="0"/>
              </a:rPr>
              <a:t>GPU Launch Order</a:t>
            </a:r>
            <a:endParaRPr lang="en-GB" altLang="zh-CN" sz="2000" dirty="0">
              <a:latin typeface="Arial" panose="020B0604020202090204" pitchFamily="34" charset="0"/>
              <a:ea typeface="微软雅黑" charset="0"/>
              <a:cs typeface="Arial" panose="020B0604020202090204" pitchFamily="34" charset="0"/>
            </a:endParaRPr>
          </a:p>
        </p:txBody>
      </p:sp>
      <p:sp>
        <p:nvSpPr>
          <p:cNvPr id="33" name="矩形 32"/>
          <p:cNvSpPr>
            <a:spLocks noChangeAspect="1"/>
          </p:cNvSpPr>
          <p:nvPr>
            <p:custDataLst>
              <p:tags r:id="rId6"/>
            </p:custDataLst>
          </p:nvPr>
        </p:nvSpPr>
        <p:spPr>
          <a:xfrm>
            <a:off x="8171642" y="2060379"/>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graphicFrame>
        <p:nvGraphicFramePr>
          <p:cNvPr id="34" name="表格 6"/>
          <p:cNvGraphicFramePr>
            <a:graphicFrameLocks noGrp="1"/>
          </p:cNvGraphicFramePr>
          <p:nvPr>
            <p:custDataLst>
              <p:tags r:id="rId7"/>
            </p:custDataLst>
          </p:nvPr>
        </p:nvGraphicFramePr>
        <p:xfrm>
          <a:off x="8225702" y="2115403"/>
          <a:ext cx="972000" cy="971850"/>
        </p:xfrm>
        <a:graphic>
          <a:graphicData uri="http://schemas.openxmlformats.org/drawingml/2006/table">
            <a:tbl>
              <a:tblPr>
                <a:tableStyleId>{5C22544A-7EE6-4342-B048-85BDC9FD1C3A}</a:tableStyleId>
              </a:tblPr>
              <a:tblGrid>
                <a:gridCol w="324000"/>
                <a:gridCol w="323850"/>
                <a:gridCol w="324150"/>
              </a:tblGrid>
              <a:tr h="323850">
                <a:tc>
                  <a:txBody>
                    <a:bodyPr/>
                    <a:lstStyle/>
                    <a:p>
                      <a:endParaRPr lang="zh-CN" altLang="en-US" sz="600" dirty="0"/>
                    </a:p>
                  </a:txBody>
                  <a:tcPr marL="29605" marR="29605" marT="14803" marB="14803">
                    <a:solidFill>
                      <a:srgbClr val="D1CECE"/>
                    </a:solidFill>
                  </a:tcPr>
                </a:tc>
                <a:tc>
                  <a:txBody>
                    <a:bodyPr/>
                    <a:lstStyle/>
                    <a:p>
                      <a:endParaRPr lang="zh-CN" altLang="en-US" sz="600" dirty="0"/>
                    </a:p>
                  </a:txBody>
                  <a:tcPr marL="29605" marR="29605" marT="14803" marB="14803">
                    <a:solidFill>
                      <a:srgbClr val="D1CECE"/>
                    </a:solidFill>
                  </a:tcPr>
                </a:tc>
                <a:tc>
                  <a:txBody>
                    <a:bodyPr/>
                    <a:lstStyle/>
                    <a:p>
                      <a:endParaRPr lang="zh-CN" altLang="en-US" sz="600" dirty="0"/>
                    </a:p>
                  </a:txBody>
                  <a:tcPr marL="29605" marR="29605" marT="14803" marB="14803">
                    <a:solidFill>
                      <a:srgbClr val="D1CECE"/>
                    </a:solidFill>
                  </a:tcPr>
                </a:tc>
              </a:tr>
              <a:tr h="324000">
                <a:tc>
                  <a:txBody>
                    <a:bodyPr/>
                    <a:lstStyle/>
                    <a:p>
                      <a:endParaRPr lang="zh-CN" altLang="en-US" sz="600" dirty="0"/>
                    </a:p>
                  </a:txBody>
                  <a:tcPr marL="29605" marR="29605" marT="14803" marB="14803">
                    <a:solidFill>
                      <a:srgbClr val="D1CECE"/>
                    </a:solidFill>
                  </a:tcPr>
                </a:tc>
                <a:tc>
                  <a:txBody>
                    <a:bodyPr/>
                    <a:lstStyle/>
                    <a:p>
                      <a:endParaRPr lang="zh-CN" altLang="en-US" sz="600" dirty="0"/>
                    </a:p>
                  </a:txBody>
                  <a:tcPr marL="29605" marR="29605" marT="14803" marB="14803">
                    <a:solidFill>
                      <a:srgbClr val="D1CECE"/>
                    </a:solidFill>
                  </a:tcPr>
                </a:tc>
                <a:tc>
                  <a:txBody>
                    <a:bodyPr/>
                    <a:lstStyle/>
                    <a:p>
                      <a:endParaRPr lang="zh-CN" altLang="en-US" sz="600" dirty="0"/>
                    </a:p>
                  </a:txBody>
                  <a:tcPr marL="29605" marR="29605" marT="14803" marB="14803">
                    <a:solidFill>
                      <a:srgbClr val="D1CECE"/>
                    </a:solidFill>
                  </a:tcPr>
                </a:tc>
              </a:tr>
              <a:tr h="324000">
                <a:tc>
                  <a:txBody>
                    <a:bodyPr/>
                    <a:lstStyle/>
                    <a:p>
                      <a:endParaRPr lang="zh-CN" altLang="en-US" sz="600" dirty="0"/>
                    </a:p>
                  </a:txBody>
                  <a:tcPr marL="29605" marR="29605" marT="14803" marB="14803">
                    <a:solidFill>
                      <a:srgbClr val="D1CECE"/>
                    </a:solidFill>
                  </a:tcPr>
                </a:tc>
                <a:tc>
                  <a:txBody>
                    <a:bodyPr/>
                    <a:lstStyle/>
                    <a:p>
                      <a:endParaRPr lang="zh-CN" altLang="en-US" sz="600" dirty="0"/>
                    </a:p>
                  </a:txBody>
                  <a:tcPr marL="29605" marR="29605" marT="14803" marB="14803">
                    <a:solidFill>
                      <a:srgbClr val="D1CECE"/>
                    </a:solidFill>
                  </a:tcPr>
                </a:tc>
                <a:tc>
                  <a:txBody>
                    <a:bodyPr/>
                    <a:lstStyle/>
                    <a:p>
                      <a:endParaRPr lang="zh-CN" altLang="en-US" sz="600" dirty="0"/>
                    </a:p>
                  </a:txBody>
                  <a:tcPr marL="29605" marR="29605" marT="14803" marB="14803">
                    <a:solidFill>
                      <a:srgbClr val="D1CECE"/>
                    </a:solidFill>
                  </a:tcPr>
                </a:tc>
              </a:tr>
            </a:tbl>
          </a:graphicData>
        </a:graphic>
      </p:graphicFrame>
      <p:sp>
        <p:nvSpPr>
          <p:cNvPr id="35" name="矩形 34"/>
          <p:cNvSpPr>
            <a:spLocks noChangeAspect="1"/>
          </p:cNvSpPr>
          <p:nvPr>
            <p:custDataLst>
              <p:tags r:id="rId8"/>
            </p:custDataLst>
          </p:nvPr>
        </p:nvSpPr>
        <p:spPr>
          <a:xfrm>
            <a:off x="8171642" y="3141158"/>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graphicFrame>
        <p:nvGraphicFramePr>
          <p:cNvPr id="36" name="表格 35"/>
          <p:cNvGraphicFramePr>
            <a:graphicFrameLocks noGrp="1"/>
          </p:cNvGraphicFramePr>
          <p:nvPr>
            <p:custDataLst>
              <p:tags r:id="rId9"/>
            </p:custDataLst>
          </p:nvPr>
        </p:nvGraphicFramePr>
        <p:xfrm>
          <a:off x="8225702" y="3196182"/>
          <a:ext cx="972000" cy="971850"/>
        </p:xfrm>
        <a:graphic>
          <a:graphicData uri="http://schemas.openxmlformats.org/drawingml/2006/table">
            <a:tbl>
              <a:tblPr>
                <a:tableStyleId>{5C22544A-7EE6-4342-B048-85BDC9FD1C3A}</a:tableStyleId>
              </a:tblPr>
              <a:tblGrid>
                <a:gridCol w="324000"/>
                <a:gridCol w="324000"/>
                <a:gridCol w="324000"/>
              </a:tblGrid>
              <a:tr h="32385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r h="32400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r h="32400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bl>
          </a:graphicData>
        </a:graphic>
      </p:graphicFrame>
      <p:sp>
        <p:nvSpPr>
          <p:cNvPr id="37" name="矩形 36"/>
          <p:cNvSpPr>
            <a:spLocks noChangeAspect="1"/>
          </p:cNvSpPr>
          <p:nvPr>
            <p:custDataLst>
              <p:tags r:id="rId10"/>
            </p:custDataLst>
          </p:nvPr>
        </p:nvSpPr>
        <p:spPr>
          <a:xfrm>
            <a:off x="9251762" y="3141158"/>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graphicFrame>
        <p:nvGraphicFramePr>
          <p:cNvPr id="38" name="表格 6"/>
          <p:cNvGraphicFramePr>
            <a:graphicFrameLocks noGrp="1"/>
          </p:cNvGraphicFramePr>
          <p:nvPr>
            <p:custDataLst>
              <p:tags r:id="rId11"/>
            </p:custDataLst>
          </p:nvPr>
        </p:nvGraphicFramePr>
        <p:xfrm>
          <a:off x="9305822" y="3195547"/>
          <a:ext cx="972000" cy="972000"/>
        </p:xfrm>
        <a:graphic>
          <a:graphicData uri="http://schemas.openxmlformats.org/drawingml/2006/table">
            <a:tbl>
              <a:tblPr>
                <a:tableStyleId>{5C22544A-7EE6-4342-B048-85BDC9FD1C3A}</a:tableStyleId>
              </a:tblPr>
              <a:tblGrid>
                <a:gridCol w="324000"/>
                <a:gridCol w="324000"/>
                <a:gridCol w="324000"/>
              </a:tblGrid>
              <a:tr h="32400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r h="32400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r h="32400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bl>
          </a:graphicData>
        </a:graphic>
      </p:graphicFrame>
      <p:sp>
        <p:nvSpPr>
          <p:cNvPr id="39" name="矩形 38"/>
          <p:cNvSpPr>
            <a:spLocks noChangeAspect="1"/>
          </p:cNvSpPr>
          <p:nvPr>
            <p:custDataLst>
              <p:tags r:id="rId12"/>
            </p:custDataLst>
          </p:nvPr>
        </p:nvSpPr>
        <p:spPr>
          <a:xfrm>
            <a:off x="8171642" y="4221937"/>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graphicFrame>
        <p:nvGraphicFramePr>
          <p:cNvPr id="40" name="表格 6"/>
          <p:cNvGraphicFramePr>
            <a:graphicFrameLocks noGrp="1"/>
          </p:cNvGraphicFramePr>
          <p:nvPr>
            <p:custDataLst>
              <p:tags r:id="rId13"/>
            </p:custDataLst>
          </p:nvPr>
        </p:nvGraphicFramePr>
        <p:xfrm>
          <a:off x="8225702" y="4276961"/>
          <a:ext cx="972000" cy="971850"/>
        </p:xfrm>
        <a:graphic>
          <a:graphicData uri="http://schemas.openxmlformats.org/drawingml/2006/table">
            <a:tbl>
              <a:tblPr>
                <a:tableStyleId>{5C22544A-7EE6-4342-B048-85BDC9FD1C3A}</a:tableStyleId>
              </a:tblPr>
              <a:tblGrid>
                <a:gridCol w="324000"/>
                <a:gridCol w="324000"/>
                <a:gridCol w="324000"/>
              </a:tblGrid>
              <a:tr h="32385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r h="32400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r h="32400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bl>
          </a:graphicData>
        </a:graphic>
      </p:graphicFrame>
      <p:sp>
        <p:nvSpPr>
          <p:cNvPr id="41" name="矩形 40"/>
          <p:cNvSpPr>
            <a:spLocks noChangeAspect="1"/>
          </p:cNvSpPr>
          <p:nvPr>
            <p:custDataLst>
              <p:tags r:id="rId14"/>
            </p:custDataLst>
          </p:nvPr>
        </p:nvSpPr>
        <p:spPr>
          <a:xfrm>
            <a:off x="9251762" y="4221937"/>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graphicFrame>
        <p:nvGraphicFramePr>
          <p:cNvPr id="42" name="表格 6"/>
          <p:cNvGraphicFramePr>
            <a:graphicFrameLocks noGrp="1"/>
          </p:cNvGraphicFramePr>
          <p:nvPr>
            <p:custDataLst>
              <p:tags r:id="rId15"/>
            </p:custDataLst>
          </p:nvPr>
        </p:nvGraphicFramePr>
        <p:xfrm>
          <a:off x="9305822" y="4276961"/>
          <a:ext cx="972000" cy="971850"/>
        </p:xfrm>
        <a:graphic>
          <a:graphicData uri="http://schemas.openxmlformats.org/drawingml/2006/table">
            <a:tbl>
              <a:tblPr>
                <a:tableStyleId>{5C22544A-7EE6-4342-B048-85BDC9FD1C3A}</a:tableStyleId>
              </a:tblPr>
              <a:tblGrid>
                <a:gridCol w="324000"/>
                <a:gridCol w="324000"/>
                <a:gridCol w="324000"/>
              </a:tblGrid>
              <a:tr h="32385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r h="32400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r h="32400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bl>
          </a:graphicData>
        </a:graphic>
      </p:graphicFrame>
      <p:sp>
        <p:nvSpPr>
          <p:cNvPr id="43" name="矩形 42"/>
          <p:cNvSpPr>
            <a:spLocks noChangeAspect="1"/>
          </p:cNvSpPr>
          <p:nvPr>
            <p:custDataLst>
              <p:tags r:id="rId16"/>
            </p:custDataLst>
          </p:nvPr>
        </p:nvSpPr>
        <p:spPr>
          <a:xfrm>
            <a:off x="10331882" y="4221937"/>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graphicFrame>
        <p:nvGraphicFramePr>
          <p:cNvPr id="45" name="表格 6"/>
          <p:cNvGraphicFramePr>
            <a:graphicFrameLocks noGrp="1"/>
          </p:cNvGraphicFramePr>
          <p:nvPr>
            <p:custDataLst>
              <p:tags r:id="rId17"/>
            </p:custDataLst>
          </p:nvPr>
        </p:nvGraphicFramePr>
        <p:xfrm>
          <a:off x="10385942" y="4276961"/>
          <a:ext cx="972000" cy="971850"/>
        </p:xfrm>
        <a:graphic>
          <a:graphicData uri="http://schemas.openxmlformats.org/drawingml/2006/table">
            <a:tbl>
              <a:tblPr>
                <a:tableStyleId>{5C22544A-7EE6-4342-B048-85BDC9FD1C3A}</a:tableStyleId>
              </a:tblPr>
              <a:tblGrid>
                <a:gridCol w="324000"/>
                <a:gridCol w="324000"/>
                <a:gridCol w="324000"/>
              </a:tblGrid>
              <a:tr h="32385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r h="32400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r h="32400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bl>
          </a:graphicData>
        </a:graphic>
      </p:graphicFrame>
      <p:sp>
        <p:nvSpPr>
          <p:cNvPr id="46" name="文本框 45"/>
          <p:cNvSpPr txBox="1"/>
          <p:nvPr>
            <p:custDataLst>
              <p:tags r:id="rId18"/>
            </p:custDataLst>
          </p:nvPr>
        </p:nvSpPr>
        <p:spPr>
          <a:xfrm>
            <a:off x="8459674" y="2252034"/>
            <a:ext cx="504056" cy="646331"/>
          </a:xfrm>
          <a:prstGeom prst="rect">
            <a:avLst/>
          </a:prstGeom>
          <a:noFill/>
          <a:effectLst>
            <a:outerShdw blurRad="50800" dist="38100" dir="2700000" algn="tl" rotWithShape="0">
              <a:prstClr val="black">
                <a:alpha val="40000"/>
              </a:prstClr>
            </a:outerShdw>
          </a:effectLst>
        </p:spPr>
        <p:txBody>
          <a:bodyPr wrap="square" rtlCol="0" anchor="ctr">
            <a:spAutoFit/>
          </a:bodyPr>
          <a:lstStyle/>
          <a:p>
            <a:pPr algn="ctr"/>
            <a:r>
              <a:rPr kumimoji="1" lang="en-US" altLang="zh-CN" sz="3600" b="0" dirty="0">
                <a:solidFill>
                  <a:srgbClr val="1B5294"/>
                </a:solidFill>
              </a:rPr>
              <a:t>0</a:t>
            </a:r>
            <a:endParaRPr kumimoji="1" lang="zh-CN" altLang="en-US" sz="3600" b="0" dirty="0">
              <a:solidFill>
                <a:srgbClr val="1B5294"/>
              </a:solidFill>
            </a:endParaRPr>
          </a:p>
        </p:txBody>
      </p:sp>
      <p:sp>
        <p:nvSpPr>
          <p:cNvPr id="48" name="文本框 47"/>
          <p:cNvSpPr txBox="1"/>
          <p:nvPr>
            <p:custDataLst>
              <p:tags r:id="rId19"/>
            </p:custDataLst>
          </p:nvPr>
        </p:nvSpPr>
        <p:spPr>
          <a:xfrm>
            <a:off x="8459674" y="3332813"/>
            <a:ext cx="504056" cy="646331"/>
          </a:xfrm>
          <a:prstGeom prst="rect">
            <a:avLst/>
          </a:prstGeom>
          <a:noFill/>
          <a:effectLst>
            <a:outerShdw blurRad="50800" dist="38100" dir="2700000" algn="tl" rotWithShape="0">
              <a:prstClr val="black">
                <a:alpha val="40000"/>
              </a:prstClr>
            </a:outerShdw>
          </a:effectLst>
        </p:spPr>
        <p:txBody>
          <a:bodyPr wrap="square" rtlCol="0" anchor="ctr">
            <a:spAutoFit/>
          </a:bodyPr>
          <a:lstStyle/>
          <a:p>
            <a:pPr algn="ctr"/>
            <a:r>
              <a:rPr kumimoji="1" lang="en-US" altLang="zh-CN" sz="3600" b="0" dirty="0">
                <a:solidFill>
                  <a:srgbClr val="1B5294"/>
                </a:solidFill>
              </a:rPr>
              <a:t>1</a:t>
            </a:r>
            <a:endParaRPr kumimoji="1" lang="zh-CN" altLang="en-US" sz="3600" b="0" dirty="0">
              <a:solidFill>
                <a:srgbClr val="1B5294"/>
              </a:solidFill>
            </a:endParaRPr>
          </a:p>
        </p:txBody>
      </p:sp>
      <p:sp>
        <p:nvSpPr>
          <p:cNvPr id="49" name="文本框 48"/>
          <p:cNvSpPr txBox="1"/>
          <p:nvPr>
            <p:custDataLst>
              <p:tags r:id="rId20"/>
            </p:custDataLst>
          </p:nvPr>
        </p:nvSpPr>
        <p:spPr>
          <a:xfrm>
            <a:off x="9539794" y="3332813"/>
            <a:ext cx="504056" cy="646331"/>
          </a:xfrm>
          <a:prstGeom prst="rect">
            <a:avLst/>
          </a:prstGeom>
          <a:noFill/>
          <a:effectLst>
            <a:outerShdw blurRad="50800" dist="38100" dir="2700000" algn="tl" rotWithShape="0">
              <a:prstClr val="black">
                <a:alpha val="40000"/>
              </a:prstClr>
            </a:outerShdw>
          </a:effectLst>
        </p:spPr>
        <p:txBody>
          <a:bodyPr wrap="square" rtlCol="0" anchor="ctr">
            <a:spAutoFit/>
          </a:bodyPr>
          <a:lstStyle/>
          <a:p>
            <a:pPr algn="ctr"/>
            <a:r>
              <a:rPr kumimoji="1" lang="en-US" altLang="zh-CN" sz="3600" b="0" dirty="0">
                <a:solidFill>
                  <a:srgbClr val="1B5294"/>
                </a:solidFill>
              </a:rPr>
              <a:t>3</a:t>
            </a:r>
            <a:endParaRPr kumimoji="1" lang="zh-CN" altLang="en-US" sz="3600" b="0" dirty="0">
              <a:solidFill>
                <a:srgbClr val="1B5294"/>
              </a:solidFill>
            </a:endParaRPr>
          </a:p>
        </p:txBody>
      </p:sp>
      <p:sp>
        <p:nvSpPr>
          <p:cNvPr id="50" name="文本框 49"/>
          <p:cNvSpPr txBox="1"/>
          <p:nvPr>
            <p:custDataLst>
              <p:tags r:id="rId21"/>
            </p:custDataLst>
          </p:nvPr>
        </p:nvSpPr>
        <p:spPr>
          <a:xfrm>
            <a:off x="8459674" y="4413592"/>
            <a:ext cx="504056" cy="646331"/>
          </a:xfrm>
          <a:prstGeom prst="rect">
            <a:avLst/>
          </a:prstGeom>
          <a:noFill/>
          <a:effectLst>
            <a:outerShdw blurRad="50800" dist="38100" dir="2700000" algn="tl" rotWithShape="0">
              <a:prstClr val="black">
                <a:alpha val="40000"/>
              </a:prstClr>
            </a:outerShdw>
          </a:effectLst>
        </p:spPr>
        <p:txBody>
          <a:bodyPr wrap="square" rtlCol="0" anchor="ctr">
            <a:spAutoFit/>
          </a:bodyPr>
          <a:lstStyle/>
          <a:p>
            <a:pPr algn="ctr"/>
            <a:r>
              <a:rPr kumimoji="1" lang="en-US" altLang="zh-CN" sz="3600" b="0" dirty="0">
                <a:solidFill>
                  <a:srgbClr val="1B5294"/>
                </a:solidFill>
              </a:rPr>
              <a:t>2</a:t>
            </a:r>
            <a:endParaRPr kumimoji="1" lang="zh-CN" altLang="en-US" sz="3600" b="0" dirty="0">
              <a:solidFill>
                <a:srgbClr val="1B5294"/>
              </a:solidFill>
            </a:endParaRPr>
          </a:p>
        </p:txBody>
      </p:sp>
      <p:sp>
        <p:nvSpPr>
          <p:cNvPr id="51" name="文本框 50"/>
          <p:cNvSpPr txBox="1"/>
          <p:nvPr>
            <p:custDataLst>
              <p:tags r:id="rId22"/>
            </p:custDataLst>
          </p:nvPr>
        </p:nvSpPr>
        <p:spPr>
          <a:xfrm>
            <a:off x="9539794" y="4413592"/>
            <a:ext cx="504056" cy="646331"/>
          </a:xfrm>
          <a:prstGeom prst="rect">
            <a:avLst/>
          </a:prstGeom>
          <a:noFill/>
          <a:effectLst>
            <a:outerShdw blurRad="50800" dist="38100" dir="2700000" algn="tl" rotWithShape="0">
              <a:prstClr val="black">
                <a:alpha val="40000"/>
              </a:prstClr>
            </a:outerShdw>
          </a:effectLst>
        </p:spPr>
        <p:txBody>
          <a:bodyPr wrap="square" rtlCol="0" anchor="ctr">
            <a:spAutoFit/>
          </a:bodyPr>
          <a:lstStyle/>
          <a:p>
            <a:pPr algn="ctr"/>
            <a:r>
              <a:rPr kumimoji="1" lang="en-US" altLang="zh-CN" sz="3600" b="0" dirty="0">
                <a:solidFill>
                  <a:srgbClr val="1B5294"/>
                </a:solidFill>
              </a:rPr>
              <a:t>4</a:t>
            </a:r>
            <a:endParaRPr kumimoji="1" lang="zh-CN" altLang="en-US" sz="3600" b="0" dirty="0">
              <a:solidFill>
                <a:srgbClr val="1B5294"/>
              </a:solidFill>
            </a:endParaRPr>
          </a:p>
        </p:txBody>
      </p:sp>
      <p:sp>
        <p:nvSpPr>
          <p:cNvPr id="52" name="文本框 51"/>
          <p:cNvSpPr txBox="1"/>
          <p:nvPr>
            <p:custDataLst>
              <p:tags r:id="rId23"/>
            </p:custDataLst>
          </p:nvPr>
        </p:nvSpPr>
        <p:spPr>
          <a:xfrm>
            <a:off x="10619914" y="4413592"/>
            <a:ext cx="504056" cy="646331"/>
          </a:xfrm>
          <a:prstGeom prst="rect">
            <a:avLst/>
          </a:prstGeom>
          <a:noFill/>
          <a:effectLst>
            <a:outerShdw blurRad="50800" dist="38100" dir="2700000" algn="tl" rotWithShape="0">
              <a:prstClr val="black">
                <a:alpha val="40000"/>
              </a:prstClr>
            </a:outerShdw>
          </a:effectLst>
        </p:spPr>
        <p:txBody>
          <a:bodyPr wrap="square" rtlCol="0" anchor="ctr">
            <a:spAutoFit/>
          </a:bodyPr>
          <a:lstStyle/>
          <a:p>
            <a:pPr algn="ctr"/>
            <a:r>
              <a:rPr kumimoji="1" lang="en-US" altLang="zh-CN" sz="3600" b="0" dirty="0">
                <a:solidFill>
                  <a:srgbClr val="1B5294"/>
                </a:solidFill>
              </a:rPr>
              <a:t>5</a:t>
            </a:r>
            <a:endParaRPr kumimoji="1" lang="zh-CN" altLang="en-US" sz="3600" b="0" dirty="0">
              <a:solidFill>
                <a:srgbClr val="1B5294"/>
              </a:solidFill>
            </a:endParaRPr>
          </a:p>
        </p:txBody>
      </p:sp>
      <p:sp>
        <p:nvSpPr>
          <p:cNvPr id="72" name="矩形 71"/>
          <p:cNvSpPr>
            <a:spLocks noChangeAspect="1"/>
          </p:cNvSpPr>
          <p:nvPr>
            <p:custDataLst>
              <p:tags r:id="rId24"/>
            </p:custDataLst>
          </p:nvPr>
        </p:nvSpPr>
        <p:spPr>
          <a:xfrm>
            <a:off x="9251777" y="2060379"/>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sp>
        <p:nvSpPr>
          <p:cNvPr id="73" name="矩形 72"/>
          <p:cNvSpPr>
            <a:spLocks noChangeAspect="1"/>
          </p:cNvSpPr>
          <p:nvPr>
            <p:custDataLst>
              <p:tags r:id="rId25"/>
            </p:custDataLst>
          </p:nvPr>
        </p:nvSpPr>
        <p:spPr>
          <a:xfrm>
            <a:off x="10331912" y="2060379"/>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sp>
        <p:nvSpPr>
          <p:cNvPr id="74" name="矩形 73"/>
          <p:cNvSpPr>
            <a:spLocks noChangeAspect="1"/>
          </p:cNvSpPr>
          <p:nvPr>
            <p:custDataLst>
              <p:tags r:id="rId26"/>
            </p:custDataLst>
          </p:nvPr>
        </p:nvSpPr>
        <p:spPr>
          <a:xfrm>
            <a:off x="10331912" y="3141149"/>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sp>
        <p:nvSpPr>
          <p:cNvPr id="7" name="文本框 6"/>
          <p:cNvSpPr txBox="1"/>
          <p:nvPr/>
        </p:nvSpPr>
        <p:spPr>
          <a:xfrm>
            <a:off x="595630" y="275590"/>
            <a:ext cx="7745095" cy="584775"/>
          </a:xfrm>
          <a:prstGeom prst="rect">
            <a:avLst/>
          </a:prstGeom>
          <a:noFill/>
          <a:effectLst/>
        </p:spPr>
        <p:txBody>
          <a:bodyPr wrap="square" rtlCol="0">
            <a:spAutoFit/>
          </a:bodyPr>
          <a:lstStyle/>
          <a:p>
            <a:pPr algn="just"/>
            <a:r>
              <a:rPr kumimoji="1" lang="en-GB" altLang="zh-CN" sz="3200" dirty="0">
                <a:solidFill>
                  <a:srgbClr val="1B5294"/>
                </a:solidFill>
                <a:latin typeface="Arial" panose="020B0604020202090204" pitchFamily="34" charset="0"/>
                <a:ea typeface="微软雅黑" panose="020B0503020204020204" pitchFamily="34" charset="-122"/>
                <a:cs typeface="Arial" panose="020B0604020202090204" pitchFamily="34" charset="0"/>
              </a:rPr>
              <a:t>Synchronization-Free Design</a:t>
            </a:r>
            <a:endParaRPr kumimoji="1" lang="zh-CN" altLang="en-US" sz="3200" dirty="0">
              <a:solidFill>
                <a:srgbClr val="1B5294"/>
              </a:solidFill>
              <a:latin typeface="Arial" panose="020B0604020202090204" pitchFamily="34" charset="0"/>
              <a:ea typeface="微软雅黑" panose="020B0503020204020204" pitchFamily="34" charset="-122"/>
              <a:cs typeface="Arial" panose="020B0604020202090204" pitchFamily="34" charset="0"/>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圆角矩形 46"/>
          <p:cNvSpPr/>
          <p:nvPr/>
        </p:nvSpPr>
        <p:spPr>
          <a:xfrm>
            <a:off x="119336" y="2510370"/>
            <a:ext cx="3528392" cy="4081584"/>
          </a:xfrm>
          <a:prstGeom prst="roundRect">
            <a:avLst>
              <a:gd name="adj" fmla="val 5134"/>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 name="日期占位符 2"/>
          <p:cNvSpPr>
            <a:spLocks noGrp="1"/>
          </p:cNvSpPr>
          <p:nvPr>
            <p:ph type="dt" sz="half" idx="11"/>
          </p:nvPr>
        </p:nvSpPr>
        <p:spPr/>
        <p:txBody>
          <a:bodyPr/>
          <a:lstStyle/>
          <a:p>
            <a:pPr eaLnBrk="1" hangingPunct="1">
              <a:defRPr/>
            </a:pPr>
            <a:fld id="{AE3CD8ED-737E-4C4B-A8A6-F04A92EA5827}" type="datetime1">
              <a:rPr lang="zh-CN" altLang="en-US" b="0" smtClean="0"/>
            </a:fld>
            <a:endParaRPr lang="en-US" altLang="zh-CN" b="0" dirty="0"/>
          </a:p>
        </p:txBody>
      </p:sp>
      <p:sp>
        <p:nvSpPr>
          <p:cNvPr id="4" name="灯片编号占位符 3"/>
          <p:cNvSpPr>
            <a:spLocks noGrp="1"/>
          </p:cNvSpPr>
          <p:nvPr>
            <p:ph type="sldNum" sz="quarter" idx="13"/>
          </p:nvPr>
        </p:nvSpPr>
        <p:spPr/>
        <p:txBody>
          <a:bodyPr/>
          <a:lstStyle/>
          <a:p>
            <a:pPr eaLnBrk="1" hangingPunct="1">
              <a:defRPr/>
            </a:pPr>
            <a:fld id="{C27AA96D-97FF-4629-975B-5B2D4FEAEEB1}" type="slidenum">
              <a:rPr lang="en-US" altLang="zh-CN" b="0" smtClean="0"/>
            </a:fld>
            <a:endParaRPr lang="en-US" altLang="zh-CN" b="0" dirty="0"/>
          </a:p>
        </p:txBody>
      </p:sp>
      <p:sp>
        <p:nvSpPr>
          <p:cNvPr id="5" name="矩形 4"/>
          <p:cNvSpPr/>
          <p:nvPr/>
        </p:nvSpPr>
        <p:spPr>
          <a:xfrm>
            <a:off x="-14990" y="-14990"/>
            <a:ext cx="12206990" cy="2447758"/>
          </a:xfrm>
          <a:prstGeom prst="rect">
            <a:avLst/>
          </a:prstGeom>
          <a:solidFill>
            <a:srgbClr val="17529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cxnSp>
        <p:nvCxnSpPr>
          <p:cNvPr id="7" name="直线连接符 6"/>
          <p:cNvCxnSpPr/>
          <p:nvPr/>
        </p:nvCxnSpPr>
        <p:spPr>
          <a:xfrm>
            <a:off x="1425916" y="1933922"/>
            <a:ext cx="9292051" cy="0"/>
          </a:xfrm>
          <a:prstGeom prst="line">
            <a:avLst/>
          </a:prstGeom>
          <a:ln w="98425" cmpd="thickThin">
            <a:solidFill>
              <a:schemeClr val="bg1"/>
            </a:solidFill>
          </a:ln>
        </p:spPr>
        <p:style>
          <a:lnRef idx="1">
            <a:schemeClr val="accent1"/>
          </a:lnRef>
          <a:fillRef idx="0">
            <a:schemeClr val="accent1"/>
          </a:fillRef>
          <a:effectRef idx="0">
            <a:schemeClr val="accent1"/>
          </a:effectRef>
          <a:fontRef idx="minor">
            <a:schemeClr val="tx1"/>
          </a:fontRef>
        </p:style>
      </p:cxnSp>
      <p:sp>
        <p:nvSpPr>
          <p:cNvPr id="153" name="文本框 152"/>
          <p:cNvSpPr txBox="1"/>
          <p:nvPr/>
        </p:nvSpPr>
        <p:spPr>
          <a:xfrm>
            <a:off x="-14990" y="1146943"/>
            <a:ext cx="12221980" cy="583565"/>
          </a:xfrm>
          <a:prstGeom prst="rect">
            <a:avLst/>
          </a:prstGeom>
          <a:noFill/>
        </p:spPr>
        <p:txBody>
          <a:bodyPr wrap="square" rtlCol="0">
            <a:spAutoFit/>
          </a:bodyPr>
          <a:lstStyle/>
          <a:p>
            <a:pPr algn="ctr"/>
            <a:r>
              <a:rPr kumimoji="1" lang="en-US" altLang="zh-CN" sz="3200" dirty="0">
                <a:solidFill>
                  <a:schemeClr val="bg1"/>
                </a:solidFill>
                <a:latin typeface="Arial" panose="020B0604020202090204" pitchFamily="34" charset="0"/>
                <a:ea typeface="Heiti SC Medium" panose="02000000000000000000" pitchFamily="2" charset="-128"/>
                <a:cs typeface="Arial" panose="020B0604020202090204" pitchFamily="34" charset="0"/>
                <a:sym typeface="+mn-ea"/>
              </a:rPr>
              <a:t>Non-Delayed Cholesky Factorization</a:t>
            </a:r>
            <a:endParaRPr kumimoji="1" lang="zh-CN" altLang="en-US" sz="3200" b="1" dirty="0">
              <a:solidFill>
                <a:schemeClr val="bg1"/>
              </a:solidFill>
              <a:latin typeface="Arial" panose="020B0604020202090204" pitchFamily="34" charset="0"/>
              <a:ea typeface="Heiti SC Medium" panose="02000000000000000000" pitchFamily="2" charset="-128"/>
              <a:cs typeface="Arial" panose="020B0604020202090204" pitchFamily="34" charset="0"/>
            </a:endParaRPr>
          </a:p>
        </p:txBody>
      </p:sp>
      <p:sp>
        <p:nvSpPr>
          <p:cNvPr id="44" name="文本框 43"/>
          <p:cNvSpPr txBox="1"/>
          <p:nvPr/>
        </p:nvSpPr>
        <p:spPr>
          <a:xfrm>
            <a:off x="262028" y="2564904"/>
            <a:ext cx="3187624" cy="583565"/>
          </a:xfrm>
          <a:prstGeom prst="rect">
            <a:avLst/>
          </a:prstGeom>
          <a:noFill/>
        </p:spPr>
        <p:txBody>
          <a:bodyPr wrap="square" rtlCol="0">
            <a:spAutoFit/>
          </a:bodyPr>
          <a:lstStyle/>
          <a:p>
            <a:pPr algn="ctr"/>
            <a:r>
              <a:rPr lang="en-US" altLang="zh-CN" sz="3200" dirty="0">
                <a:latin typeface="Arial" panose="020B0604020202090204" pitchFamily="34" charset="0"/>
                <a:ea typeface="+mn-lt"/>
                <a:cs typeface="Arial" panose="020B0604020202090204" pitchFamily="34" charset="0"/>
                <a:sym typeface="+mn-ea"/>
              </a:rPr>
              <a:t>Original matrix</a:t>
            </a:r>
            <a:endParaRPr kumimoji="1" lang="zh-CN" altLang="en-US" sz="3200" dirty="0">
              <a:latin typeface="Arial" panose="020B0604020202090204" pitchFamily="34" charset="0"/>
              <a:ea typeface="SimHei" panose="02010609060101010101" pitchFamily="49" charset="-122"/>
              <a:cs typeface="Arial" panose="020B0604020202090204" pitchFamily="34" charset="0"/>
            </a:endParaRPr>
          </a:p>
        </p:txBody>
      </p:sp>
      <p:sp>
        <p:nvSpPr>
          <p:cNvPr id="12" name="矩形 11"/>
          <p:cNvSpPr>
            <a:spLocks noChangeAspect="1"/>
          </p:cNvSpPr>
          <p:nvPr>
            <p:custDataLst>
              <p:tags r:id="rId1"/>
            </p:custDataLst>
          </p:nvPr>
        </p:nvSpPr>
        <p:spPr>
          <a:xfrm>
            <a:off x="262717" y="3157659"/>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graphicFrame>
        <p:nvGraphicFramePr>
          <p:cNvPr id="15" name="表格 6"/>
          <p:cNvGraphicFramePr>
            <a:graphicFrameLocks noGrp="1"/>
          </p:cNvGraphicFramePr>
          <p:nvPr>
            <p:custDataLst>
              <p:tags r:id="rId2"/>
            </p:custDataLst>
          </p:nvPr>
        </p:nvGraphicFramePr>
        <p:xfrm>
          <a:off x="316777" y="3212683"/>
          <a:ext cx="972000" cy="971850"/>
        </p:xfrm>
        <a:graphic>
          <a:graphicData uri="http://schemas.openxmlformats.org/drawingml/2006/table">
            <a:tbl>
              <a:tblPr>
                <a:tableStyleId>{5C22544A-7EE6-4342-B048-85BDC9FD1C3A}</a:tableStyleId>
              </a:tblPr>
              <a:tblGrid>
                <a:gridCol w="324000"/>
                <a:gridCol w="323850"/>
                <a:gridCol w="324150"/>
              </a:tblGrid>
              <a:tr h="32385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r h="32400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r h="32400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bl>
          </a:graphicData>
        </a:graphic>
      </p:graphicFrame>
      <p:sp>
        <p:nvSpPr>
          <p:cNvPr id="18" name="矩形 17"/>
          <p:cNvSpPr>
            <a:spLocks noChangeAspect="1"/>
          </p:cNvSpPr>
          <p:nvPr>
            <p:custDataLst>
              <p:tags r:id="rId3"/>
            </p:custDataLst>
          </p:nvPr>
        </p:nvSpPr>
        <p:spPr>
          <a:xfrm>
            <a:off x="262717" y="4238438"/>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graphicFrame>
        <p:nvGraphicFramePr>
          <p:cNvPr id="21" name="表格 20"/>
          <p:cNvGraphicFramePr>
            <a:graphicFrameLocks noGrp="1"/>
          </p:cNvGraphicFramePr>
          <p:nvPr>
            <p:custDataLst>
              <p:tags r:id="rId4"/>
            </p:custDataLst>
          </p:nvPr>
        </p:nvGraphicFramePr>
        <p:xfrm>
          <a:off x="316777" y="4293462"/>
          <a:ext cx="972000" cy="971850"/>
        </p:xfrm>
        <a:graphic>
          <a:graphicData uri="http://schemas.openxmlformats.org/drawingml/2006/table">
            <a:tbl>
              <a:tblPr>
                <a:tableStyleId>{5C22544A-7EE6-4342-B048-85BDC9FD1C3A}</a:tableStyleId>
              </a:tblPr>
              <a:tblGrid>
                <a:gridCol w="324000"/>
                <a:gridCol w="324000"/>
                <a:gridCol w="324000"/>
              </a:tblGrid>
              <a:tr h="32385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r h="32400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r h="32400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bl>
          </a:graphicData>
        </a:graphic>
      </p:graphicFrame>
      <p:sp>
        <p:nvSpPr>
          <p:cNvPr id="24" name="矩形 23"/>
          <p:cNvSpPr>
            <a:spLocks noChangeAspect="1"/>
          </p:cNvSpPr>
          <p:nvPr>
            <p:custDataLst>
              <p:tags r:id="rId5"/>
            </p:custDataLst>
          </p:nvPr>
        </p:nvSpPr>
        <p:spPr>
          <a:xfrm>
            <a:off x="1342837" y="4238438"/>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graphicFrame>
        <p:nvGraphicFramePr>
          <p:cNvPr id="45" name="表格 6"/>
          <p:cNvGraphicFramePr>
            <a:graphicFrameLocks noGrp="1"/>
          </p:cNvGraphicFramePr>
          <p:nvPr>
            <p:custDataLst>
              <p:tags r:id="rId6"/>
            </p:custDataLst>
          </p:nvPr>
        </p:nvGraphicFramePr>
        <p:xfrm>
          <a:off x="1396897" y="4292827"/>
          <a:ext cx="972000" cy="972000"/>
        </p:xfrm>
        <a:graphic>
          <a:graphicData uri="http://schemas.openxmlformats.org/drawingml/2006/table">
            <a:tbl>
              <a:tblPr>
                <a:tableStyleId>{5C22544A-7EE6-4342-B048-85BDC9FD1C3A}</a:tableStyleId>
              </a:tblPr>
              <a:tblGrid>
                <a:gridCol w="324000"/>
                <a:gridCol w="324000"/>
                <a:gridCol w="324000"/>
              </a:tblGrid>
              <a:tr h="32400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r h="32400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r h="32400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bl>
          </a:graphicData>
        </a:graphic>
      </p:graphicFrame>
      <p:sp>
        <p:nvSpPr>
          <p:cNvPr id="46" name="矩形 45"/>
          <p:cNvSpPr>
            <a:spLocks noChangeAspect="1"/>
          </p:cNvSpPr>
          <p:nvPr>
            <p:custDataLst>
              <p:tags r:id="rId7"/>
            </p:custDataLst>
          </p:nvPr>
        </p:nvSpPr>
        <p:spPr>
          <a:xfrm>
            <a:off x="262717" y="5319217"/>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graphicFrame>
        <p:nvGraphicFramePr>
          <p:cNvPr id="48" name="表格 6"/>
          <p:cNvGraphicFramePr>
            <a:graphicFrameLocks noGrp="1"/>
          </p:cNvGraphicFramePr>
          <p:nvPr>
            <p:custDataLst>
              <p:tags r:id="rId8"/>
            </p:custDataLst>
          </p:nvPr>
        </p:nvGraphicFramePr>
        <p:xfrm>
          <a:off x="316777" y="5374241"/>
          <a:ext cx="972000" cy="971850"/>
        </p:xfrm>
        <a:graphic>
          <a:graphicData uri="http://schemas.openxmlformats.org/drawingml/2006/table">
            <a:tbl>
              <a:tblPr>
                <a:tableStyleId>{5C22544A-7EE6-4342-B048-85BDC9FD1C3A}</a:tableStyleId>
              </a:tblPr>
              <a:tblGrid>
                <a:gridCol w="324000"/>
                <a:gridCol w="324000"/>
                <a:gridCol w="324000"/>
              </a:tblGrid>
              <a:tr h="32385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r h="32400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r h="32400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bl>
          </a:graphicData>
        </a:graphic>
      </p:graphicFrame>
      <p:sp>
        <p:nvSpPr>
          <p:cNvPr id="49" name="矩形 48"/>
          <p:cNvSpPr>
            <a:spLocks noChangeAspect="1"/>
          </p:cNvSpPr>
          <p:nvPr>
            <p:custDataLst>
              <p:tags r:id="rId9"/>
            </p:custDataLst>
          </p:nvPr>
        </p:nvSpPr>
        <p:spPr>
          <a:xfrm>
            <a:off x="1342837" y="5319217"/>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graphicFrame>
        <p:nvGraphicFramePr>
          <p:cNvPr id="50" name="表格 6"/>
          <p:cNvGraphicFramePr>
            <a:graphicFrameLocks noGrp="1"/>
          </p:cNvGraphicFramePr>
          <p:nvPr>
            <p:custDataLst>
              <p:tags r:id="rId10"/>
            </p:custDataLst>
          </p:nvPr>
        </p:nvGraphicFramePr>
        <p:xfrm>
          <a:off x="1396897" y="5374241"/>
          <a:ext cx="972000" cy="971850"/>
        </p:xfrm>
        <a:graphic>
          <a:graphicData uri="http://schemas.openxmlformats.org/drawingml/2006/table">
            <a:tbl>
              <a:tblPr>
                <a:tableStyleId>{5C22544A-7EE6-4342-B048-85BDC9FD1C3A}</a:tableStyleId>
              </a:tblPr>
              <a:tblGrid>
                <a:gridCol w="324000"/>
                <a:gridCol w="324000"/>
                <a:gridCol w="324000"/>
              </a:tblGrid>
              <a:tr h="32385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r h="32400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r h="32400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bl>
          </a:graphicData>
        </a:graphic>
      </p:graphicFrame>
      <p:sp>
        <p:nvSpPr>
          <p:cNvPr id="51" name="矩形 50"/>
          <p:cNvSpPr>
            <a:spLocks noChangeAspect="1"/>
          </p:cNvSpPr>
          <p:nvPr>
            <p:custDataLst>
              <p:tags r:id="rId11"/>
            </p:custDataLst>
          </p:nvPr>
        </p:nvSpPr>
        <p:spPr>
          <a:xfrm>
            <a:off x="2422957" y="5319217"/>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graphicFrame>
        <p:nvGraphicFramePr>
          <p:cNvPr id="52" name="表格 6"/>
          <p:cNvGraphicFramePr>
            <a:graphicFrameLocks noGrp="1"/>
          </p:cNvGraphicFramePr>
          <p:nvPr>
            <p:custDataLst>
              <p:tags r:id="rId12"/>
            </p:custDataLst>
          </p:nvPr>
        </p:nvGraphicFramePr>
        <p:xfrm>
          <a:off x="2477017" y="5374241"/>
          <a:ext cx="972000" cy="971850"/>
        </p:xfrm>
        <a:graphic>
          <a:graphicData uri="http://schemas.openxmlformats.org/drawingml/2006/table">
            <a:tbl>
              <a:tblPr>
                <a:tableStyleId>{5C22544A-7EE6-4342-B048-85BDC9FD1C3A}</a:tableStyleId>
              </a:tblPr>
              <a:tblGrid>
                <a:gridCol w="324000"/>
                <a:gridCol w="324000"/>
                <a:gridCol w="324000"/>
              </a:tblGrid>
              <a:tr h="32385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r h="32400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r h="32400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bl>
          </a:graphicData>
        </a:graphic>
      </p:graphicFrame>
      <p:sp>
        <p:nvSpPr>
          <p:cNvPr id="53" name="文本框 52"/>
          <p:cNvSpPr txBox="1"/>
          <p:nvPr>
            <p:custDataLst>
              <p:tags r:id="rId13"/>
            </p:custDataLst>
          </p:nvPr>
        </p:nvSpPr>
        <p:spPr>
          <a:xfrm>
            <a:off x="550749" y="3349314"/>
            <a:ext cx="504056" cy="646331"/>
          </a:xfrm>
          <a:prstGeom prst="rect">
            <a:avLst/>
          </a:prstGeom>
          <a:noFill/>
          <a:effectLst>
            <a:outerShdw blurRad="50800" dist="38100" dir="2700000" algn="tl" rotWithShape="0">
              <a:prstClr val="black">
                <a:alpha val="40000"/>
              </a:prstClr>
            </a:outerShdw>
          </a:effectLst>
        </p:spPr>
        <p:txBody>
          <a:bodyPr wrap="square" rtlCol="0" anchor="ctr">
            <a:spAutoFit/>
          </a:bodyPr>
          <a:lstStyle/>
          <a:p>
            <a:pPr algn="ctr"/>
            <a:r>
              <a:rPr kumimoji="1" lang="en-US" altLang="zh-CN" sz="3600" b="0" dirty="0">
                <a:solidFill>
                  <a:srgbClr val="1B5294"/>
                </a:solidFill>
              </a:rPr>
              <a:t>0</a:t>
            </a:r>
            <a:endParaRPr kumimoji="1" lang="zh-CN" altLang="en-US" sz="3600" b="0" dirty="0">
              <a:solidFill>
                <a:srgbClr val="1B5294"/>
              </a:solidFill>
            </a:endParaRPr>
          </a:p>
        </p:txBody>
      </p:sp>
      <p:sp>
        <p:nvSpPr>
          <p:cNvPr id="54" name="文本框 53"/>
          <p:cNvSpPr txBox="1"/>
          <p:nvPr>
            <p:custDataLst>
              <p:tags r:id="rId14"/>
            </p:custDataLst>
          </p:nvPr>
        </p:nvSpPr>
        <p:spPr>
          <a:xfrm>
            <a:off x="550749" y="4430093"/>
            <a:ext cx="504056" cy="646331"/>
          </a:xfrm>
          <a:prstGeom prst="rect">
            <a:avLst/>
          </a:prstGeom>
          <a:noFill/>
          <a:effectLst>
            <a:outerShdw blurRad="50800" dist="38100" dir="2700000" algn="tl" rotWithShape="0">
              <a:prstClr val="black">
                <a:alpha val="40000"/>
              </a:prstClr>
            </a:outerShdw>
          </a:effectLst>
        </p:spPr>
        <p:txBody>
          <a:bodyPr wrap="square" rtlCol="0" anchor="ctr">
            <a:spAutoFit/>
          </a:bodyPr>
          <a:lstStyle/>
          <a:p>
            <a:pPr algn="ctr"/>
            <a:r>
              <a:rPr kumimoji="1" lang="en-US" altLang="zh-CN" sz="3600" b="0" dirty="0">
                <a:solidFill>
                  <a:srgbClr val="1B5294"/>
                </a:solidFill>
              </a:rPr>
              <a:t>1</a:t>
            </a:r>
            <a:endParaRPr kumimoji="1" lang="zh-CN" altLang="en-US" sz="3600" b="0" dirty="0">
              <a:solidFill>
                <a:srgbClr val="1B5294"/>
              </a:solidFill>
            </a:endParaRPr>
          </a:p>
        </p:txBody>
      </p:sp>
      <p:sp>
        <p:nvSpPr>
          <p:cNvPr id="55" name="文本框 54"/>
          <p:cNvSpPr txBox="1"/>
          <p:nvPr>
            <p:custDataLst>
              <p:tags r:id="rId15"/>
            </p:custDataLst>
          </p:nvPr>
        </p:nvSpPr>
        <p:spPr>
          <a:xfrm>
            <a:off x="1630869" y="4430093"/>
            <a:ext cx="504056" cy="646331"/>
          </a:xfrm>
          <a:prstGeom prst="rect">
            <a:avLst/>
          </a:prstGeom>
          <a:noFill/>
          <a:effectLst>
            <a:outerShdw blurRad="50800" dist="38100" dir="2700000" algn="tl" rotWithShape="0">
              <a:prstClr val="black">
                <a:alpha val="40000"/>
              </a:prstClr>
            </a:outerShdw>
          </a:effectLst>
        </p:spPr>
        <p:txBody>
          <a:bodyPr wrap="square" rtlCol="0" anchor="ctr">
            <a:spAutoFit/>
          </a:bodyPr>
          <a:lstStyle/>
          <a:p>
            <a:pPr algn="ctr"/>
            <a:r>
              <a:rPr kumimoji="1" lang="en-US" altLang="zh-CN" sz="3600" b="0" dirty="0">
                <a:solidFill>
                  <a:srgbClr val="1B5294"/>
                </a:solidFill>
              </a:rPr>
              <a:t>3</a:t>
            </a:r>
            <a:endParaRPr kumimoji="1" lang="zh-CN" altLang="en-US" sz="3600" b="0" dirty="0">
              <a:solidFill>
                <a:srgbClr val="1B5294"/>
              </a:solidFill>
            </a:endParaRPr>
          </a:p>
        </p:txBody>
      </p:sp>
      <p:sp>
        <p:nvSpPr>
          <p:cNvPr id="56" name="文本框 55"/>
          <p:cNvSpPr txBox="1"/>
          <p:nvPr>
            <p:custDataLst>
              <p:tags r:id="rId16"/>
            </p:custDataLst>
          </p:nvPr>
        </p:nvSpPr>
        <p:spPr>
          <a:xfrm>
            <a:off x="550749" y="5510872"/>
            <a:ext cx="504056" cy="646331"/>
          </a:xfrm>
          <a:prstGeom prst="rect">
            <a:avLst/>
          </a:prstGeom>
          <a:noFill/>
          <a:effectLst>
            <a:outerShdw blurRad="50800" dist="38100" dir="2700000" algn="tl" rotWithShape="0">
              <a:prstClr val="black">
                <a:alpha val="40000"/>
              </a:prstClr>
            </a:outerShdw>
          </a:effectLst>
        </p:spPr>
        <p:txBody>
          <a:bodyPr wrap="square" rtlCol="0" anchor="ctr">
            <a:spAutoFit/>
          </a:bodyPr>
          <a:lstStyle/>
          <a:p>
            <a:pPr algn="ctr"/>
            <a:r>
              <a:rPr kumimoji="1" lang="en-US" altLang="zh-CN" sz="3600" b="0" dirty="0">
                <a:solidFill>
                  <a:srgbClr val="1B5294"/>
                </a:solidFill>
              </a:rPr>
              <a:t>2</a:t>
            </a:r>
            <a:endParaRPr kumimoji="1" lang="zh-CN" altLang="en-US" sz="3600" b="0" dirty="0">
              <a:solidFill>
                <a:srgbClr val="1B5294"/>
              </a:solidFill>
            </a:endParaRPr>
          </a:p>
        </p:txBody>
      </p:sp>
      <p:sp>
        <p:nvSpPr>
          <p:cNvPr id="57" name="文本框 56"/>
          <p:cNvSpPr txBox="1"/>
          <p:nvPr>
            <p:custDataLst>
              <p:tags r:id="rId17"/>
            </p:custDataLst>
          </p:nvPr>
        </p:nvSpPr>
        <p:spPr>
          <a:xfrm>
            <a:off x="1630869" y="5510872"/>
            <a:ext cx="504056" cy="646331"/>
          </a:xfrm>
          <a:prstGeom prst="rect">
            <a:avLst/>
          </a:prstGeom>
          <a:noFill/>
          <a:effectLst>
            <a:outerShdw blurRad="50800" dist="38100" dir="2700000" algn="tl" rotWithShape="0">
              <a:prstClr val="black">
                <a:alpha val="40000"/>
              </a:prstClr>
            </a:outerShdw>
          </a:effectLst>
        </p:spPr>
        <p:txBody>
          <a:bodyPr wrap="square" rtlCol="0" anchor="ctr">
            <a:spAutoFit/>
          </a:bodyPr>
          <a:lstStyle/>
          <a:p>
            <a:pPr algn="ctr"/>
            <a:r>
              <a:rPr kumimoji="1" lang="en-US" altLang="zh-CN" sz="3600" b="0" dirty="0">
                <a:solidFill>
                  <a:srgbClr val="1B5294"/>
                </a:solidFill>
              </a:rPr>
              <a:t>4</a:t>
            </a:r>
            <a:endParaRPr kumimoji="1" lang="zh-CN" altLang="en-US" sz="3600" b="0" dirty="0">
              <a:solidFill>
                <a:srgbClr val="1B5294"/>
              </a:solidFill>
            </a:endParaRPr>
          </a:p>
        </p:txBody>
      </p:sp>
      <p:sp>
        <p:nvSpPr>
          <p:cNvPr id="58" name="文本框 57"/>
          <p:cNvSpPr txBox="1"/>
          <p:nvPr>
            <p:custDataLst>
              <p:tags r:id="rId18"/>
            </p:custDataLst>
          </p:nvPr>
        </p:nvSpPr>
        <p:spPr>
          <a:xfrm>
            <a:off x="2710989" y="5510872"/>
            <a:ext cx="504056" cy="646331"/>
          </a:xfrm>
          <a:prstGeom prst="rect">
            <a:avLst/>
          </a:prstGeom>
          <a:noFill/>
          <a:effectLst>
            <a:outerShdw blurRad="50800" dist="38100" dir="2700000" algn="tl" rotWithShape="0">
              <a:prstClr val="black">
                <a:alpha val="40000"/>
              </a:prstClr>
            </a:outerShdw>
          </a:effectLst>
        </p:spPr>
        <p:txBody>
          <a:bodyPr wrap="square" rtlCol="0" anchor="ctr">
            <a:spAutoFit/>
          </a:bodyPr>
          <a:lstStyle/>
          <a:p>
            <a:pPr algn="ctr"/>
            <a:r>
              <a:rPr kumimoji="1" lang="en-US" altLang="zh-CN" sz="3600" b="0" dirty="0">
                <a:solidFill>
                  <a:srgbClr val="1B5294"/>
                </a:solidFill>
              </a:rPr>
              <a:t>5</a:t>
            </a:r>
            <a:endParaRPr kumimoji="1" lang="zh-CN" altLang="en-US" sz="3600" b="0" dirty="0">
              <a:solidFill>
                <a:srgbClr val="1B5294"/>
              </a:solidFill>
            </a:endParaRPr>
          </a:p>
        </p:txBody>
      </p:sp>
      <p:sp>
        <p:nvSpPr>
          <p:cNvPr id="72" name="矩形 71"/>
          <p:cNvSpPr>
            <a:spLocks noChangeAspect="1"/>
          </p:cNvSpPr>
          <p:nvPr>
            <p:custDataLst>
              <p:tags r:id="rId19"/>
            </p:custDataLst>
          </p:nvPr>
        </p:nvSpPr>
        <p:spPr>
          <a:xfrm>
            <a:off x="1342852" y="3157659"/>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sp>
        <p:nvSpPr>
          <p:cNvPr id="73" name="矩形 72"/>
          <p:cNvSpPr>
            <a:spLocks noChangeAspect="1"/>
          </p:cNvSpPr>
          <p:nvPr>
            <p:custDataLst>
              <p:tags r:id="rId20"/>
            </p:custDataLst>
          </p:nvPr>
        </p:nvSpPr>
        <p:spPr>
          <a:xfrm>
            <a:off x="2422987" y="3157659"/>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sp>
        <p:nvSpPr>
          <p:cNvPr id="74" name="矩形 73"/>
          <p:cNvSpPr>
            <a:spLocks noChangeAspect="1"/>
          </p:cNvSpPr>
          <p:nvPr>
            <p:custDataLst>
              <p:tags r:id="rId21"/>
            </p:custDataLst>
          </p:nvPr>
        </p:nvSpPr>
        <p:spPr>
          <a:xfrm>
            <a:off x="2422987" y="4238429"/>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sp>
        <p:nvSpPr>
          <p:cNvPr id="75" name="圆角矩形 74"/>
          <p:cNvSpPr/>
          <p:nvPr>
            <p:custDataLst>
              <p:tags r:id="rId22"/>
            </p:custDataLst>
          </p:nvPr>
        </p:nvSpPr>
        <p:spPr>
          <a:xfrm>
            <a:off x="4199255" y="3573016"/>
            <a:ext cx="7588885" cy="1507430"/>
          </a:xfrm>
          <a:prstGeom prst="roundRect">
            <a:avLst/>
          </a:prstGeom>
          <a:noFill/>
          <a:ln w="22225">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dirty="0">
              <a:noFill/>
            </a:endParaRPr>
          </a:p>
        </p:txBody>
      </p:sp>
      <p:grpSp>
        <p:nvGrpSpPr>
          <p:cNvPr id="76" name="组合 75"/>
          <p:cNvGrpSpPr/>
          <p:nvPr/>
        </p:nvGrpSpPr>
        <p:grpSpPr>
          <a:xfrm>
            <a:off x="4752340" y="3639904"/>
            <a:ext cx="6482715" cy="378460"/>
            <a:chOff x="3808" y="4152"/>
            <a:chExt cx="2335" cy="256"/>
          </a:xfrm>
        </p:grpSpPr>
        <p:sp>
          <p:nvSpPr>
            <p:cNvPr id="77" name="文本框 76"/>
            <p:cNvSpPr txBox="1"/>
            <p:nvPr>
              <p:custDataLst>
                <p:tags r:id="rId23"/>
              </p:custDataLst>
            </p:nvPr>
          </p:nvSpPr>
          <p:spPr>
            <a:xfrm>
              <a:off x="3808" y="4152"/>
              <a:ext cx="607" cy="256"/>
            </a:xfrm>
            <a:prstGeom prst="rect">
              <a:avLst/>
            </a:prstGeom>
            <a:noFill/>
          </p:spPr>
          <p:txBody>
            <a:bodyPr wrap="square" lIns="0" tIns="0" rIns="0" bIns="0" rtlCol="0" anchor="ctr" anchorCtr="0">
              <a:noAutofit/>
            </a:bodyPr>
            <a:lstStyle/>
            <a:p>
              <a:pPr algn="ctr"/>
              <a:r>
                <a:rPr lang="en-US" altLang="zh-CN" sz="2400" u="sng" dirty="0">
                  <a:latin typeface="Arial" panose="020B0604020202090204" pitchFamily="34" charset="0"/>
                  <a:ea typeface="黑体" charset="0"/>
                  <a:cs typeface="Arial" panose="020B0604020202090204" pitchFamily="34" charset="0"/>
                </a:rPr>
                <a:t>load</a:t>
              </a:r>
              <a:endParaRPr lang="en-US" altLang="zh-CN" sz="2400" u="sng" dirty="0">
                <a:latin typeface="Arial" panose="020B0604020202090204" pitchFamily="34" charset="0"/>
                <a:ea typeface="黑体" charset="0"/>
                <a:cs typeface="Arial" panose="020B0604020202090204" pitchFamily="34" charset="0"/>
              </a:endParaRPr>
            </a:p>
          </p:txBody>
        </p:sp>
        <p:sp>
          <p:nvSpPr>
            <p:cNvPr id="79" name="文本框 78"/>
            <p:cNvSpPr txBox="1"/>
            <p:nvPr>
              <p:custDataLst>
                <p:tags r:id="rId24"/>
              </p:custDataLst>
            </p:nvPr>
          </p:nvSpPr>
          <p:spPr>
            <a:xfrm>
              <a:off x="4442" y="4152"/>
              <a:ext cx="1022" cy="256"/>
            </a:xfrm>
            <a:prstGeom prst="rect">
              <a:avLst/>
            </a:prstGeom>
            <a:noFill/>
          </p:spPr>
          <p:txBody>
            <a:bodyPr wrap="square" lIns="0" tIns="0" rIns="0" bIns="0" rtlCol="0" anchor="ctr" anchorCtr="0">
              <a:noAutofit/>
            </a:bodyPr>
            <a:lstStyle/>
            <a:p>
              <a:pPr algn="ctr"/>
              <a:r>
                <a:rPr lang="en-US" altLang="zh-CN" sz="2400" u="sng">
                  <a:latin typeface="Arial" panose="020B0604020202090204" pitchFamily="34" charset="0"/>
                  <a:ea typeface="黑体" charset="0"/>
                  <a:cs typeface="Arial" panose="020B0604020202090204" pitchFamily="34" charset="0"/>
                </a:rPr>
                <a:t>compute</a:t>
              </a:r>
              <a:endParaRPr lang="en-US" altLang="zh-CN" sz="2400" u="sng">
                <a:latin typeface="Arial" panose="020B0604020202090204" pitchFamily="34" charset="0"/>
                <a:ea typeface="黑体" charset="0"/>
                <a:cs typeface="Arial" panose="020B0604020202090204" pitchFamily="34" charset="0"/>
              </a:endParaRPr>
            </a:p>
          </p:txBody>
        </p:sp>
        <p:sp>
          <p:nvSpPr>
            <p:cNvPr id="81" name="文本框 80"/>
            <p:cNvSpPr txBox="1"/>
            <p:nvPr>
              <p:custDataLst>
                <p:tags r:id="rId25"/>
              </p:custDataLst>
            </p:nvPr>
          </p:nvSpPr>
          <p:spPr>
            <a:xfrm>
              <a:off x="5536" y="4152"/>
              <a:ext cx="607" cy="256"/>
            </a:xfrm>
            <a:prstGeom prst="rect">
              <a:avLst/>
            </a:prstGeom>
            <a:noFill/>
          </p:spPr>
          <p:txBody>
            <a:bodyPr wrap="square" lIns="0" tIns="0" rIns="0" bIns="0" rtlCol="0" anchor="ctr" anchorCtr="0">
              <a:noAutofit/>
            </a:bodyPr>
            <a:lstStyle/>
            <a:p>
              <a:pPr algn="ctr"/>
              <a:r>
                <a:rPr lang="en-US" altLang="zh-CN" sz="2400" u="sng">
                  <a:latin typeface="Arial" panose="020B0604020202090204" pitchFamily="34" charset="0"/>
                  <a:ea typeface="黑体" charset="0"/>
                  <a:cs typeface="Arial" panose="020B0604020202090204" pitchFamily="34" charset="0"/>
                </a:rPr>
                <a:t>store</a:t>
              </a:r>
              <a:endParaRPr lang="en-US" altLang="zh-CN" sz="2400" u="sng">
                <a:latin typeface="Arial" panose="020B0604020202090204" pitchFamily="34" charset="0"/>
                <a:ea typeface="黑体" charset="0"/>
                <a:cs typeface="Arial" panose="020B0604020202090204" pitchFamily="34" charset="0"/>
              </a:endParaRPr>
            </a:p>
          </p:txBody>
        </p:sp>
      </p:grpSp>
      <p:sp>
        <p:nvSpPr>
          <p:cNvPr id="78" name="矩形 77"/>
          <p:cNvSpPr/>
          <p:nvPr/>
        </p:nvSpPr>
        <p:spPr>
          <a:xfrm>
            <a:off x="4919345" y="4144094"/>
            <a:ext cx="6192520" cy="720090"/>
          </a:xfrm>
          <a:prstGeom prst="rect">
            <a:avLst/>
          </a:prstGeom>
          <a:solidFill>
            <a:schemeClr val="accent1">
              <a:lumMod val="20000"/>
              <a:lumOff val="8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2400" dirty="0">
                <a:ln>
                  <a:noFill/>
                </a:ln>
                <a:solidFill>
                  <a:schemeClr val="tx1"/>
                </a:solidFill>
                <a:latin typeface="Arial" panose="020B0604020202090204" pitchFamily="34" charset="0"/>
                <a:ea typeface="黑体" charset="0"/>
                <a:cs typeface="Arial" panose="020B0604020202090204" pitchFamily="34" charset="0"/>
                <a:sym typeface="+mn-ea"/>
              </a:rPr>
              <a:t>CUDA BLOCK BEHAVIOR</a:t>
            </a:r>
            <a:endParaRPr lang="en-US" altLang="zh-CN" sz="2400" dirty="0">
              <a:ln>
                <a:noFill/>
              </a:ln>
              <a:solidFill>
                <a:schemeClr val="tx1"/>
              </a:solidFill>
              <a:latin typeface="Arial" panose="020B0604020202090204" pitchFamily="34" charset="0"/>
              <a:ea typeface="黑体" charset="0"/>
              <a:cs typeface="Arial" panose="020B0604020202090204" pitchFamily="34" charset="0"/>
              <a:sym typeface="+mn-ea"/>
            </a:endParaRPr>
          </a:p>
        </p:txBody>
      </p:sp>
      <p:sp>
        <p:nvSpPr>
          <p:cNvPr id="341" name="文本框 340"/>
          <p:cNvSpPr txBox="1"/>
          <p:nvPr>
            <p:custDataLst>
              <p:tags r:id="rId26"/>
            </p:custDataLst>
          </p:nvPr>
        </p:nvSpPr>
        <p:spPr>
          <a:xfrm>
            <a:off x="9793605" y="5661287"/>
            <a:ext cx="1920240" cy="360001"/>
          </a:xfrm>
          <a:prstGeom prst="rect">
            <a:avLst/>
          </a:prstGeom>
          <a:noFill/>
          <a:ln w="12700">
            <a:solidFill>
              <a:schemeClr val="accent3"/>
            </a:solidFill>
          </a:ln>
        </p:spPr>
        <p:txBody>
          <a:bodyPr wrap="square" lIns="0" rIns="0" rtlCol="0" anchor="ctr" anchorCtr="0">
            <a:noAutofit/>
          </a:bodyPr>
          <a:lstStyle/>
          <a:p>
            <a:pPr algn="ctr">
              <a:lnSpc>
                <a:spcPct val="100000"/>
              </a:lnSpc>
            </a:pPr>
            <a:r>
              <a:rPr lang="en-US" altLang="zh-CN" sz="1400" b="1">
                <a:latin typeface="Arial" panose="020B0604020202090204" pitchFamily="34" charset="0"/>
                <a:ea typeface="黑体" charset="0"/>
                <a:cs typeface="Arial" panose="020B0604020202090204" pitchFamily="34" charset="0"/>
              </a:rPr>
              <a:t>WAITING FOR</a:t>
            </a:r>
            <a:endParaRPr lang="en-US" altLang="zh-CN" sz="1400" b="1">
              <a:latin typeface="Arial" panose="020B0604020202090204" pitchFamily="34" charset="0"/>
              <a:ea typeface="黑体" charset="0"/>
              <a:cs typeface="Arial" panose="020B0604020202090204" pitchFamily="34" charset="0"/>
            </a:endParaRPr>
          </a:p>
        </p:txBody>
      </p:sp>
      <p:graphicFrame>
        <p:nvGraphicFramePr>
          <p:cNvPr id="110" name="表格 109"/>
          <p:cNvGraphicFramePr>
            <a:graphicFrameLocks noGrp="1"/>
          </p:cNvGraphicFramePr>
          <p:nvPr>
            <p:custDataLst>
              <p:tags r:id="rId27"/>
            </p:custDataLst>
          </p:nvPr>
        </p:nvGraphicFramePr>
        <p:xfrm>
          <a:off x="5520690" y="5223480"/>
          <a:ext cx="6193155" cy="365760"/>
        </p:xfrm>
        <a:graphic>
          <a:graphicData uri="http://schemas.openxmlformats.org/drawingml/2006/table">
            <a:tbl>
              <a:tblPr firstRow="1" bandRow="1">
                <a:tableStyleId>{5C22544A-7EE6-4342-B048-85BDC9FD1C3A}</a:tableStyleId>
              </a:tblPr>
              <a:tblGrid>
                <a:gridCol w="2926080"/>
                <a:gridCol w="544195"/>
                <a:gridCol w="544830"/>
                <a:gridCol w="544195"/>
                <a:gridCol w="544830"/>
                <a:gridCol w="544195"/>
                <a:gridCol w="544830"/>
              </a:tblGrid>
              <a:tr h="365760">
                <a:tc>
                  <a:txBody>
                    <a:bodyPr/>
                    <a:lstStyle/>
                    <a:p>
                      <a:pPr algn="r"/>
                      <a:r>
                        <a:rPr kumimoji="1" lang="en-US" altLang="zh-CN" sz="1600" dirty="0" err="1">
                          <a:solidFill>
                            <a:schemeClr val="tx1"/>
                          </a:solidFill>
                          <a:latin typeface="Arial" panose="020B0604020202090204" pitchFamily="34" charset="0"/>
                          <a:ea typeface="黑体" charset="0"/>
                          <a:cs typeface="Arial" panose="020B0604020202090204" pitchFamily="34" charset="0"/>
                          <a:sym typeface="+mn-ea"/>
                        </a:rPr>
                        <a:t>Global array: signal_fin[]</a:t>
                      </a:r>
                      <a:endParaRPr kumimoji="1" lang="en-US" altLang="zh-CN" sz="1600" dirty="0" err="1">
                        <a:solidFill>
                          <a:schemeClr val="tx1"/>
                        </a:solidFill>
                        <a:latin typeface="Arial" panose="020B0604020202090204" pitchFamily="34" charset="0"/>
                        <a:ea typeface="黑体" charset="0"/>
                        <a:cs typeface="Arial" panose="020B0604020202090204" pitchFamily="34" charset="0"/>
                        <a:sym typeface="+mn-ea"/>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dirty="0">
                          <a:solidFill>
                            <a:schemeClr val="tx1"/>
                          </a:solidFill>
                          <a:latin typeface="Arial" panose="020B0604020202090204" pitchFamily="34" charset="0"/>
                          <a:cs typeface="Arial" panose="020B0604020202090204" pitchFamily="34" charset="0"/>
                        </a:rPr>
                        <a:t>0</a:t>
                      </a:r>
                      <a:endParaRPr lang="en-US" altLang="zh-CN" dirty="0">
                        <a:solidFill>
                          <a:schemeClr val="tx1"/>
                        </a:solidFill>
                        <a:latin typeface="Arial" panose="020B0604020202090204" pitchFamily="34" charset="0"/>
                        <a:cs typeface="Arial" panose="020B060402020209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latin typeface="Arial" panose="020B0604020202090204" pitchFamily="34" charset="0"/>
                          <a:cs typeface="Arial" panose="020B0604020202090204" pitchFamily="34" charset="0"/>
                        </a:rPr>
                        <a:t>0</a:t>
                      </a:r>
                      <a:endParaRPr lang="zh-CN" altLang="en-US" dirty="0">
                        <a:solidFill>
                          <a:schemeClr val="tx1"/>
                        </a:solidFill>
                        <a:latin typeface="Arial" panose="020B0604020202090204" pitchFamily="34" charset="0"/>
                        <a:cs typeface="Arial" panose="020B060402020209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latin typeface="Arial" panose="020B0604020202090204" pitchFamily="34" charset="0"/>
                          <a:cs typeface="Arial" panose="020B0604020202090204" pitchFamily="34" charset="0"/>
                        </a:rPr>
                        <a:t>0</a:t>
                      </a:r>
                      <a:endParaRPr lang="zh-CN" altLang="en-US" dirty="0">
                        <a:solidFill>
                          <a:schemeClr val="tx1"/>
                        </a:solidFill>
                        <a:latin typeface="Arial" panose="020B0604020202090204" pitchFamily="34" charset="0"/>
                        <a:cs typeface="Arial" panose="020B060402020209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latin typeface="Arial" panose="020B0604020202090204" pitchFamily="34" charset="0"/>
                          <a:cs typeface="Arial" panose="020B0604020202090204" pitchFamily="34" charset="0"/>
                        </a:rPr>
                        <a:t>0</a:t>
                      </a:r>
                      <a:endParaRPr lang="zh-CN" altLang="en-US" dirty="0">
                        <a:solidFill>
                          <a:schemeClr val="tx1"/>
                        </a:solidFill>
                        <a:latin typeface="Arial" panose="020B0604020202090204" pitchFamily="34" charset="0"/>
                        <a:cs typeface="Arial" panose="020B060402020209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latin typeface="Arial" panose="020B0604020202090204" pitchFamily="34" charset="0"/>
                          <a:cs typeface="Arial" panose="020B0604020202090204" pitchFamily="34" charset="0"/>
                        </a:rPr>
                        <a:t>0</a:t>
                      </a:r>
                      <a:endParaRPr lang="en-US" altLang="zh-CN" dirty="0">
                        <a:solidFill>
                          <a:schemeClr val="tx1"/>
                        </a:solidFill>
                        <a:latin typeface="Arial" panose="020B0604020202090204" pitchFamily="34" charset="0"/>
                        <a:cs typeface="Arial" panose="020B060402020209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latin typeface="Arial" panose="020B0604020202090204" pitchFamily="34" charset="0"/>
                          <a:cs typeface="Arial" panose="020B0604020202090204" pitchFamily="34" charset="0"/>
                        </a:rPr>
                        <a:t>0</a:t>
                      </a:r>
                      <a:endParaRPr lang="en-US" altLang="zh-CN" dirty="0">
                        <a:solidFill>
                          <a:schemeClr val="tx1"/>
                        </a:solidFill>
                        <a:latin typeface="Arial" panose="020B0604020202090204" pitchFamily="34" charset="0"/>
                        <a:cs typeface="Arial" panose="020B060402020209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111" name="矩形 110"/>
          <p:cNvSpPr/>
          <p:nvPr>
            <p:custDataLst>
              <p:tags r:id="rId28"/>
            </p:custDataLst>
          </p:nvPr>
        </p:nvSpPr>
        <p:spPr>
          <a:xfrm>
            <a:off x="8544560" y="6092190"/>
            <a:ext cx="360000" cy="360000"/>
          </a:xfrm>
          <a:prstGeom prst="rect">
            <a:avLst/>
          </a:prstGeom>
          <a:noFill/>
          <a:ln w="9525" cap="flat" cmpd="sng">
            <a:solidFill>
              <a:schemeClr val="tx1"/>
            </a:solid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1600">
                <a:ln>
                  <a:noFill/>
                </a:ln>
                <a:solidFill>
                  <a:schemeClr val="tx1"/>
                </a:solidFill>
                <a:latin typeface="Arial" panose="020B0604020202090204" pitchFamily="34" charset="0"/>
                <a:ea typeface="黑体" charset="0"/>
                <a:cs typeface="Arial" panose="020B0604020202090204" pitchFamily="34" charset="0"/>
              </a:rPr>
              <a:t>0</a:t>
            </a:r>
            <a:endParaRPr lang="en-US" altLang="zh-CN" sz="1600">
              <a:ln>
                <a:noFill/>
              </a:ln>
              <a:solidFill>
                <a:schemeClr val="tx1"/>
              </a:solidFill>
              <a:latin typeface="Arial" panose="020B0604020202090204" pitchFamily="34" charset="0"/>
              <a:ea typeface="黑体" charset="0"/>
              <a:cs typeface="Arial" panose="020B0604020202090204" pitchFamily="34" charset="0"/>
            </a:endParaRPr>
          </a:p>
        </p:txBody>
      </p:sp>
      <p:sp>
        <p:nvSpPr>
          <p:cNvPr id="112" name="矩形 111"/>
          <p:cNvSpPr/>
          <p:nvPr>
            <p:custDataLst>
              <p:tags r:id="rId29"/>
            </p:custDataLst>
          </p:nvPr>
        </p:nvSpPr>
        <p:spPr>
          <a:xfrm>
            <a:off x="9093155" y="6092190"/>
            <a:ext cx="359410" cy="360000"/>
          </a:xfrm>
          <a:prstGeom prst="rect">
            <a:avLst/>
          </a:prstGeom>
          <a:noFill/>
          <a:ln w="9525" cap="flat" cmpd="sng">
            <a:solidFill>
              <a:schemeClr val="tx1"/>
            </a:solidFill>
            <a:prstDash val="solid"/>
            <a:miter lim="800000"/>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1600">
                <a:ln>
                  <a:noFill/>
                </a:ln>
                <a:solidFill>
                  <a:schemeClr val="tx1"/>
                </a:solidFill>
                <a:latin typeface="Arial" panose="020B0604020202090204" pitchFamily="34" charset="0"/>
                <a:ea typeface="黑体" charset="0"/>
                <a:cs typeface="Arial" panose="020B0604020202090204" pitchFamily="34" charset="0"/>
              </a:rPr>
              <a:t>1</a:t>
            </a:r>
            <a:endParaRPr lang="en-US" altLang="zh-CN" sz="1600">
              <a:ln>
                <a:noFill/>
              </a:ln>
              <a:solidFill>
                <a:schemeClr val="tx1"/>
              </a:solidFill>
              <a:latin typeface="Arial" panose="020B0604020202090204" pitchFamily="34" charset="0"/>
              <a:ea typeface="黑体" charset="0"/>
              <a:cs typeface="Arial" panose="020B0604020202090204" pitchFamily="34" charset="0"/>
            </a:endParaRPr>
          </a:p>
        </p:txBody>
      </p:sp>
      <p:sp>
        <p:nvSpPr>
          <p:cNvPr id="113" name="矩形 112"/>
          <p:cNvSpPr/>
          <p:nvPr>
            <p:custDataLst>
              <p:tags r:id="rId30"/>
            </p:custDataLst>
          </p:nvPr>
        </p:nvSpPr>
        <p:spPr>
          <a:xfrm>
            <a:off x="9641160" y="6092190"/>
            <a:ext cx="359410" cy="360000"/>
          </a:xfrm>
          <a:prstGeom prst="rect">
            <a:avLst/>
          </a:prstGeom>
          <a:noFill/>
          <a:ln w="9525" cap="flat" cmpd="sng">
            <a:solidFill>
              <a:schemeClr val="tx1"/>
            </a:solidFill>
            <a:prstDash val="solid"/>
            <a:miter lim="800000"/>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1600">
                <a:ln>
                  <a:noFill/>
                </a:ln>
                <a:solidFill>
                  <a:schemeClr val="tx1"/>
                </a:solidFill>
                <a:latin typeface="Arial" panose="020B0604020202090204" pitchFamily="34" charset="0"/>
                <a:ea typeface="黑体" charset="0"/>
                <a:cs typeface="Arial" panose="020B0604020202090204" pitchFamily="34" charset="0"/>
                <a:sym typeface="+mn-ea"/>
              </a:rPr>
              <a:t>2</a:t>
            </a:r>
            <a:endParaRPr lang="en-US" altLang="zh-CN" sz="1600">
              <a:ln>
                <a:noFill/>
              </a:ln>
              <a:solidFill>
                <a:schemeClr val="tx1"/>
              </a:solidFill>
              <a:latin typeface="Arial" panose="020B0604020202090204" pitchFamily="34" charset="0"/>
              <a:ea typeface="黑体" charset="0"/>
              <a:cs typeface="Arial" panose="020B0604020202090204" pitchFamily="34" charset="0"/>
              <a:sym typeface="+mn-ea"/>
            </a:endParaRPr>
          </a:p>
        </p:txBody>
      </p:sp>
      <p:sp>
        <p:nvSpPr>
          <p:cNvPr id="115" name="矩形 114"/>
          <p:cNvSpPr/>
          <p:nvPr>
            <p:custDataLst>
              <p:tags r:id="rId31"/>
            </p:custDataLst>
          </p:nvPr>
        </p:nvSpPr>
        <p:spPr>
          <a:xfrm>
            <a:off x="10189165" y="6092190"/>
            <a:ext cx="359410" cy="360000"/>
          </a:xfrm>
          <a:prstGeom prst="rect">
            <a:avLst/>
          </a:prstGeom>
          <a:noFill/>
          <a:ln w="9525" cap="flat" cmpd="sng">
            <a:solidFill>
              <a:schemeClr val="tx1"/>
            </a:solidFill>
            <a:prstDash val="solid"/>
            <a:miter lim="800000"/>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1600">
                <a:ln>
                  <a:noFill/>
                </a:ln>
                <a:solidFill>
                  <a:schemeClr val="tx1"/>
                </a:solidFill>
                <a:latin typeface="Arial" panose="020B0604020202090204" pitchFamily="34" charset="0"/>
                <a:ea typeface="黑体" charset="0"/>
                <a:cs typeface="Arial" panose="020B0604020202090204" pitchFamily="34" charset="0"/>
                <a:sym typeface="+mn-ea"/>
              </a:rPr>
              <a:t>3</a:t>
            </a:r>
            <a:endParaRPr lang="en-US" altLang="zh-CN" sz="1600">
              <a:ln>
                <a:noFill/>
              </a:ln>
              <a:solidFill>
                <a:schemeClr val="tx1"/>
              </a:solidFill>
              <a:latin typeface="Arial" panose="020B0604020202090204" pitchFamily="34" charset="0"/>
              <a:ea typeface="黑体" charset="0"/>
              <a:cs typeface="Arial" panose="020B0604020202090204" pitchFamily="34" charset="0"/>
              <a:sym typeface="+mn-ea"/>
            </a:endParaRPr>
          </a:p>
        </p:txBody>
      </p:sp>
      <p:sp>
        <p:nvSpPr>
          <p:cNvPr id="116" name="矩形 115"/>
          <p:cNvSpPr/>
          <p:nvPr>
            <p:custDataLst>
              <p:tags r:id="rId32"/>
            </p:custDataLst>
          </p:nvPr>
        </p:nvSpPr>
        <p:spPr>
          <a:xfrm>
            <a:off x="10737170" y="6092190"/>
            <a:ext cx="359410" cy="360000"/>
          </a:xfrm>
          <a:prstGeom prst="rect">
            <a:avLst/>
          </a:prstGeom>
          <a:noFill/>
          <a:ln w="9525" cap="flat" cmpd="sng">
            <a:solidFill>
              <a:schemeClr val="tx1"/>
            </a:solidFill>
            <a:prstDash val="solid"/>
            <a:miter lim="800000"/>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1600">
                <a:ln>
                  <a:noFill/>
                </a:ln>
                <a:solidFill>
                  <a:schemeClr val="tx1"/>
                </a:solidFill>
                <a:latin typeface="Arial" panose="020B0604020202090204" pitchFamily="34" charset="0"/>
                <a:ea typeface="黑体" charset="0"/>
                <a:cs typeface="Arial" panose="020B0604020202090204" pitchFamily="34" charset="0"/>
                <a:sym typeface="+mn-ea"/>
              </a:rPr>
              <a:t>4</a:t>
            </a:r>
            <a:endParaRPr lang="en-US" altLang="zh-CN" sz="1600">
              <a:ln>
                <a:noFill/>
              </a:ln>
              <a:solidFill>
                <a:schemeClr val="tx1"/>
              </a:solidFill>
              <a:latin typeface="Arial" panose="020B0604020202090204" pitchFamily="34" charset="0"/>
              <a:ea typeface="黑体" charset="0"/>
              <a:cs typeface="Arial" panose="020B0604020202090204" pitchFamily="34" charset="0"/>
              <a:sym typeface="+mn-ea"/>
            </a:endParaRPr>
          </a:p>
        </p:txBody>
      </p:sp>
      <p:sp>
        <p:nvSpPr>
          <p:cNvPr id="117" name="矩形 116"/>
          <p:cNvSpPr/>
          <p:nvPr>
            <p:custDataLst>
              <p:tags r:id="rId33"/>
            </p:custDataLst>
          </p:nvPr>
        </p:nvSpPr>
        <p:spPr>
          <a:xfrm>
            <a:off x="11285175" y="6092190"/>
            <a:ext cx="359410" cy="360000"/>
          </a:xfrm>
          <a:prstGeom prst="rect">
            <a:avLst/>
          </a:prstGeom>
          <a:noFill/>
          <a:ln w="9525" cap="flat" cmpd="sng">
            <a:solidFill>
              <a:schemeClr val="tx1"/>
            </a:solidFill>
            <a:prstDash val="solid"/>
            <a:miter lim="800000"/>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1600">
                <a:ln>
                  <a:noFill/>
                </a:ln>
                <a:solidFill>
                  <a:schemeClr val="tx1"/>
                </a:solidFill>
                <a:latin typeface="Arial" panose="020B0604020202090204" pitchFamily="34" charset="0"/>
                <a:ea typeface="黑体" charset="0"/>
                <a:cs typeface="Arial" panose="020B0604020202090204" pitchFamily="34" charset="0"/>
                <a:sym typeface="+mn-ea"/>
              </a:rPr>
              <a:t>5</a:t>
            </a:r>
            <a:endParaRPr lang="en-US" altLang="zh-CN" sz="1600">
              <a:ln>
                <a:noFill/>
              </a:ln>
              <a:solidFill>
                <a:schemeClr val="tx1"/>
              </a:solidFill>
              <a:latin typeface="Arial" panose="020B0604020202090204" pitchFamily="34" charset="0"/>
              <a:ea typeface="黑体" charset="0"/>
              <a:cs typeface="Arial" panose="020B0604020202090204" pitchFamily="34" charset="0"/>
              <a:sym typeface="+mn-ea"/>
            </a:endParaRPr>
          </a:p>
        </p:txBody>
      </p:sp>
      <p:sp>
        <p:nvSpPr>
          <p:cNvPr id="118" name="文本框 117"/>
          <p:cNvSpPr txBox="1"/>
          <p:nvPr>
            <p:custDataLst>
              <p:tags r:id="rId34"/>
            </p:custDataLst>
          </p:nvPr>
        </p:nvSpPr>
        <p:spPr>
          <a:xfrm>
            <a:off x="6672580" y="6092825"/>
            <a:ext cx="1765300" cy="359410"/>
          </a:xfrm>
          <a:prstGeom prst="rect">
            <a:avLst/>
          </a:prstGeom>
          <a:noFill/>
        </p:spPr>
        <p:txBody>
          <a:bodyPr wrap="square" lIns="0" rIns="0" bIns="17780" rtlCol="0" anchor="ctr" anchorCtr="0">
            <a:noAutofit/>
          </a:bodyPr>
          <a:lstStyle/>
          <a:p>
            <a:pPr algn="ctr"/>
            <a:r>
              <a:rPr kumimoji="1" lang="en-US" altLang="zh-CN" sz="1600" dirty="0" err="1">
                <a:latin typeface="Arial" panose="020B0604020202090204" pitchFamily="34" charset="0"/>
                <a:ea typeface="黑体" charset="0"/>
                <a:cs typeface="Arial" panose="020B0604020202090204" pitchFamily="34" charset="0"/>
              </a:rPr>
              <a:t>CUDA Block</a:t>
            </a:r>
            <a:endParaRPr kumimoji="1" lang="en-US" altLang="zh-CN" sz="1600" dirty="0" err="1">
              <a:latin typeface="Arial" panose="020B0604020202090204" pitchFamily="34" charset="0"/>
              <a:ea typeface="黑体" charset="0"/>
              <a:cs typeface="Arial" panose="020B0604020202090204" pitchFamily="34" charset="0"/>
            </a:endParaRPr>
          </a:p>
        </p:txBody>
      </p:sp>
      <p:cxnSp>
        <p:nvCxnSpPr>
          <p:cNvPr id="119" name="直接箭头连接符 118"/>
          <p:cNvCxnSpPr>
            <a:endCxn id="112" idx="0"/>
          </p:cNvCxnSpPr>
          <p:nvPr>
            <p:custDataLst>
              <p:tags r:id="rId35"/>
            </p:custDataLst>
          </p:nvPr>
        </p:nvCxnSpPr>
        <p:spPr>
          <a:xfrm>
            <a:off x="8760630" y="5589240"/>
            <a:ext cx="512230" cy="502950"/>
          </a:xfrm>
          <a:prstGeom prst="straightConnector1">
            <a:avLst/>
          </a:prstGeom>
          <a:ln w="15875">
            <a:solidFill>
              <a:schemeClr val="accent3"/>
            </a:solidFill>
            <a:miter lim="800000"/>
            <a:tailEnd type="oval" w="sm" len="sm"/>
          </a:ln>
        </p:spPr>
        <p:style>
          <a:lnRef idx="2">
            <a:schemeClr val="accent1"/>
          </a:lnRef>
          <a:fillRef idx="0">
            <a:srgbClr val="FFFFFF"/>
          </a:fillRef>
          <a:effectRef idx="0">
            <a:srgbClr val="FFFFFF"/>
          </a:effectRef>
          <a:fontRef idx="minor">
            <a:schemeClr val="tx1"/>
          </a:fontRef>
        </p:style>
      </p:cxnSp>
      <p:cxnSp>
        <p:nvCxnSpPr>
          <p:cNvPr id="120" name="直接箭头连接符 119"/>
          <p:cNvCxnSpPr>
            <a:endCxn id="113" idx="0"/>
          </p:cNvCxnSpPr>
          <p:nvPr>
            <p:custDataLst>
              <p:tags r:id="rId36"/>
            </p:custDataLst>
          </p:nvPr>
        </p:nvCxnSpPr>
        <p:spPr>
          <a:xfrm>
            <a:off x="8760630" y="5589240"/>
            <a:ext cx="1060235" cy="502950"/>
          </a:xfrm>
          <a:prstGeom prst="straightConnector1">
            <a:avLst/>
          </a:prstGeom>
          <a:ln w="15875">
            <a:solidFill>
              <a:schemeClr val="accent3"/>
            </a:solidFill>
            <a:miter lim="800000"/>
            <a:tailEnd type="oval" w="sm" len="sm"/>
          </a:ln>
        </p:spPr>
        <p:style>
          <a:lnRef idx="2">
            <a:schemeClr val="accent1"/>
          </a:lnRef>
          <a:fillRef idx="0">
            <a:srgbClr val="FFFFFF"/>
          </a:fillRef>
          <a:effectRef idx="0">
            <a:srgbClr val="FFFFFF"/>
          </a:effectRef>
          <a:fontRef idx="minor">
            <a:schemeClr val="tx1"/>
          </a:fontRef>
        </p:style>
      </p:cxnSp>
      <p:cxnSp>
        <p:nvCxnSpPr>
          <p:cNvPr id="121" name="直接箭头连接符 120"/>
          <p:cNvCxnSpPr/>
          <p:nvPr>
            <p:custDataLst>
              <p:tags r:id="rId37"/>
            </p:custDataLst>
          </p:nvPr>
        </p:nvCxnSpPr>
        <p:spPr>
          <a:xfrm>
            <a:off x="9272860" y="5589240"/>
            <a:ext cx="1072095" cy="504220"/>
          </a:xfrm>
          <a:prstGeom prst="straightConnector1">
            <a:avLst/>
          </a:prstGeom>
          <a:ln w="15875">
            <a:solidFill>
              <a:schemeClr val="accent3"/>
            </a:solidFill>
            <a:miter lim="800000"/>
            <a:tailEnd type="oval" w="sm" len="sm"/>
          </a:ln>
        </p:spPr>
        <p:style>
          <a:lnRef idx="2">
            <a:schemeClr val="accent1"/>
          </a:lnRef>
          <a:fillRef idx="0">
            <a:srgbClr val="FFFFFF"/>
          </a:fillRef>
          <a:effectRef idx="0">
            <a:srgbClr val="FFFFFF"/>
          </a:effectRef>
          <a:fontRef idx="minor">
            <a:schemeClr val="tx1"/>
          </a:fontRef>
        </p:style>
      </p:cxnSp>
      <p:cxnSp>
        <p:nvCxnSpPr>
          <p:cNvPr id="122" name="直接箭头连接符 121"/>
          <p:cNvCxnSpPr>
            <a:endCxn id="116" idx="0"/>
          </p:cNvCxnSpPr>
          <p:nvPr>
            <p:custDataLst>
              <p:tags r:id="rId38"/>
            </p:custDataLst>
          </p:nvPr>
        </p:nvCxnSpPr>
        <p:spPr>
          <a:xfrm>
            <a:off x="9272860" y="5589240"/>
            <a:ext cx="1644015" cy="502950"/>
          </a:xfrm>
          <a:prstGeom prst="straightConnector1">
            <a:avLst/>
          </a:prstGeom>
          <a:ln w="15875">
            <a:solidFill>
              <a:schemeClr val="accent3"/>
            </a:solidFill>
            <a:miter lim="800000"/>
            <a:tailEnd type="oval" w="sm" len="sm"/>
          </a:ln>
        </p:spPr>
        <p:style>
          <a:lnRef idx="2">
            <a:schemeClr val="accent1"/>
          </a:lnRef>
          <a:fillRef idx="0">
            <a:srgbClr val="FFFFFF"/>
          </a:fillRef>
          <a:effectRef idx="0">
            <a:srgbClr val="FFFFFF"/>
          </a:effectRef>
          <a:fontRef idx="minor">
            <a:schemeClr val="tx1"/>
          </a:fontRef>
        </p:style>
      </p:cxnSp>
      <p:cxnSp>
        <p:nvCxnSpPr>
          <p:cNvPr id="123" name="直接箭头连接符 122"/>
          <p:cNvCxnSpPr/>
          <p:nvPr>
            <p:custDataLst>
              <p:tags r:id="rId39"/>
            </p:custDataLst>
          </p:nvPr>
        </p:nvCxnSpPr>
        <p:spPr>
          <a:xfrm>
            <a:off x="9820865" y="5589240"/>
            <a:ext cx="1100035" cy="504220"/>
          </a:xfrm>
          <a:prstGeom prst="straightConnector1">
            <a:avLst/>
          </a:prstGeom>
          <a:ln w="15875">
            <a:solidFill>
              <a:schemeClr val="accent3"/>
            </a:solidFill>
            <a:miter lim="800000"/>
            <a:tailEnd type="oval" w="sm" len="sm"/>
          </a:ln>
        </p:spPr>
        <p:style>
          <a:lnRef idx="2">
            <a:schemeClr val="accent1"/>
          </a:lnRef>
          <a:fillRef idx="0">
            <a:srgbClr val="FFFFFF"/>
          </a:fillRef>
          <a:effectRef idx="0">
            <a:srgbClr val="FFFFFF"/>
          </a:effectRef>
          <a:fontRef idx="minor">
            <a:schemeClr val="tx1"/>
          </a:fontRef>
        </p:style>
      </p:cxnSp>
      <p:cxnSp>
        <p:nvCxnSpPr>
          <p:cNvPr id="124" name="直接箭头连接符 123"/>
          <p:cNvCxnSpPr>
            <a:endCxn id="117" idx="0"/>
          </p:cNvCxnSpPr>
          <p:nvPr>
            <p:custDataLst>
              <p:tags r:id="rId40"/>
            </p:custDataLst>
          </p:nvPr>
        </p:nvCxnSpPr>
        <p:spPr>
          <a:xfrm>
            <a:off x="9820865" y="5589240"/>
            <a:ext cx="1644015" cy="502950"/>
          </a:xfrm>
          <a:prstGeom prst="straightConnector1">
            <a:avLst/>
          </a:prstGeom>
          <a:ln w="15875">
            <a:solidFill>
              <a:schemeClr val="accent3"/>
            </a:solidFill>
            <a:miter lim="800000"/>
            <a:tailEnd type="oval" w="sm" len="sm"/>
          </a:ln>
        </p:spPr>
        <p:style>
          <a:lnRef idx="2">
            <a:schemeClr val="accent1"/>
          </a:lnRef>
          <a:fillRef idx="0">
            <a:srgbClr val="FFFFFF"/>
          </a:fillRef>
          <a:effectRef idx="0">
            <a:srgbClr val="FFFFFF"/>
          </a:effectRef>
          <a:fontRef idx="minor">
            <a:schemeClr val="tx1"/>
          </a:fontRef>
        </p:style>
      </p:cxnSp>
      <p:cxnSp>
        <p:nvCxnSpPr>
          <p:cNvPr id="125" name="直接箭头连接符 124"/>
          <p:cNvCxnSpPr>
            <a:stCxn id="111" idx="0"/>
          </p:cNvCxnSpPr>
          <p:nvPr>
            <p:custDataLst>
              <p:tags r:id="rId41"/>
            </p:custDataLst>
          </p:nvPr>
        </p:nvCxnSpPr>
        <p:spPr>
          <a:xfrm flipV="1">
            <a:off x="8724560" y="5589240"/>
            <a:ext cx="340" cy="502950"/>
          </a:xfrm>
          <a:prstGeom prst="straightConnector1">
            <a:avLst/>
          </a:prstGeom>
          <a:ln>
            <a:solidFill>
              <a:schemeClr val="tx1"/>
            </a:solidFill>
            <a:tailEnd type="arrow"/>
          </a:ln>
        </p:spPr>
        <p:style>
          <a:lnRef idx="2">
            <a:schemeClr val="accent1"/>
          </a:lnRef>
          <a:fillRef idx="0">
            <a:srgbClr val="FFFFFF"/>
          </a:fillRef>
          <a:effectRef idx="0">
            <a:srgbClr val="FFFFFF"/>
          </a:effectRef>
          <a:fontRef idx="minor">
            <a:schemeClr val="tx1"/>
          </a:fontRef>
        </p:style>
      </p:cxnSp>
      <p:graphicFrame>
        <p:nvGraphicFramePr>
          <p:cNvPr id="2" name="表格 6"/>
          <p:cNvGraphicFramePr>
            <a:graphicFrameLocks noGrp="1" noChangeAspect="1"/>
          </p:cNvGraphicFramePr>
          <p:nvPr>
            <p:custDataLst>
              <p:tags r:id="rId42"/>
            </p:custDataLst>
          </p:nvPr>
        </p:nvGraphicFramePr>
        <p:xfrm>
          <a:off x="4849473" y="2499298"/>
          <a:ext cx="384810" cy="386715"/>
        </p:xfrm>
        <a:graphic>
          <a:graphicData uri="http://schemas.openxmlformats.org/drawingml/2006/table">
            <a:tbl>
              <a:tblPr>
                <a:tableStyleId>{5C22544A-7EE6-4342-B048-85BDC9FD1C3A}</a:tableStyleId>
              </a:tblPr>
              <a:tblGrid>
                <a:gridCol w="128270"/>
                <a:gridCol w="128270"/>
                <a:gridCol w="128270"/>
              </a:tblGrid>
              <a:tr h="128905">
                <a:tc>
                  <a:txBody>
                    <a:bodyPr/>
                    <a:lstStyle/>
                    <a:p>
                      <a:endParaRPr lang="zh-CN" altLang="en-US"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r>
              <a:tr h="128905">
                <a:tc>
                  <a:txBody>
                    <a:bodyPr/>
                    <a:lstStyle/>
                    <a:p>
                      <a:endParaRPr lang="zh-CN" altLang="en-US"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r>
              <a:tr h="128905">
                <a:tc>
                  <a:txBody>
                    <a:bodyPr/>
                    <a:lstStyle/>
                    <a:p>
                      <a:endParaRPr lang="zh-CN" altLang="en-US"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r>
            </a:tbl>
          </a:graphicData>
        </a:graphic>
      </p:graphicFrame>
      <p:graphicFrame>
        <p:nvGraphicFramePr>
          <p:cNvPr id="6" name="表格 6"/>
          <p:cNvGraphicFramePr>
            <a:graphicFrameLocks noGrp="1" noChangeAspect="1"/>
          </p:cNvGraphicFramePr>
          <p:nvPr>
            <p:custDataLst>
              <p:tags r:id="rId43"/>
            </p:custDataLst>
          </p:nvPr>
        </p:nvGraphicFramePr>
        <p:xfrm>
          <a:off x="4857093" y="3014097"/>
          <a:ext cx="384810" cy="386715"/>
        </p:xfrm>
        <a:graphic>
          <a:graphicData uri="http://schemas.openxmlformats.org/drawingml/2006/table">
            <a:tbl>
              <a:tblPr>
                <a:tableStyleId>{5C22544A-7EE6-4342-B048-85BDC9FD1C3A}</a:tableStyleId>
              </a:tblPr>
              <a:tblGrid>
                <a:gridCol w="128270"/>
                <a:gridCol w="128270"/>
                <a:gridCol w="128270"/>
              </a:tblGrid>
              <a:tr h="128905">
                <a:tc>
                  <a:txBody>
                    <a:bodyPr/>
                    <a:lstStyle/>
                    <a:p>
                      <a:endParaRPr lang="zh-CN" altLang="en-US" sz="600" dirty="0"/>
                    </a:p>
                  </a:txBody>
                  <a:tcPr marL="0" marR="0" marT="0" marB="0">
                    <a:solidFill>
                      <a:schemeClr val="accent6"/>
                    </a:solidFill>
                  </a:tcPr>
                </a:tc>
                <a:tc>
                  <a:txBody>
                    <a:bodyPr/>
                    <a:lstStyle/>
                    <a:p>
                      <a:endParaRPr lang="zh-CN" altLang="en-US" sz="600" dirty="0"/>
                    </a:p>
                  </a:txBody>
                  <a:tcPr marL="0" marR="0" marT="0" marB="0">
                    <a:solidFill>
                      <a:schemeClr val="accent6"/>
                    </a:solidFill>
                  </a:tcPr>
                </a:tc>
                <a:tc>
                  <a:txBody>
                    <a:bodyPr/>
                    <a:lstStyle/>
                    <a:p>
                      <a:endParaRPr lang="zh-CN" altLang="en-US" sz="600" dirty="0"/>
                    </a:p>
                  </a:txBody>
                  <a:tcPr marL="0" marR="0" marT="0" marB="0">
                    <a:solidFill>
                      <a:schemeClr val="accent6"/>
                    </a:solidFill>
                  </a:tcPr>
                </a:tc>
              </a:tr>
              <a:tr h="128905">
                <a:tc>
                  <a:txBody>
                    <a:bodyPr/>
                    <a:lstStyle/>
                    <a:p>
                      <a:endParaRPr lang="zh-CN" altLang="en-US" sz="600" dirty="0"/>
                    </a:p>
                  </a:txBody>
                  <a:tcPr marL="0" marR="0" marT="0" marB="0">
                    <a:solidFill>
                      <a:schemeClr val="accent6"/>
                    </a:solidFill>
                  </a:tcPr>
                </a:tc>
                <a:tc>
                  <a:txBody>
                    <a:bodyPr/>
                    <a:lstStyle/>
                    <a:p>
                      <a:endParaRPr lang="zh-CN" altLang="en-US" sz="600" dirty="0"/>
                    </a:p>
                  </a:txBody>
                  <a:tcPr marL="0" marR="0" marT="0" marB="0">
                    <a:solidFill>
                      <a:schemeClr val="accent6"/>
                    </a:solidFill>
                  </a:tcPr>
                </a:tc>
                <a:tc>
                  <a:txBody>
                    <a:bodyPr/>
                    <a:lstStyle/>
                    <a:p>
                      <a:endParaRPr lang="zh-CN" altLang="en-US" sz="600" dirty="0"/>
                    </a:p>
                  </a:txBody>
                  <a:tcPr marL="0" marR="0" marT="0" marB="0">
                    <a:solidFill>
                      <a:schemeClr val="accent6"/>
                    </a:solidFill>
                  </a:tcPr>
                </a:tc>
              </a:tr>
              <a:tr h="128905">
                <a:tc>
                  <a:txBody>
                    <a:bodyPr/>
                    <a:lstStyle/>
                    <a:p>
                      <a:endParaRPr lang="zh-CN" altLang="en-US" sz="600" dirty="0"/>
                    </a:p>
                  </a:txBody>
                  <a:tcPr marL="0" marR="0" marT="0" marB="0">
                    <a:solidFill>
                      <a:schemeClr val="accent6"/>
                    </a:solidFill>
                  </a:tcPr>
                </a:tc>
                <a:tc>
                  <a:txBody>
                    <a:bodyPr/>
                    <a:lstStyle/>
                    <a:p>
                      <a:endParaRPr lang="zh-CN" altLang="en-US" sz="600" dirty="0"/>
                    </a:p>
                  </a:txBody>
                  <a:tcPr marL="0" marR="0" marT="0" marB="0">
                    <a:solidFill>
                      <a:schemeClr val="accent6"/>
                    </a:solidFill>
                  </a:tcPr>
                </a:tc>
                <a:tc>
                  <a:txBody>
                    <a:bodyPr/>
                    <a:lstStyle/>
                    <a:p>
                      <a:endParaRPr lang="zh-CN" altLang="en-US" sz="600" dirty="0"/>
                    </a:p>
                  </a:txBody>
                  <a:tcPr marL="0" marR="0" marT="0" marB="0">
                    <a:solidFill>
                      <a:schemeClr val="accent6"/>
                    </a:solidFill>
                  </a:tcPr>
                </a:tc>
              </a:tr>
            </a:tbl>
          </a:graphicData>
        </a:graphic>
      </p:graphicFrame>
      <p:graphicFrame>
        <p:nvGraphicFramePr>
          <p:cNvPr id="8" name="表格 6"/>
          <p:cNvGraphicFramePr>
            <a:graphicFrameLocks noGrp="1" noChangeAspect="1"/>
          </p:cNvGraphicFramePr>
          <p:nvPr>
            <p:custDataLst>
              <p:tags r:id="rId44"/>
            </p:custDataLst>
          </p:nvPr>
        </p:nvGraphicFramePr>
        <p:xfrm>
          <a:off x="7980785" y="2996952"/>
          <a:ext cx="384810" cy="386715"/>
        </p:xfrm>
        <a:graphic>
          <a:graphicData uri="http://schemas.openxmlformats.org/drawingml/2006/table">
            <a:tbl>
              <a:tblPr>
                <a:tableStyleId>{5C22544A-7EE6-4342-B048-85BDC9FD1C3A}</a:tableStyleId>
              </a:tblPr>
              <a:tblGrid>
                <a:gridCol w="128270"/>
                <a:gridCol w="128270"/>
                <a:gridCol w="128270"/>
              </a:tblGrid>
              <a:tr h="128905">
                <a:tc>
                  <a:txBody>
                    <a:bodyPr/>
                    <a:lstStyle/>
                    <a:p>
                      <a:endParaRPr lang="zh-CN" altLang="en-US" sz="600" dirty="0"/>
                    </a:p>
                  </a:txBody>
                  <a:tcPr marL="0" marR="0" marT="0" marB="0">
                    <a:solidFill>
                      <a:schemeClr val="accent2"/>
                    </a:solidFill>
                  </a:tcPr>
                </a:tc>
                <a:tc>
                  <a:txBody>
                    <a:bodyPr/>
                    <a:lstStyle/>
                    <a:p>
                      <a:endParaRPr lang="zh-CN" altLang="en-US" sz="600" dirty="0"/>
                    </a:p>
                  </a:txBody>
                  <a:tcPr marL="0" marR="0" marT="0" marB="0">
                    <a:solidFill>
                      <a:schemeClr val="accent2"/>
                    </a:solidFill>
                  </a:tcPr>
                </a:tc>
                <a:tc>
                  <a:txBody>
                    <a:bodyPr/>
                    <a:lstStyle/>
                    <a:p>
                      <a:endParaRPr lang="zh-CN" altLang="en-US" sz="600" dirty="0"/>
                    </a:p>
                  </a:txBody>
                  <a:tcPr marL="0" marR="0" marT="0" marB="0">
                    <a:solidFill>
                      <a:schemeClr val="accent2"/>
                    </a:solidFill>
                  </a:tcPr>
                </a:tc>
              </a:tr>
              <a:tr h="128905">
                <a:tc>
                  <a:txBody>
                    <a:bodyPr/>
                    <a:lstStyle/>
                    <a:p>
                      <a:endParaRPr lang="zh-CN" altLang="en-US" sz="600" dirty="0"/>
                    </a:p>
                  </a:txBody>
                  <a:tcPr marL="0" marR="0" marT="0" marB="0">
                    <a:solidFill>
                      <a:schemeClr val="accent2"/>
                    </a:solidFill>
                  </a:tcPr>
                </a:tc>
                <a:tc>
                  <a:txBody>
                    <a:bodyPr/>
                    <a:lstStyle/>
                    <a:p>
                      <a:endParaRPr lang="zh-CN" altLang="en-US" sz="600" dirty="0"/>
                    </a:p>
                  </a:txBody>
                  <a:tcPr marL="0" marR="0" marT="0" marB="0">
                    <a:solidFill>
                      <a:schemeClr val="accent2"/>
                    </a:solidFill>
                  </a:tcPr>
                </a:tc>
                <a:tc>
                  <a:txBody>
                    <a:bodyPr/>
                    <a:lstStyle/>
                    <a:p>
                      <a:endParaRPr lang="zh-CN" altLang="en-US" sz="600" dirty="0"/>
                    </a:p>
                  </a:txBody>
                  <a:tcPr marL="0" marR="0" marT="0" marB="0">
                    <a:solidFill>
                      <a:schemeClr val="accent2"/>
                    </a:solidFill>
                  </a:tcPr>
                </a:tc>
              </a:tr>
              <a:tr h="128905">
                <a:tc>
                  <a:txBody>
                    <a:bodyPr/>
                    <a:lstStyle/>
                    <a:p>
                      <a:endParaRPr lang="zh-CN" altLang="en-US" sz="600" dirty="0"/>
                    </a:p>
                  </a:txBody>
                  <a:tcPr marL="0" marR="0" marT="0" marB="0">
                    <a:solidFill>
                      <a:schemeClr val="accent2"/>
                    </a:solidFill>
                  </a:tcPr>
                </a:tc>
                <a:tc>
                  <a:txBody>
                    <a:bodyPr/>
                    <a:lstStyle/>
                    <a:p>
                      <a:endParaRPr lang="zh-CN" altLang="en-US" sz="600" dirty="0"/>
                    </a:p>
                  </a:txBody>
                  <a:tcPr marL="0" marR="0" marT="0" marB="0">
                    <a:solidFill>
                      <a:schemeClr val="accent2"/>
                    </a:solidFill>
                  </a:tcPr>
                </a:tc>
                <a:tc>
                  <a:txBody>
                    <a:bodyPr/>
                    <a:lstStyle/>
                    <a:p>
                      <a:endParaRPr lang="zh-CN" altLang="en-US" sz="600" dirty="0"/>
                    </a:p>
                  </a:txBody>
                  <a:tcPr marL="0" marR="0" marT="0" marB="0">
                    <a:solidFill>
                      <a:schemeClr val="accent2"/>
                    </a:solidFill>
                  </a:tcPr>
                </a:tc>
              </a:tr>
            </a:tbl>
          </a:graphicData>
        </a:graphic>
      </p:graphicFrame>
      <p:graphicFrame>
        <p:nvGraphicFramePr>
          <p:cNvPr id="9" name="表格 6"/>
          <p:cNvGraphicFramePr>
            <a:graphicFrameLocks noGrp="1" noChangeAspect="1"/>
          </p:cNvGraphicFramePr>
          <p:nvPr>
            <p:custDataLst>
              <p:tags r:id="rId45"/>
            </p:custDataLst>
          </p:nvPr>
        </p:nvGraphicFramePr>
        <p:xfrm>
          <a:off x="7979515" y="2493662"/>
          <a:ext cx="384810" cy="386715"/>
        </p:xfrm>
        <a:graphic>
          <a:graphicData uri="http://schemas.openxmlformats.org/drawingml/2006/table">
            <a:tbl>
              <a:tblPr>
                <a:tableStyleId>{5C22544A-7EE6-4342-B048-85BDC9FD1C3A}</a:tableStyleId>
              </a:tblPr>
              <a:tblGrid>
                <a:gridCol w="128270"/>
                <a:gridCol w="128270"/>
                <a:gridCol w="128270"/>
              </a:tblGrid>
              <a:tr h="128905">
                <a:tc>
                  <a:txBody>
                    <a:bodyPr/>
                    <a:lstStyle/>
                    <a:p>
                      <a:endParaRPr lang="zh-CN" altLang="en-US" sz="600" dirty="0"/>
                    </a:p>
                  </a:txBody>
                  <a:tcPr marL="0" marR="0" marT="0" marB="0">
                    <a:solidFill>
                      <a:schemeClr val="accent4"/>
                    </a:solidFill>
                  </a:tcPr>
                </a:tc>
                <a:tc>
                  <a:txBody>
                    <a:bodyPr/>
                    <a:lstStyle/>
                    <a:p>
                      <a:endParaRPr lang="zh-CN" altLang="en-US" sz="600" dirty="0"/>
                    </a:p>
                  </a:txBody>
                  <a:tcPr marL="0" marR="0" marT="0" marB="0">
                    <a:solidFill>
                      <a:schemeClr val="accent4"/>
                    </a:solidFill>
                  </a:tcPr>
                </a:tc>
                <a:tc>
                  <a:txBody>
                    <a:bodyPr/>
                    <a:lstStyle/>
                    <a:p>
                      <a:endParaRPr lang="zh-CN" altLang="en-US" sz="600" dirty="0"/>
                    </a:p>
                  </a:txBody>
                  <a:tcPr marL="0" marR="0" marT="0" marB="0">
                    <a:solidFill>
                      <a:schemeClr val="accent4"/>
                    </a:solidFill>
                  </a:tcPr>
                </a:tc>
              </a:tr>
              <a:tr h="128905">
                <a:tc>
                  <a:txBody>
                    <a:bodyPr/>
                    <a:lstStyle/>
                    <a:p>
                      <a:endParaRPr lang="zh-CN" altLang="en-US" sz="600" dirty="0"/>
                    </a:p>
                  </a:txBody>
                  <a:tcPr marL="0" marR="0" marT="0" marB="0">
                    <a:solidFill>
                      <a:schemeClr val="accent4"/>
                    </a:solidFill>
                  </a:tcPr>
                </a:tc>
                <a:tc>
                  <a:txBody>
                    <a:bodyPr/>
                    <a:lstStyle/>
                    <a:p>
                      <a:endParaRPr lang="zh-CN" altLang="en-US" sz="600" dirty="0"/>
                    </a:p>
                  </a:txBody>
                  <a:tcPr marL="0" marR="0" marT="0" marB="0">
                    <a:solidFill>
                      <a:schemeClr val="accent4"/>
                    </a:solidFill>
                  </a:tcPr>
                </a:tc>
                <a:tc>
                  <a:txBody>
                    <a:bodyPr/>
                    <a:lstStyle/>
                    <a:p>
                      <a:endParaRPr lang="zh-CN" altLang="en-US" sz="600" dirty="0"/>
                    </a:p>
                  </a:txBody>
                  <a:tcPr marL="0" marR="0" marT="0" marB="0">
                    <a:solidFill>
                      <a:schemeClr val="accent4"/>
                    </a:solidFill>
                  </a:tcPr>
                </a:tc>
              </a:tr>
              <a:tr h="128905">
                <a:tc>
                  <a:txBody>
                    <a:bodyPr/>
                    <a:lstStyle/>
                    <a:p>
                      <a:endParaRPr lang="zh-CN" altLang="en-US" sz="600" dirty="0"/>
                    </a:p>
                  </a:txBody>
                  <a:tcPr marL="0" marR="0" marT="0" marB="0">
                    <a:solidFill>
                      <a:schemeClr val="accent4"/>
                    </a:solidFill>
                  </a:tcPr>
                </a:tc>
                <a:tc>
                  <a:txBody>
                    <a:bodyPr/>
                    <a:lstStyle/>
                    <a:p>
                      <a:endParaRPr lang="zh-CN" altLang="en-US" sz="600" dirty="0"/>
                    </a:p>
                  </a:txBody>
                  <a:tcPr marL="0" marR="0" marT="0" marB="0">
                    <a:solidFill>
                      <a:schemeClr val="accent4"/>
                    </a:solidFill>
                  </a:tcPr>
                </a:tc>
                <a:tc>
                  <a:txBody>
                    <a:bodyPr/>
                    <a:lstStyle/>
                    <a:p>
                      <a:endParaRPr lang="zh-CN" altLang="en-US" sz="600" dirty="0"/>
                    </a:p>
                  </a:txBody>
                  <a:tcPr marL="0" marR="0" marT="0" marB="0">
                    <a:solidFill>
                      <a:schemeClr val="accent4"/>
                    </a:solidFill>
                  </a:tcPr>
                </a:tc>
              </a:tr>
            </a:tbl>
          </a:graphicData>
        </a:graphic>
      </p:graphicFrame>
      <p:graphicFrame>
        <p:nvGraphicFramePr>
          <p:cNvPr id="10" name="表格 6"/>
          <p:cNvGraphicFramePr>
            <a:graphicFrameLocks noGrp="1" noChangeAspect="1"/>
          </p:cNvGraphicFramePr>
          <p:nvPr>
            <p:custDataLst>
              <p:tags r:id="rId46"/>
            </p:custDataLst>
          </p:nvPr>
        </p:nvGraphicFramePr>
        <p:xfrm>
          <a:off x="6773847" y="2503743"/>
          <a:ext cx="384810" cy="386715"/>
        </p:xfrm>
        <a:graphic>
          <a:graphicData uri="http://schemas.openxmlformats.org/drawingml/2006/table">
            <a:tbl>
              <a:tblPr>
                <a:tableStyleId>{5C22544A-7EE6-4342-B048-85BDC9FD1C3A}</a:tableStyleId>
              </a:tblPr>
              <a:tblGrid>
                <a:gridCol w="128270"/>
                <a:gridCol w="128270"/>
                <a:gridCol w="128270"/>
              </a:tblGrid>
              <a:tr h="128905">
                <a:tc>
                  <a:txBody>
                    <a:bodyPr/>
                    <a:lstStyle/>
                    <a:p>
                      <a:endParaRPr lang="zh-CN" altLang="en-US" sz="600" dirty="0"/>
                    </a:p>
                  </a:txBody>
                  <a:tcPr marL="0" marR="0" marT="0" marB="0">
                    <a:solidFill>
                      <a:schemeClr val="accent1">
                        <a:lumMod val="20000"/>
                        <a:lumOff val="80000"/>
                      </a:schemeClr>
                    </a:solidFill>
                  </a:tcPr>
                </a:tc>
                <a:tc>
                  <a:txBody>
                    <a:bodyPr/>
                    <a:lstStyle/>
                    <a:p>
                      <a:endParaRPr lang="zh-CN" altLang="en-US" sz="600" dirty="0"/>
                    </a:p>
                  </a:txBody>
                  <a:tcPr marL="0" marR="0" marT="0" marB="0">
                    <a:solidFill>
                      <a:schemeClr val="accent1">
                        <a:lumMod val="20000"/>
                        <a:lumOff val="80000"/>
                      </a:schemeClr>
                    </a:solidFill>
                  </a:tcPr>
                </a:tc>
                <a:tc>
                  <a:txBody>
                    <a:bodyPr/>
                    <a:lstStyle/>
                    <a:p>
                      <a:endParaRPr lang="zh-CN" altLang="en-US" sz="600" dirty="0"/>
                    </a:p>
                  </a:txBody>
                  <a:tcPr marL="0" marR="0" marT="0" marB="0">
                    <a:solidFill>
                      <a:schemeClr val="accent1">
                        <a:lumMod val="20000"/>
                        <a:lumOff val="80000"/>
                      </a:schemeClr>
                    </a:solidFill>
                  </a:tcPr>
                </a:tc>
              </a:tr>
              <a:tr h="128905">
                <a:tc>
                  <a:txBody>
                    <a:bodyPr/>
                    <a:lstStyle/>
                    <a:p>
                      <a:endParaRPr lang="zh-CN" altLang="en-US" sz="600" dirty="0"/>
                    </a:p>
                  </a:txBody>
                  <a:tcPr marL="0" marR="0" marT="0" marB="0">
                    <a:solidFill>
                      <a:schemeClr val="accent1">
                        <a:lumMod val="20000"/>
                        <a:lumOff val="80000"/>
                      </a:schemeClr>
                    </a:solidFill>
                  </a:tcPr>
                </a:tc>
                <a:tc>
                  <a:txBody>
                    <a:bodyPr/>
                    <a:lstStyle/>
                    <a:p>
                      <a:endParaRPr lang="zh-CN" altLang="en-US" sz="600" dirty="0"/>
                    </a:p>
                  </a:txBody>
                  <a:tcPr marL="0" marR="0" marT="0" marB="0">
                    <a:solidFill>
                      <a:schemeClr val="accent1">
                        <a:lumMod val="20000"/>
                        <a:lumOff val="80000"/>
                      </a:schemeClr>
                    </a:solidFill>
                  </a:tcPr>
                </a:tc>
                <a:tc>
                  <a:txBody>
                    <a:bodyPr/>
                    <a:lstStyle/>
                    <a:p>
                      <a:endParaRPr lang="zh-CN" altLang="en-US" sz="600" dirty="0"/>
                    </a:p>
                  </a:txBody>
                  <a:tcPr marL="0" marR="0" marT="0" marB="0">
                    <a:solidFill>
                      <a:schemeClr val="accent1">
                        <a:lumMod val="20000"/>
                        <a:lumOff val="80000"/>
                      </a:schemeClr>
                    </a:solidFill>
                  </a:tcPr>
                </a:tc>
              </a:tr>
              <a:tr h="128905">
                <a:tc>
                  <a:txBody>
                    <a:bodyPr/>
                    <a:lstStyle/>
                    <a:p>
                      <a:endParaRPr lang="zh-CN" altLang="en-US" sz="600" dirty="0"/>
                    </a:p>
                  </a:txBody>
                  <a:tcPr marL="0" marR="0" marT="0" marB="0">
                    <a:solidFill>
                      <a:schemeClr val="accent1">
                        <a:lumMod val="20000"/>
                        <a:lumOff val="80000"/>
                      </a:schemeClr>
                    </a:solidFill>
                  </a:tcPr>
                </a:tc>
                <a:tc>
                  <a:txBody>
                    <a:bodyPr/>
                    <a:lstStyle/>
                    <a:p>
                      <a:endParaRPr lang="zh-CN" altLang="en-US" sz="600" dirty="0"/>
                    </a:p>
                  </a:txBody>
                  <a:tcPr marL="0" marR="0" marT="0" marB="0">
                    <a:solidFill>
                      <a:schemeClr val="accent1">
                        <a:lumMod val="20000"/>
                        <a:lumOff val="80000"/>
                      </a:schemeClr>
                    </a:solidFill>
                  </a:tcPr>
                </a:tc>
                <a:tc>
                  <a:txBody>
                    <a:bodyPr/>
                    <a:lstStyle/>
                    <a:p>
                      <a:endParaRPr lang="zh-CN" altLang="en-US" sz="600" dirty="0"/>
                    </a:p>
                  </a:txBody>
                  <a:tcPr marL="0" marR="0" marT="0" marB="0">
                    <a:solidFill>
                      <a:schemeClr val="accent1">
                        <a:lumMod val="20000"/>
                        <a:lumOff val="80000"/>
                      </a:schemeClr>
                    </a:solidFill>
                  </a:tcPr>
                </a:tc>
              </a:tr>
            </a:tbl>
          </a:graphicData>
        </a:graphic>
      </p:graphicFrame>
      <p:sp>
        <p:nvSpPr>
          <p:cNvPr id="11" name="文本框 10"/>
          <p:cNvSpPr txBox="1"/>
          <p:nvPr>
            <p:custDataLst>
              <p:tags r:id="rId47"/>
            </p:custDataLst>
          </p:nvPr>
        </p:nvSpPr>
        <p:spPr>
          <a:xfrm>
            <a:off x="5220492" y="2496758"/>
            <a:ext cx="1519370" cy="386080"/>
          </a:xfrm>
          <a:prstGeom prst="rect">
            <a:avLst/>
          </a:prstGeom>
          <a:noFill/>
        </p:spPr>
        <p:txBody>
          <a:bodyPr wrap="square" lIns="36195" rIns="0" rtlCol="0" anchor="ctr" anchorCtr="0">
            <a:noAutofit/>
          </a:bodyPr>
          <a:lstStyle/>
          <a:p>
            <a:r>
              <a:rPr lang="en-GB" altLang="zh-CN" sz="1600" dirty="0"/>
              <a:t>Busy Waiting</a:t>
            </a:r>
            <a:endParaRPr lang="zh-CN" altLang="en-US" sz="1600" dirty="0">
              <a:latin typeface="黑体" charset="0"/>
              <a:ea typeface="黑体" charset="0"/>
              <a:cs typeface="Times New Roman" panose="02020503050405090304" pitchFamily="18" charset="0"/>
            </a:endParaRPr>
          </a:p>
        </p:txBody>
      </p:sp>
      <p:sp>
        <p:nvSpPr>
          <p:cNvPr id="13" name="文本框 12"/>
          <p:cNvSpPr txBox="1"/>
          <p:nvPr>
            <p:custDataLst>
              <p:tags r:id="rId48"/>
            </p:custDataLst>
          </p:nvPr>
        </p:nvSpPr>
        <p:spPr>
          <a:xfrm>
            <a:off x="5226206" y="3022987"/>
            <a:ext cx="2828080" cy="386080"/>
          </a:xfrm>
          <a:prstGeom prst="rect">
            <a:avLst/>
          </a:prstGeom>
          <a:noFill/>
        </p:spPr>
        <p:txBody>
          <a:bodyPr wrap="square" lIns="36195" rIns="0" rtlCol="0" anchor="ctr" anchorCtr="0">
            <a:noAutofit/>
          </a:bodyPr>
          <a:lstStyle/>
          <a:p>
            <a:r>
              <a:rPr lang="en-GB" altLang="zh-CN" sz="1600" dirty="0"/>
              <a:t>Diagonal Tile Factorization</a:t>
            </a:r>
            <a:endParaRPr lang="zh-CN" altLang="en-US" sz="1600" dirty="0">
              <a:latin typeface="黑体" charset="0"/>
              <a:ea typeface="黑体" charset="0"/>
              <a:cs typeface="Times New Roman" panose="02020503050405090304" pitchFamily="18" charset="0"/>
            </a:endParaRPr>
          </a:p>
        </p:txBody>
      </p:sp>
      <p:sp>
        <p:nvSpPr>
          <p:cNvPr id="14" name="文本框 13"/>
          <p:cNvSpPr txBox="1"/>
          <p:nvPr>
            <p:custDataLst>
              <p:tags r:id="rId49"/>
            </p:custDataLst>
          </p:nvPr>
        </p:nvSpPr>
        <p:spPr>
          <a:xfrm>
            <a:off x="8360059" y="2997587"/>
            <a:ext cx="2122714" cy="386080"/>
          </a:xfrm>
          <a:prstGeom prst="rect">
            <a:avLst/>
          </a:prstGeom>
          <a:noFill/>
        </p:spPr>
        <p:txBody>
          <a:bodyPr wrap="square" lIns="36195" rtlCol="0" anchor="ctr" anchorCtr="0">
            <a:noAutofit/>
          </a:bodyPr>
          <a:lstStyle/>
          <a:p>
            <a:r>
              <a:rPr lang="en-GB" altLang="zh-CN" sz="1600" dirty="0"/>
              <a:t>Column Tile Solve</a:t>
            </a:r>
            <a:endParaRPr lang="zh-CN" altLang="en-US" sz="1600" dirty="0">
              <a:latin typeface="黑体" charset="0"/>
              <a:ea typeface="黑体" charset="0"/>
              <a:cs typeface="Times New Roman" panose="02020503050405090304" pitchFamily="18" charset="0"/>
            </a:endParaRPr>
          </a:p>
        </p:txBody>
      </p:sp>
      <p:sp>
        <p:nvSpPr>
          <p:cNvPr id="16" name="文本框 15"/>
          <p:cNvSpPr txBox="1"/>
          <p:nvPr>
            <p:custDataLst>
              <p:tags r:id="rId50"/>
            </p:custDataLst>
          </p:nvPr>
        </p:nvSpPr>
        <p:spPr>
          <a:xfrm>
            <a:off x="8360059" y="2494297"/>
            <a:ext cx="2028132" cy="386080"/>
          </a:xfrm>
          <a:prstGeom prst="rect">
            <a:avLst/>
          </a:prstGeom>
          <a:noFill/>
        </p:spPr>
        <p:txBody>
          <a:bodyPr wrap="square" lIns="36195" rtlCol="0" anchor="ctr" anchorCtr="0">
            <a:noAutofit/>
          </a:bodyPr>
          <a:lstStyle/>
          <a:p>
            <a:r>
              <a:rPr lang="en-GB" altLang="zh-CN" sz="1600"/>
              <a:t>Trailing Tile Update</a:t>
            </a:r>
            <a:endParaRPr lang="zh-CN" altLang="en-US" sz="1600" dirty="0">
              <a:latin typeface="黑体" charset="0"/>
              <a:ea typeface="黑体" charset="0"/>
              <a:cs typeface="Times New Roman" panose="02020503050405090304" pitchFamily="18" charset="0"/>
            </a:endParaRPr>
          </a:p>
        </p:txBody>
      </p:sp>
      <p:sp>
        <p:nvSpPr>
          <p:cNvPr id="17" name="文本框 16"/>
          <p:cNvSpPr txBox="1"/>
          <p:nvPr>
            <p:custDataLst>
              <p:tags r:id="rId51"/>
            </p:custDataLst>
          </p:nvPr>
        </p:nvSpPr>
        <p:spPr>
          <a:xfrm>
            <a:off x="7158836" y="2499933"/>
            <a:ext cx="820679" cy="386080"/>
          </a:xfrm>
          <a:prstGeom prst="rect">
            <a:avLst/>
          </a:prstGeom>
          <a:noFill/>
        </p:spPr>
        <p:txBody>
          <a:bodyPr wrap="square" lIns="36195" rtlCol="0" anchor="ctr" anchorCtr="0">
            <a:noAutofit/>
          </a:bodyPr>
          <a:lstStyle/>
          <a:p>
            <a:r>
              <a:rPr lang="en-US" altLang="zh-CN" sz="1600">
                <a:latin typeface="Arial" panose="020B0604020202090204" pitchFamily="34" charset="0"/>
                <a:ea typeface="黑体" charset="0"/>
                <a:cs typeface="Arial" panose="020B0604020202090204" pitchFamily="34" charset="0"/>
              </a:rPr>
              <a:t>Done</a:t>
            </a:r>
            <a:endParaRPr lang="zh-CN" altLang="en-US" sz="1600" dirty="0">
              <a:latin typeface="Arial" panose="020B0604020202090204" pitchFamily="34" charset="0"/>
              <a:ea typeface="黑体" charset="0"/>
              <a:cs typeface="Arial" panose="020B0604020202090204" pitchFamily="34" charset="0"/>
            </a:endParaRPr>
          </a:p>
        </p:txBody>
      </p:sp>
      <p:sp>
        <p:nvSpPr>
          <p:cNvPr id="19" name="文本框 18"/>
          <p:cNvSpPr txBox="1">
            <a:spLocks noChangeAspect="1"/>
          </p:cNvSpPr>
          <p:nvPr>
            <p:custDataLst>
              <p:tags r:id="rId52"/>
            </p:custDataLst>
          </p:nvPr>
        </p:nvSpPr>
        <p:spPr>
          <a:xfrm>
            <a:off x="4856637" y="2504378"/>
            <a:ext cx="359410" cy="377825"/>
          </a:xfrm>
          <a:prstGeom prst="rect">
            <a:avLst/>
          </a:prstGeom>
          <a:noFill/>
          <a:extLst>
            <a:ext uri="{909E8E84-426E-40DD-AFC4-6F175D3DCCD1}">
              <a14:hiddenFill xmlns:a14="http://schemas.microsoft.com/office/drawing/2010/main">
                <a:solidFill>
                  <a:srgbClr val="E9ECF6"/>
                </a:solidFill>
              </a14:hiddenFill>
            </a:ext>
          </a:extLst>
        </p:spPr>
        <p:txBody>
          <a:bodyPr wrap="square" rtlCol="0" anchor="ctr" anchorCtr="0">
            <a:noAutofit/>
          </a:bodyPr>
          <a:lstStyle/>
          <a:p>
            <a:pPr algn="ctr"/>
            <a:endParaRPr lang="en-US" altLang="zh-CN" sz="2000">
              <a:latin typeface="黑体" charset="0"/>
              <a:ea typeface="黑体" charset="0"/>
              <a:cs typeface="Times New Roman" panose="02020503050405090304" pitchFamily="18" charset="0"/>
            </a:endParaRPr>
          </a:p>
        </p:txBody>
      </p:sp>
      <p:sp>
        <p:nvSpPr>
          <p:cNvPr id="20" name="文本框 19"/>
          <p:cNvSpPr txBox="1">
            <a:spLocks noChangeAspect="1"/>
          </p:cNvSpPr>
          <p:nvPr>
            <p:custDataLst>
              <p:tags r:id="rId53"/>
            </p:custDataLst>
          </p:nvPr>
        </p:nvSpPr>
        <p:spPr>
          <a:xfrm>
            <a:off x="4876322" y="3022987"/>
            <a:ext cx="359410" cy="377825"/>
          </a:xfrm>
          <a:prstGeom prst="rect">
            <a:avLst/>
          </a:prstGeom>
          <a:noFill/>
          <a:extLst>
            <a:ext uri="{909E8E84-426E-40DD-AFC4-6F175D3DCCD1}">
              <a14:hiddenFill xmlns:a14="http://schemas.microsoft.com/office/drawing/2010/main">
                <a:solidFill>
                  <a:srgbClr val="E9ECF6"/>
                </a:solidFill>
              </a14:hiddenFill>
            </a:ext>
          </a:extLst>
        </p:spPr>
        <p:txBody>
          <a:bodyPr wrap="square" rtlCol="0" anchor="ctr" anchorCtr="0">
            <a:noAutofit/>
          </a:bodyPr>
          <a:lstStyle/>
          <a:p>
            <a:pPr algn="ctr"/>
            <a:endParaRPr lang="en-US" altLang="zh-CN" sz="2000">
              <a:latin typeface="黑体" charset="0"/>
              <a:ea typeface="黑体" charset="0"/>
              <a:cs typeface="Times New Roman" panose="02020503050405090304" pitchFamily="18" charset="0"/>
            </a:endParaRPr>
          </a:p>
        </p:txBody>
      </p:sp>
      <p:sp>
        <p:nvSpPr>
          <p:cNvPr id="22" name="文本框 21"/>
          <p:cNvSpPr txBox="1">
            <a:spLocks noChangeAspect="1"/>
          </p:cNvSpPr>
          <p:nvPr>
            <p:custDataLst>
              <p:tags r:id="rId54"/>
            </p:custDataLst>
          </p:nvPr>
        </p:nvSpPr>
        <p:spPr>
          <a:xfrm>
            <a:off x="7979515" y="3001397"/>
            <a:ext cx="359410" cy="377825"/>
          </a:xfrm>
          <a:prstGeom prst="rect">
            <a:avLst/>
          </a:prstGeom>
          <a:noFill/>
          <a:extLst>
            <a:ext uri="{909E8E84-426E-40DD-AFC4-6F175D3DCCD1}">
              <a14:hiddenFill xmlns:a14="http://schemas.microsoft.com/office/drawing/2010/main">
                <a:solidFill>
                  <a:srgbClr val="E9ECF6"/>
                </a:solidFill>
              </a14:hiddenFill>
            </a:ext>
          </a:extLst>
        </p:spPr>
        <p:txBody>
          <a:bodyPr wrap="square" rtlCol="0" anchor="ctr" anchorCtr="0">
            <a:noAutofit/>
          </a:bodyPr>
          <a:lstStyle/>
          <a:p>
            <a:pPr algn="ctr"/>
            <a:endParaRPr lang="en-US" altLang="zh-CN" sz="2000">
              <a:latin typeface="黑体" charset="0"/>
              <a:ea typeface="黑体" charset="0"/>
              <a:cs typeface="Times New Roman" panose="02020503050405090304"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占位符 2"/>
          <p:cNvSpPr>
            <a:spLocks noGrp="1"/>
          </p:cNvSpPr>
          <p:nvPr>
            <p:ph type="dt" sz="half" idx="11"/>
          </p:nvPr>
        </p:nvSpPr>
        <p:spPr/>
        <p:txBody>
          <a:bodyPr/>
          <a:lstStyle/>
          <a:p>
            <a:pPr eaLnBrk="1" hangingPunct="1">
              <a:defRPr/>
            </a:pPr>
            <a:fld id="{AE3CD8ED-737E-4C4B-A8A6-F04A92EA5827}" type="datetime1">
              <a:rPr lang="zh-CN" altLang="en-US" b="0" smtClean="0"/>
            </a:fld>
            <a:endParaRPr lang="en-US" altLang="zh-CN" b="0" dirty="0"/>
          </a:p>
        </p:txBody>
      </p:sp>
      <p:sp>
        <p:nvSpPr>
          <p:cNvPr id="4" name="灯片编号占位符 3"/>
          <p:cNvSpPr>
            <a:spLocks noGrp="1"/>
          </p:cNvSpPr>
          <p:nvPr>
            <p:ph type="sldNum" sz="quarter" idx="13"/>
          </p:nvPr>
        </p:nvSpPr>
        <p:spPr/>
        <p:txBody>
          <a:bodyPr/>
          <a:lstStyle/>
          <a:p>
            <a:pPr eaLnBrk="1" hangingPunct="1">
              <a:defRPr/>
            </a:pPr>
            <a:fld id="{C27AA96D-97FF-4629-975B-5B2D4FEAEEB1}" type="slidenum">
              <a:rPr lang="en-US" altLang="zh-CN" b="0" smtClean="0"/>
            </a:fld>
            <a:endParaRPr lang="en-US" altLang="zh-CN" b="0" dirty="0"/>
          </a:p>
        </p:txBody>
      </p:sp>
      <p:sp>
        <p:nvSpPr>
          <p:cNvPr id="10" name="圆角矩形 9"/>
          <p:cNvSpPr/>
          <p:nvPr/>
        </p:nvSpPr>
        <p:spPr>
          <a:xfrm>
            <a:off x="269761" y="5101613"/>
            <a:ext cx="5394191" cy="1459564"/>
          </a:xfrm>
          <a:prstGeom prst="roundRect">
            <a:avLst/>
          </a:prstGeom>
          <a:solidFill>
            <a:srgbClr val="E9EDF5"/>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lIns="54000" tIns="0" rIns="54000" bIns="0" rtlCol="0" anchor="ctr"/>
          <a:lstStyle/>
          <a:p>
            <a:pPr algn="just"/>
            <a:r>
              <a:rPr kumimoji="1" lang="en-US" altLang="zh-CN" sz="1400" b="0" dirty="0">
                <a:solidFill>
                  <a:schemeClr val="tx1"/>
                </a:solidFill>
                <a:latin typeface="Arial" panose="020B0604020202090204" pitchFamily="34" charset="0"/>
                <a:ea typeface="SimHei" panose="02010609060101010101" pitchFamily="49" charset="-122"/>
                <a:cs typeface="Arial" panose="020B0604020202090204" pitchFamily="34" charset="0"/>
              </a:rPr>
              <a:t>Tile 0 completes its diagonal factorization and sets </a:t>
            </a:r>
            <a:r>
              <a:rPr kumimoji="1" lang="en-US" altLang="zh-CN" sz="1400" b="0" dirty="0" err="1">
                <a:solidFill>
                  <a:schemeClr val="tx1"/>
                </a:solidFill>
                <a:latin typeface="Arial" panose="020B0604020202090204" pitchFamily="34" charset="0"/>
                <a:ea typeface="SimHei" panose="02010609060101010101" pitchFamily="49" charset="-122"/>
                <a:cs typeface="Arial" panose="020B0604020202090204" pitchFamily="34" charset="0"/>
              </a:rPr>
              <a:t>signal_fin</a:t>
            </a:r>
            <a:r>
              <a:rPr kumimoji="1" lang="en-US" altLang="zh-CN" sz="1400" b="0" dirty="0">
                <a:solidFill>
                  <a:schemeClr val="tx1"/>
                </a:solidFill>
                <a:latin typeface="Arial" panose="020B0604020202090204" pitchFamily="34" charset="0"/>
                <a:ea typeface="SimHei" panose="02010609060101010101" pitchFamily="49" charset="-122"/>
                <a:cs typeface="Arial" panose="020B0604020202090204" pitchFamily="34" charset="0"/>
              </a:rPr>
              <a:t>[0] to 1. After all work associated with this tile is finished, the corresponding CUDA block terminates and releases its resources. Tiles 1 and 2, which depend on tile 0, observe the update of </a:t>
            </a:r>
            <a:r>
              <a:rPr kumimoji="1" lang="en-US" altLang="zh-CN" sz="1400" b="0" dirty="0" err="1">
                <a:solidFill>
                  <a:schemeClr val="tx1"/>
                </a:solidFill>
                <a:latin typeface="Arial" panose="020B0604020202090204" pitchFamily="34" charset="0"/>
                <a:ea typeface="SimHei" panose="02010609060101010101" pitchFamily="49" charset="-122"/>
                <a:cs typeface="Arial" panose="020B0604020202090204" pitchFamily="34" charset="0"/>
              </a:rPr>
              <a:t>signal_fin</a:t>
            </a:r>
            <a:r>
              <a:rPr kumimoji="1" lang="en-US" altLang="zh-CN" sz="1400" b="0" dirty="0">
                <a:solidFill>
                  <a:schemeClr val="tx1"/>
                </a:solidFill>
                <a:latin typeface="Arial" panose="020B0604020202090204" pitchFamily="34" charset="0"/>
                <a:ea typeface="SimHei" panose="02010609060101010101" pitchFamily="49" charset="-122"/>
                <a:cs typeface="Arial" panose="020B0604020202090204" pitchFamily="34" charset="0"/>
              </a:rPr>
              <a:t>[0] and </a:t>
            </a:r>
            <a:r>
              <a:rPr lang="en-GB" altLang="zh-CN" sz="1400" b="0" dirty="0">
                <a:solidFill>
                  <a:schemeClr val="tx1"/>
                </a:solidFill>
                <a:latin typeface="Arial" panose="020B0604020202090204" pitchFamily="34" charset="0"/>
                <a:cs typeface="Arial" panose="020B0604020202090204" pitchFamily="34" charset="0"/>
              </a:rPr>
              <a:t>become ready to proceed.</a:t>
            </a:r>
            <a:endParaRPr kumimoji="1" lang="en-US" altLang="zh-CN" sz="1400" b="0" dirty="0">
              <a:solidFill>
                <a:schemeClr val="tx1"/>
              </a:solidFill>
              <a:latin typeface="Arial" panose="020B0604020202090204" pitchFamily="34" charset="0"/>
              <a:ea typeface="SimHei" panose="02010609060101010101" pitchFamily="49" charset="-122"/>
              <a:cs typeface="Arial" panose="020B0604020202090204" pitchFamily="34" charset="0"/>
            </a:endParaRPr>
          </a:p>
        </p:txBody>
      </p:sp>
      <p:grpSp>
        <p:nvGrpSpPr>
          <p:cNvPr id="53" name="组合 52"/>
          <p:cNvGrpSpPr>
            <a:grpSpLocks noChangeAspect="1"/>
          </p:cNvGrpSpPr>
          <p:nvPr/>
        </p:nvGrpSpPr>
        <p:grpSpPr>
          <a:xfrm>
            <a:off x="10920182" y="1064017"/>
            <a:ext cx="913713" cy="819866"/>
            <a:chOff x="10484831" y="136172"/>
            <a:chExt cx="1203623" cy="1080000"/>
          </a:xfrm>
        </p:grpSpPr>
        <p:sp>
          <p:nvSpPr>
            <p:cNvPr id="54" name="框架 53"/>
            <p:cNvSpPr/>
            <p:nvPr/>
          </p:nvSpPr>
          <p:spPr>
            <a:xfrm>
              <a:off x="10546643" y="136172"/>
              <a:ext cx="1080000" cy="108000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sp>
          <p:nvSpPr>
            <p:cNvPr id="55" name="文本框 54"/>
            <p:cNvSpPr txBox="1"/>
            <p:nvPr/>
          </p:nvSpPr>
          <p:spPr>
            <a:xfrm>
              <a:off x="10484831" y="225976"/>
              <a:ext cx="1203623" cy="931000"/>
            </a:xfrm>
            <a:prstGeom prst="rect">
              <a:avLst/>
            </a:prstGeom>
            <a:noFill/>
          </p:spPr>
          <p:txBody>
            <a:bodyPr wrap="square" rtlCol="0" anchor="ctr">
              <a:spAutoFit/>
            </a:bodyPr>
            <a:lstStyle/>
            <a:p>
              <a:pPr algn="ctr"/>
              <a:r>
                <a:rPr kumimoji="1" lang="en-US" altLang="zh-CN" sz="4000" b="1" dirty="0">
                  <a:latin typeface="Heiti SC Medium" panose="02000000000000000000" pitchFamily="2" charset="-128"/>
                  <a:ea typeface="Heiti SC Medium" panose="02000000000000000000" pitchFamily="2" charset="-128"/>
                </a:rPr>
                <a:t>1</a:t>
              </a:r>
              <a:endParaRPr kumimoji="1" lang="en-US" altLang="zh-CN" sz="4000" b="1" dirty="0">
                <a:latin typeface="Heiti SC Medium" panose="02000000000000000000" pitchFamily="2" charset="-128"/>
                <a:ea typeface="Heiti SC Medium" panose="02000000000000000000" pitchFamily="2" charset="-128"/>
              </a:endParaRPr>
            </a:p>
          </p:txBody>
        </p:sp>
      </p:grpSp>
      <p:sp>
        <p:nvSpPr>
          <p:cNvPr id="6" name="矩形 5"/>
          <p:cNvSpPr>
            <a:spLocks noChangeAspect="1"/>
          </p:cNvSpPr>
          <p:nvPr>
            <p:custDataLst>
              <p:tags r:id="rId1"/>
            </p:custDataLst>
          </p:nvPr>
        </p:nvSpPr>
        <p:spPr>
          <a:xfrm>
            <a:off x="551007" y="1556189"/>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graphicFrame>
        <p:nvGraphicFramePr>
          <p:cNvPr id="2" name="表格 6"/>
          <p:cNvGraphicFramePr>
            <a:graphicFrameLocks noGrp="1"/>
          </p:cNvGraphicFramePr>
          <p:nvPr>
            <p:custDataLst>
              <p:tags r:id="rId2"/>
            </p:custDataLst>
          </p:nvPr>
        </p:nvGraphicFramePr>
        <p:xfrm>
          <a:off x="605067" y="1611213"/>
          <a:ext cx="972000" cy="971850"/>
        </p:xfrm>
        <a:graphic>
          <a:graphicData uri="http://schemas.openxmlformats.org/drawingml/2006/table">
            <a:tbl>
              <a:tblPr>
                <a:tableStyleId>{5C22544A-7EE6-4342-B048-85BDC9FD1C3A}</a:tableStyleId>
              </a:tblPr>
              <a:tblGrid>
                <a:gridCol w="324000"/>
                <a:gridCol w="323850"/>
                <a:gridCol w="324150"/>
              </a:tblGrid>
              <a:tr h="323850">
                <a:tc>
                  <a:txBody>
                    <a:bodyPr/>
                    <a:lstStyle/>
                    <a:p>
                      <a:endParaRPr lang="zh-CN" altLang="en-US" sz="600" dirty="0"/>
                    </a:p>
                  </a:txBody>
                  <a:tcPr marL="29605" marR="29605" marT="14803" marB="14803">
                    <a:solidFill>
                      <a:schemeClr val="accent6"/>
                    </a:solidFill>
                  </a:tcPr>
                </a:tc>
                <a:tc>
                  <a:txBody>
                    <a:bodyPr/>
                    <a:lstStyle/>
                    <a:p>
                      <a:endParaRPr lang="zh-CN" altLang="en-US" sz="600" dirty="0"/>
                    </a:p>
                  </a:txBody>
                  <a:tcPr marL="29605" marR="29605" marT="14803" marB="14803">
                    <a:solidFill>
                      <a:schemeClr val="accent6"/>
                    </a:solidFill>
                  </a:tcPr>
                </a:tc>
                <a:tc>
                  <a:txBody>
                    <a:bodyPr/>
                    <a:lstStyle/>
                    <a:p>
                      <a:endParaRPr lang="zh-CN" altLang="en-US" sz="600" dirty="0"/>
                    </a:p>
                  </a:txBody>
                  <a:tcPr marL="29605" marR="29605" marT="14803" marB="14803">
                    <a:solidFill>
                      <a:schemeClr val="accent6"/>
                    </a:solidFill>
                  </a:tcPr>
                </a:tc>
              </a:tr>
              <a:tr h="324000">
                <a:tc>
                  <a:txBody>
                    <a:bodyPr/>
                    <a:lstStyle/>
                    <a:p>
                      <a:endParaRPr lang="zh-CN" altLang="en-US" sz="600" dirty="0"/>
                    </a:p>
                  </a:txBody>
                  <a:tcPr marL="29605" marR="29605" marT="14803" marB="14803">
                    <a:solidFill>
                      <a:schemeClr val="accent6"/>
                    </a:solidFill>
                  </a:tcPr>
                </a:tc>
                <a:tc>
                  <a:txBody>
                    <a:bodyPr/>
                    <a:lstStyle/>
                    <a:p>
                      <a:endParaRPr lang="zh-CN" altLang="en-US" sz="600" dirty="0"/>
                    </a:p>
                  </a:txBody>
                  <a:tcPr marL="29605" marR="29605" marT="14803" marB="14803">
                    <a:solidFill>
                      <a:schemeClr val="accent6"/>
                    </a:solidFill>
                  </a:tcPr>
                </a:tc>
                <a:tc>
                  <a:txBody>
                    <a:bodyPr/>
                    <a:lstStyle/>
                    <a:p>
                      <a:endParaRPr lang="zh-CN" altLang="en-US" sz="600" dirty="0"/>
                    </a:p>
                  </a:txBody>
                  <a:tcPr marL="29605" marR="29605" marT="14803" marB="14803">
                    <a:solidFill>
                      <a:schemeClr val="accent6"/>
                    </a:solidFill>
                  </a:tcPr>
                </a:tc>
              </a:tr>
              <a:tr h="324000">
                <a:tc>
                  <a:txBody>
                    <a:bodyPr/>
                    <a:lstStyle/>
                    <a:p>
                      <a:endParaRPr lang="zh-CN" altLang="en-US" sz="600" dirty="0"/>
                    </a:p>
                  </a:txBody>
                  <a:tcPr marL="29605" marR="29605" marT="14803" marB="14803">
                    <a:solidFill>
                      <a:schemeClr val="accent6"/>
                    </a:solidFill>
                  </a:tcPr>
                </a:tc>
                <a:tc>
                  <a:txBody>
                    <a:bodyPr/>
                    <a:lstStyle/>
                    <a:p>
                      <a:endParaRPr lang="zh-CN" altLang="en-US" sz="600" dirty="0"/>
                    </a:p>
                  </a:txBody>
                  <a:tcPr marL="29605" marR="29605" marT="14803" marB="14803">
                    <a:solidFill>
                      <a:schemeClr val="accent6"/>
                    </a:solidFill>
                  </a:tcPr>
                </a:tc>
                <a:tc>
                  <a:txBody>
                    <a:bodyPr/>
                    <a:lstStyle/>
                    <a:p>
                      <a:endParaRPr lang="zh-CN" altLang="en-US" sz="600" dirty="0"/>
                    </a:p>
                  </a:txBody>
                  <a:tcPr marL="29605" marR="29605" marT="14803" marB="14803">
                    <a:solidFill>
                      <a:schemeClr val="accent6"/>
                    </a:solidFill>
                  </a:tcPr>
                </a:tc>
              </a:tr>
            </a:tbl>
          </a:graphicData>
        </a:graphic>
      </p:graphicFrame>
      <p:sp>
        <p:nvSpPr>
          <p:cNvPr id="5" name="矩形 4"/>
          <p:cNvSpPr>
            <a:spLocks noChangeAspect="1"/>
          </p:cNvSpPr>
          <p:nvPr>
            <p:custDataLst>
              <p:tags r:id="rId3"/>
            </p:custDataLst>
          </p:nvPr>
        </p:nvSpPr>
        <p:spPr>
          <a:xfrm>
            <a:off x="551007" y="2636968"/>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graphicFrame>
        <p:nvGraphicFramePr>
          <p:cNvPr id="7" name="表格 6"/>
          <p:cNvGraphicFramePr>
            <a:graphicFrameLocks noGrp="1"/>
          </p:cNvGraphicFramePr>
          <p:nvPr>
            <p:custDataLst>
              <p:tags r:id="rId4"/>
            </p:custDataLst>
          </p:nvPr>
        </p:nvGraphicFramePr>
        <p:xfrm>
          <a:off x="605067" y="2691992"/>
          <a:ext cx="972000" cy="971850"/>
        </p:xfrm>
        <a:graphic>
          <a:graphicData uri="http://schemas.openxmlformats.org/drawingml/2006/table">
            <a:tbl>
              <a:tblPr>
                <a:tableStyleId>{5C22544A-7EE6-4342-B048-85BDC9FD1C3A}</a:tableStyleId>
              </a:tblPr>
              <a:tblGrid>
                <a:gridCol w="324000"/>
                <a:gridCol w="324000"/>
                <a:gridCol w="324000"/>
              </a:tblGrid>
              <a:tr h="32385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r h="32400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r h="32400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bl>
          </a:graphicData>
        </a:graphic>
      </p:graphicFrame>
      <p:sp>
        <p:nvSpPr>
          <p:cNvPr id="9" name="矩形 8"/>
          <p:cNvSpPr>
            <a:spLocks noChangeAspect="1"/>
          </p:cNvSpPr>
          <p:nvPr>
            <p:custDataLst>
              <p:tags r:id="rId5"/>
            </p:custDataLst>
          </p:nvPr>
        </p:nvSpPr>
        <p:spPr>
          <a:xfrm>
            <a:off x="1631127" y="2636968"/>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graphicFrame>
        <p:nvGraphicFramePr>
          <p:cNvPr id="14" name="表格 6"/>
          <p:cNvGraphicFramePr>
            <a:graphicFrameLocks noGrp="1"/>
          </p:cNvGraphicFramePr>
          <p:nvPr>
            <p:custDataLst>
              <p:tags r:id="rId6"/>
            </p:custDataLst>
          </p:nvPr>
        </p:nvGraphicFramePr>
        <p:xfrm>
          <a:off x="1685187" y="2691357"/>
          <a:ext cx="972000" cy="972000"/>
        </p:xfrm>
        <a:graphic>
          <a:graphicData uri="http://schemas.openxmlformats.org/drawingml/2006/table">
            <a:tbl>
              <a:tblPr>
                <a:tableStyleId>{5C22544A-7EE6-4342-B048-85BDC9FD1C3A}</a:tableStyleId>
              </a:tblPr>
              <a:tblGrid>
                <a:gridCol w="324000"/>
                <a:gridCol w="324000"/>
                <a:gridCol w="324000"/>
              </a:tblGrid>
              <a:tr h="32400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r h="32400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r h="32400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bl>
          </a:graphicData>
        </a:graphic>
      </p:graphicFrame>
      <p:sp>
        <p:nvSpPr>
          <p:cNvPr id="16" name="矩形 15"/>
          <p:cNvSpPr>
            <a:spLocks noChangeAspect="1"/>
          </p:cNvSpPr>
          <p:nvPr>
            <p:custDataLst>
              <p:tags r:id="rId7"/>
            </p:custDataLst>
          </p:nvPr>
        </p:nvSpPr>
        <p:spPr>
          <a:xfrm>
            <a:off x="551007" y="3717747"/>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graphicFrame>
        <p:nvGraphicFramePr>
          <p:cNvPr id="17" name="表格 6"/>
          <p:cNvGraphicFramePr>
            <a:graphicFrameLocks noGrp="1"/>
          </p:cNvGraphicFramePr>
          <p:nvPr>
            <p:custDataLst>
              <p:tags r:id="rId8"/>
            </p:custDataLst>
          </p:nvPr>
        </p:nvGraphicFramePr>
        <p:xfrm>
          <a:off x="605067" y="3772771"/>
          <a:ext cx="972000" cy="971850"/>
        </p:xfrm>
        <a:graphic>
          <a:graphicData uri="http://schemas.openxmlformats.org/drawingml/2006/table">
            <a:tbl>
              <a:tblPr>
                <a:tableStyleId>{5C22544A-7EE6-4342-B048-85BDC9FD1C3A}</a:tableStyleId>
              </a:tblPr>
              <a:tblGrid>
                <a:gridCol w="324000"/>
                <a:gridCol w="324000"/>
                <a:gridCol w="324000"/>
              </a:tblGrid>
              <a:tr h="32385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r h="32400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r h="32400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bl>
          </a:graphicData>
        </a:graphic>
      </p:graphicFrame>
      <p:sp>
        <p:nvSpPr>
          <p:cNvPr id="18" name="矩形 17"/>
          <p:cNvSpPr>
            <a:spLocks noChangeAspect="1"/>
          </p:cNvSpPr>
          <p:nvPr>
            <p:custDataLst>
              <p:tags r:id="rId9"/>
            </p:custDataLst>
          </p:nvPr>
        </p:nvSpPr>
        <p:spPr>
          <a:xfrm>
            <a:off x="1631127" y="3717747"/>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graphicFrame>
        <p:nvGraphicFramePr>
          <p:cNvPr id="24" name="表格 6"/>
          <p:cNvGraphicFramePr>
            <a:graphicFrameLocks noGrp="1"/>
          </p:cNvGraphicFramePr>
          <p:nvPr>
            <p:custDataLst>
              <p:tags r:id="rId10"/>
            </p:custDataLst>
          </p:nvPr>
        </p:nvGraphicFramePr>
        <p:xfrm>
          <a:off x="1685187" y="3772771"/>
          <a:ext cx="972000" cy="971850"/>
        </p:xfrm>
        <a:graphic>
          <a:graphicData uri="http://schemas.openxmlformats.org/drawingml/2006/table">
            <a:tbl>
              <a:tblPr>
                <a:tableStyleId>{5C22544A-7EE6-4342-B048-85BDC9FD1C3A}</a:tableStyleId>
              </a:tblPr>
              <a:tblGrid>
                <a:gridCol w="324000"/>
                <a:gridCol w="324000"/>
                <a:gridCol w="324000"/>
              </a:tblGrid>
              <a:tr h="32385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r h="32400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r h="32400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bl>
          </a:graphicData>
        </a:graphic>
      </p:graphicFrame>
      <p:sp>
        <p:nvSpPr>
          <p:cNvPr id="25" name="矩形 24"/>
          <p:cNvSpPr>
            <a:spLocks noChangeAspect="1"/>
          </p:cNvSpPr>
          <p:nvPr>
            <p:custDataLst>
              <p:tags r:id="rId11"/>
            </p:custDataLst>
          </p:nvPr>
        </p:nvSpPr>
        <p:spPr>
          <a:xfrm>
            <a:off x="2711247" y="3717747"/>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graphicFrame>
        <p:nvGraphicFramePr>
          <p:cNvPr id="26" name="表格 6"/>
          <p:cNvGraphicFramePr>
            <a:graphicFrameLocks noGrp="1"/>
          </p:cNvGraphicFramePr>
          <p:nvPr>
            <p:custDataLst>
              <p:tags r:id="rId12"/>
            </p:custDataLst>
          </p:nvPr>
        </p:nvGraphicFramePr>
        <p:xfrm>
          <a:off x="2765307" y="3772771"/>
          <a:ext cx="972000" cy="971850"/>
        </p:xfrm>
        <a:graphic>
          <a:graphicData uri="http://schemas.openxmlformats.org/drawingml/2006/table">
            <a:tbl>
              <a:tblPr>
                <a:tableStyleId>{5C22544A-7EE6-4342-B048-85BDC9FD1C3A}</a:tableStyleId>
              </a:tblPr>
              <a:tblGrid>
                <a:gridCol w="324000"/>
                <a:gridCol w="324000"/>
                <a:gridCol w="324000"/>
              </a:tblGrid>
              <a:tr h="32385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r h="32400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r h="32400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bl>
          </a:graphicData>
        </a:graphic>
      </p:graphicFrame>
      <p:sp>
        <p:nvSpPr>
          <p:cNvPr id="27" name="文本框 26"/>
          <p:cNvSpPr txBox="1"/>
          <p:nvPr>
            <p:custDataLst>
              <p:tags r:id="rId13"/>
            </p:custDataLst>
          </p:nvPr>
        </p:nvSpPr>
        <p:spPr>
          <a:xfrm>
            <a:off x="839039" y="1747844"/>
            <a:ext cx="504056" cy="646331"/>
          </a:xfrm>
          <a:prstGeom prst="rect">
            <a:avLst/>
          </a:prstGeom>
          <a:noFill/>
          <a:effectLst>
            <a:outerShdw blurRad="50800" dist="38100" dir="2700000" algn="tl" rotWithShape="0">
              <a:prstClr val="black">
                <a:alpha val="40000"/>
              </a:prstClr>
            </a:outerShdw>
          </a:effectLst>
        </p:spPr>
        <p:txBody>
          <a:bodyPr wrap="square" rtlCol="0" anchor="ctr">
            <a:spAutoFit/>
          </a:bodyPr>
          <a:lstStyle/>
          <a:p>
            <a:pPr algn="ctr"/>
            <a:r>
              <a:rPr kumimoji="1" lang="en-US" altLang="zh-CN" sz="3600" b="0" dirty="0">
                <a:solidFill>
                  <a:srgbClr val="1B5294"/>
                </a:solidFill>
              </a:rPr>
              <a:t>0</a:t>
            </a:r>
            <a:endParaRPr kumimoji="1" lang="zh-CN" altLang="en-US" sz="3600" b="0" dirty="0">
              <a:solidFill>
                <a:srgbClr val="1B5294"/>
              </a:solidFill>
            </a:endParaRPr>
          </a:p>
        </p:txBody>
      </p:sp>
      <p:sp>
        <p:nvSpPr>
          <p:cNvPr id="28" name="文本框 27"/>
          <p:cNvSpPr txBox="1"/>
          <p:nvPr>
            <p:custDataLst>
              <p:tags r:id="rId14"/>
            </p:custDataLst>
          </p:nvPr>
        </p:nvSpPr>
        <p:spPr>
          <a:xfrm>
            <a:off x="839039" y="2828623"/>
            <a:ext cx="504056" cy="646331"/>
          </a:xfrm>
          <a:prstGeom prst="rect">
            <a:avLst/>
          </a:prstGeom>
          <a:noFill/>
          <a:effectLst>
            <a:outerShdw blurRad="50800" dist="38100" dir="2700000" algn="tl" rotWithShape="0">
              <a:prstClr val="black">
                <a:alpha val="40000"/>
              </a:prstClr>
            </a:outerShdw>
          </a:effectLst>
        </p:spPr>
        <p:txBody>
          <a:bodyPr wrap="square" rtlCol="0" anchor="ctr">
            <a:spAutoFit/>
          </a:bodyPr>
          <a:lstStyle/>
          <a:p>
            <a:pPr algn="ctr"/>
            <a:r>
              <a:rPr kumimoji="1" lang="en-US" altLang="zh-CN" sz="3600" b="0" dirty="0">
                <a:solidFill>
                  <a:srgbClr val="1B5294"/>
                </a:solidFill>
              </a:rPr>
              <a:t>1</a:t>
            </a:r>
            <a:endParaRPr kumimoji="1" lang="zh-CN" altLang="en-US" sz="3600" b="0" dirty="0">
              <a:solidFill>
                <a:srgbClr val="1B5294"/>
              </a:solidFill>
            </a:endParaRPr>
          </a:p>
        </p:txBody>
      </p:sp>
      <p:sp>
        <p:nvSpPr>
          <p:cNvPr id="29" name="文本框 28"/>
          <p:cNvSpPr txBox="1"/>
          <p:nvPr>
            <p:custDataLst>
              <p:tags r:id="rId15"/>
            </p:custDataLst>
          </p:nvPr>
        </p:nvSpPr>
        <p:spPr>
          <a:xfrm>
            <a:off x="1919159" y="2828623"/>
            <a:ext cx="504056" cy="646331"/>
          </a:xfrm>
          <a:prstGeom prst="rect">
            <a:avLst/>
          </a:prstGeom>
          <a:noFill/>
          <a:effectLst>
            <a:outerShdw blurRad="50800" dist="38100" dir="2700000" algn="tl" rotWithShape="0">
              <a:prstClr val="black">
                <a:alpha val="40000"/>
              </a:prstClr>
            </a:outerShdw>
          </a:effectLst>
        </p:spPr>
        <p:txBody>
          <a:bodyPr wrap="square" rtlCol="0" anchor="ctr">
            <a:spAutoFit/>
          </a:bodyPr>
          <a:lstStyle/>
          <a:p>
            <a:pPr algn="ctr"/>
            <a:r>
              <a:rPr kumimoji="1" lang="en-US" altLang="zh-CN" sz="3600" b="0" dirty="0">
                <a:solidFill>
                  <a:srgbClr val="1B5294"/>
                </a:solidFill>
              </a:rPr>
              <a:t>3</a:t>
            </a:r>
            <a:endParaRPr kumimoji="1" lang="zh-CN" altLang="en-US" sz="3600" b="0" dirty="0">
              <a:solidFill>
                <a:srgbClr val="1B5294"/>
              </a:solidFill>
            </a:endParaRPr>
          </a:p>
        </p:txBody>
      </p:sp>
      <p:sp>
        <p:nvSpPr>
          <p:cNvPr id="30" name="文本框 29"/>
          <p:cNvSpPr txBox="1"/>
          <p:nvPr>
            <p:custDataLst>
              <p:tags r:id="rId16"/>
            </p:custDataLst>
          </p:nvPr>
        </p:nvSpPr>
        <p:spPr>
          <a:xfrm>
            <a:off x="839039" y="3909402"/>
            <a:ext cx="504056" cy="646331"/>
          </a:xfrm>
          <a:prstGeom prst="rect">
            <a:avLst/>
          </a:prstGeom>
          <a:noFill/>
          <a:effectLst>
            <a:outerShdw blurRad="50800" dist="38100" dir="2700000" algn="tl" rotWithShape="0">
              <a:prstClr val="black">
                <a:alpha val="40000"/>
              </a:prstClr>
            </a:outerShdw>
          </a:effectLst>
        </p:spPr>
        <p:txBody>
          <a:bodyPr wrap="square" rtlCol="0" anchor="ctr">
            <a:spAutoFit/>
          </a:bodyPr>
          <a:lstStyle/>
          <a:p>
            <a:pPr algn="ctr"/>
            <a:r>
              <a:rPr kumimoji="1" lang="en-US" altLang="zh-CN" sz="3600" b="0" dirty="0">
                <a:solidFill>
                  <a:srgbClr val="1B5294"/>
                </a:solidFill>
              </a:rPr>
              <a:t>2</a:t>
            </a:r>
            <a:endParaRPr kumimoji="1" lang="zh-CN" altLang="en-US" sz="3600" b="0" dirty="0">
              <a:solidFill>
                <a:srgbClr val="1B5294"/>
              </a:solidFill>
            </a:endParaRPr>
          </a:p>
        </p:txBody>
      </p:sp>
      <p:sp>
        <p:nvSpPr>
          <p:cNvPr id="31" name="文本框 30"/>
          <p:cNvSpPr txBox="1"/>
          <p:nvPr>
            <p:custDataLst>
              <p:tags r:id="rId17"/>
            </p:custDataLst>
          </p:nvPr>
        </p:nvSpPr>
        <p:spPr>
          <a:xfrm>
            <a:off x="1919159" y="3909402"/>
            <a:ext cx="504056" cy="646331"/>
          </a:xfrm>
          <a:prstGeom prst="rect">
            <a:avLst/>
          </a:prstGeom>
          <a:noFill/>
          <a:effectLst>
            <a:outerShdw blurRad="50800" dist="38100" dir="2700000" algn="tl" rotWithShape="0">
              <a:prstClr val="black">
                <a:alpha val="40000"/>
              </a:prstClr>
            </a:outerShdw>
          </a:effectLst>
        </p:spPr>
        <p:txBody>
          <a:bodyPr wrap="square" rtlCol="0" anchor="ctr">
            <a:spAutoFit/>
          </a:bodyPr>
          <a:lstStyle/>
          <a:p>
            <a:pPr algn="ctr"/>
            <a:r>
              <a:rPr kumimoji="1" lang="en-US" altLang="zh-CN" sz="3600" b="0" dirty="0">
                <a:solidFill>
                  <a:srgbClr val="1B5294"/>
                </a:solidFill>
              </a:rPr>
              <a:t>4</a:t>
            </a:r>
            <a:endParaRPr kumimoji="1" lang="zh-CN" altLang="en-US" sz="3600" b="0" dirty="0">
              <a:solidFill>
                <a:srgbClr val="1B5294"/>
              </a:solidFill>
            </a:endParaRPr>
          </a:p>
        </p:txBody>
      </p:sp>
      <p:sp>
        <p:nvSpPr>
          <p:cNvPr id="32" name="文本框 31"/>
          <p:cNvSpPr txBox="1"/>
          <p:nvPr>
            <p:custDataLst>
              <p:tags r:id="rId18"/>
            </p:custDataLst>
          </p:nvPr>
        </p:nvSpPr>
        <p:spPr>
          <a:xfrm>
            <a:off x="2999279" y="3909402"/>
            <a:ext cx="504056" cy="646331"/>
          </a:xfrm>
          <a:prstGeom prst="rect">
            <a:avLst/>
          </a:prstGeom>
          <a:noFill/>
          <a:effectLst>
            <a:outerShdw blurRad="50800" dist="38100" dir="2700000" algn="tl" rotWithShape="0">
              <a:prstClr val="black">
                <a:alpha val="40000"/>
              </a:prstClr>
            </a:outerShdw>
          </a:effectLst>
        </p:spPr>
        <p:txBody>
          <a:bodyPr wrap="square" rtlCol="0" anchor="ctr">
            <a:spAutoFit/>
          </a:bodyPr>
          <a:lstStyle/>
          <a:p>
            <a:pPr algn="ctr"/>
            <a:r>
              <a:rPr kumimoji="1" lang="en-US" altLang="zh-CN" sz="3600" b="0" dirty="0">
                <a:solidFill>
                  <a:srgbClr val="1B5294"/>
                </a:solidFill>
              </a:rPr>
              <a:t>5</a:t>
            </a:r>
            <a:endParaRPr kumimoji="1" lang="zh-CN" altLang="en-US" sz="3600" b="0" dirty="0">
              <a:solidFill>
                <a:srgbClr val="1B5294"/>
              </a:solidFill>
            </a:endParaRPr>
          </a:p>
        </p:txBody>
      </p:sp>
      <p:grpSp>
        <p:nvGrpSpPr>
          <p:cNvPr id="50" name="组合 49"/>
          <p:cNvGrpSpPr/>
          <p:nvPr/>
        </p:nvGrpSpPr>
        <p:grpSpPr>
          <a:xfrm>
            <a:off x="4920615" y="2204085"/>
            <a:ext cx="6482715" cy="378460"/>
            <a:chOff x="3808" y="4152"/>
            <a:chExt cx="2335" cy="256"/>
          </a:xfrm>
        </p:grpSpPr>
        <p:sp>
          <p:nvSpPr>
            <p:cNvPr id="51" name="文本框 50"/>
            <p:cNvSpPr txBox="1"/>
            <p:nvPr>
              <p:custDataLst>
                <p:tags r:id="rId19"/>
              </p:custDataLst>
            </p:nvPr>
          </p:nvSpPr>
          <p:spPr>
            <a:xfrm>
              <a:off x="3808" y="4152"/>
              <a:ext cx="607" cy="256"/>
            </a:xfrm>
            <a:prstGeom prst="rect">
              <a:avLst/>
            </a:prstGeom>
            <a:noFill/>
          </p:spPr>
          <p:txBody>
            <a:bodyPr wrap="square" lIns="0" tIns="0" rIns="0" bIns="0" rtlCol="0" anchor="ctr" anchorCtr="0">
              <a:noAutofit/>
            </a:bodyPr>
            <a:lstStyle/>
            <a:p>
              <a:pPr algn="ctr"/>
              <a:r>
                <a:rPr lang="en-US" altLang="zh-CN" sz="2400" u="sng">
                  <a:latin typeface="Arial" panose="020B0604020202090204" pitchFamily="34" charset="0"/>
                  <a:ea typeface="黑体" charset="0"/>
                  <a:cs typeface="Arial" panose="020B0604020202090204" pitchFamily="34" charset="0"/>
                </a:rPr>
                <a:t>load</a:t>
              </a:r>
              <a:endParaRPr lang="en-US" altLang="zh-CN" sz="2400" u="sng">
                <a:latin typeface="Arial" panose="020B0604020202090204" pitchFamily="34" charset="0"/>
                <a:ea typeface="黑体" charset="0"/>
                <a:cs typeface="Arial" panose="020B0604020202090204" pitchFamily="34" charset="0"/>
              </a:endParaRPr>
            </a:p>
          </p:txBody>
        </p:sp>
        <p:sp>
          <p:nvSpPr>
            <p:cNvPr id="79" name="文本框 78"/>
            <p:cNvSpPr txBox="1"/>
            <p:nvPr>
              <p:custDataLst>
                <p:tags r:id="rId20"/>
              </p:custDataLst>
            </p:nvPr>
          </p:nvSpPr>
          <p:spPr>
            <a:xfrm>
              <a:off x="4442" y="4152"/>
              <a:ext cx="1022" cy="256"/>
            </a:xfrm>
            <a:prstGeom prst="rect">
              <a:avLst/>
            </a:prstGeom>
            <a:noFill/>
          </p:spPr>
          <p:txBody>
            <a:bodyPr wrap="square" lIns="0" tIns="0" rIns="0" bIns="0" rtlCol="0" anchor="ctr" anchorCtr="0">
              <a:noAutofit/>
            </a:bodyPr>
            <a:lstStyle/>
            <a:p>
              <a:pPr algn="ctr"/>
              <a:r>
                <a:rPr lang="en-US" altLang="zh-CN" sz="2400" u="sng">
                  <a:latin typeface="Arial" panose="020B0604020202090204" pitchFamily="34" charset="0"/>
                  <a:ea typeface="黑体" charset="0"/>
                  <a:cs typeface="Arial" panose="020B0604020202090204" pitchFamily="34" charset="0"/>
                </a:rPr>
                <a:t>compute</a:t>
              </a:r>
              <a:endParaRPr lang="en-US" altLang="zh-CN" sz="2400" u="sng">
                <a:latin typeface="Arial" panose="020B0604020202090204" pitchFamily="34" charset="0"/>
                <a:ea typeface="黑体" charset="0"/>
                <a:cs typeface="Arial" panose="020B0604020202090204" pitchFamily="34" charset="0"/>
              </a:endParaRPr>
            </a:p>
          </p:txBody>
        </p:sp>
        <p:sp>
          <p:nvSpPr>
            <p:cNvPr id="81" name="文本框 80"/>
            <p:cNvSpPr txBox="1"/>
            <p:nvPr>
              <p:custDataLst>
                <p:tags r:id="rId21"/>
              </p:custDataLst>
            </p:nvPr>
          </p:nvSpPr>
          <p:spPr>
            <a:xfrm>
              <a:off x="5536" y="4152"/>
              <a:ext cx="607" cy="256"/>
            </a:xfrm>
            <a:prstGeom prst="rect">
              <a:avLst/>
            </a:prstGeom>
            <a:noFill/>
          </p:spPr>
          <p:txBody>
            <a:bodyPr wrap="square" lIns="0" tIns="0" rIns="0" bIns="0" rtlCol="0" anchor="ctr" anchorCtr="0">
              <a:noAutofit/>
            </a:bodyPr>
            <a:lstStyle/>
            <a:p>
              <a:pPr algn="ctr"/>
              <a:r>
                <a:rPr lang="en-US" altLang="zh-CN" sz="2400" u="sng">
                  <a:latin typeface="Arial" panose="020B0604020202090204" pitchFamily="34" charset="0"/>
                  <a:ea typeface="黑体" charset="0"/>
                  <a:cs typeface="Arial" panose="020B0604020202090204" pitchFamily="34" charset="0"/>
                </a:rPr>
                <a:t>store</a:t>
              </a:r>
              <a:endParaRPr lang="en-US" altLang="zh-CN" sz="2400" u="sng">
                <a:latin typeface="Arial" panose="020B0604020202090204" pitchFamily="34" charset="0"/>
                <a:ea typeface="黑体" charset="0"/>
                <a:cs typeface="Arial" panose="020B0604020202090204" pitchFamily="34" charset="0"/>
              </a:endParaRPr>
            </a:p>
          </p:txBody>
        </p:sp>
      </p:grpSp>
      <p:sp>
        <p:nvSpPr>
          <p:cNvPr id="58" name="圆角矩形 57"/>
          <p:cNvSpPr/>
          <p:nvPr>
            <p:custDataLst>
              <p:tags r:id="rId22"/>
            </p:custDataLst>
          </p:nvPr>
        </p:nvSpPr>
        <p:spPr>
          <a:xfrm>
            <a:off x="4367808" y="2077925"/>
            <a:ext cx="7588618" cy="2960559"/>
          </a:xfrm>
          <a:prstGeom prst="roundRect">
            <a:avLst/>
          </a:prstGeom>
          <a:noFill/>
          <a:ln w="22225">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dirty="0">
              <a:noFill/>
            </a:endParaRPr>
          </a:p>
        </p:txBody>
      </p:sp>
      <p:sp>
        <p:nvSpPr>
          <p:cNvPr id="72" name="矩形 71"/>
          <p:cNvSpPr>
            <a:spLocks noChangeAspect="1"/>
          </p:cNvSpPr>
          <p:nvPr>
            <p:custDataLst>
              <p:tags r:id="rId23"/>
            </p:custDataLst>
          </p:nvPr>
        </p:nvSpPr>
        <p:spPr>
          <a:xfrm>
            <a:off x="1631142" y="1556189"/>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sp>
        <p:nvSpPr>
          <p:cNvPr id="73" name="矩形 72"/>
          <p:cNvSpPr>
            <a:spLocks noChangeAspect="1"/>
          </p:cNvSpPr>
          <p:nvPr>
            <p:custDataLst>
              <p:tags r:id="rId24"/>
            </p:custDataLst>
          </p:nvPr>
        </p:nvSpPr>
        <p:spPr>
          <a:xfrm>
            <a:off x="2711277" y="1556189"/>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sp>
        <p:nvSpPr>
          <p:cNvPr id="74" name="矩形 73"/>
          <p:cNvSpPr>
            <a:spLocks noChangeAspect="1"/>
          </p:cNvSpPr>
          <p:nvPr>
            <p:custDataLst>
              <p:tags r:id="rId25"/>
            </p:custDataLst>
          </p:nvPr>
        </p:nvSpPr>
        <p:spPr>
          <a:xfrm>
            <a:off x="2711277" y="2636959"/>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graphicFrame>
        <p:nvGraphicFramePr>
          <p:cNvPr id="86" name="表格 85"/>
          <p:cNvGraphicFramePr>
            <a:graphicFrameLocks noGrp="1"/>
          </p:cNvGraphicFramePr>
          <p:nvPr>
            <p:custDataLst>
              <p:tags r:id="rId26"/>
            </p:custDataLst>
          </p:nvPr>
        </p:nvGraphicFramePr>
        <p:xfrm>
          <a:off x="5520690" y="5157470"/>
          <a:ext cx="6193155" cy="365760"/>
        </p:xfrm>
        <a:graphic>
          <a:graphicData uri="http://schemas.openxmlformats.org/drawingml/2006/table">
            <a:tbl>
              <a:tblPr firstRow="1" bandRow="1">
                <a:tableStyleId>{5C22544A-7EE6-4342-B048-85BDC9FD1C3A}</a:tableStyleId>
              </a:tblPr>
              <a:tblGrid>
                <a:gridCol w="2926080"/>
                <a:gridCol w="544195"/>
                <a:gridCol w="544830"/>
                <a:gridCol w="544195"/>
                <a:gridCol w="544830"/>
                <a:gridCol w="544195"/>
                <a:gridCol w="544830"/>
              </a:tblGrid>
              <a:tr h="365760">
                <a:tc>
                  <a:txBody>
                    <a:bodyPr/>
                    <a:lstStyle/>
                    <a:p>
                      <a:pPr algn="r"/>
                      <a:r>
                        <a:rPr kumimoji="1" lang="en-US" altLang="zh-CN" sz="1600" dirty="0" err="1">
                          <a:solidFill>
                            <a:schemeClr val="tx1"/>
                          </a:solidFill>
                          <a:latin typeface="Arial" panose="020B0604020202090204" pitchFamily="34" charset="0"/>
                          <a:ea typeface="黑体" charset="0"/>
                          <a:cs typeface="Arial" panose="020B0604020202090204" pitchFamily="34" charset="0"/>
                          <a:sym typeface="+mn-ea"/>
                        </a:rPr>
                        <a:t>Global array: signal_fin[]</a:t>
                      </a:r>
                      <a:endParaRPr kumimoji="1" lang="en-US" altLang="zh-CN" sz="1600" dirty="0" err="1">
                        <a:solidFill>
                          <a:schemeClr val="tx1"/>
                        </a:solidFill>
                        <a:latin typeface="Arial" panose="020B0604020202090204" pitchFamily="34" charset="0"/>
                        <a:ea typeface="黑体" charset="0"/>
                        <a:cs typeface="Arial" panose="020B0604020202090204" pitchFamily="34" charset="0"/>
                        <a:sym typeface="+mn-ea"/>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dirty="0">
                          <a:solidFill>
                            <a:schemeClr val="tx1"/>
                          </a:solidFill>
                          <a:latin typeface="Arial" panose="020B0604020202090204" pitchFamily="34" charset="0"/>
                          <a:cs typeface="Arial" panose="020B0604020202090204" pitchFamily="34" charset="0"/>
                        </a:rPr>
                        <a:t>1</a:t>
                      </a:r>
                      <a:endParaRPr lang="en-US" altLang="zh-CN" dirty="0">
                        <a:solidFill>
                          <a:schemeClr val="tx1"/>
                        </a:solidFill>
                        <a:latin typeface="Arial" panose="020B0604020202090204" pitchFamily="34" charset="0"/>
                        <a:cs typeface="Arial" panose="020B060402020209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A9FC"/>
                    </a:solidFill>
                  </a:tcPr>
                </a:tc>
                <a:tc>
                  <a:txBody>
                    <a:bodyPr/>
                    <a:lstStyle/>
                    <a:p>
                      <a:pPr algn="ctr"/>
                      <a:r>
                        <a:rPr lang="en-US" altLang="zh-CN" dirty="0">
                          <a:solidFill>
                            <a:schemeClr val="tx1"/>
                          </a:solidFill>
                          <a:latin typeface="Arial" panose="020B0604020202090204" pitchFamily="34" charset="0"/>
                          <a:cs typeface="Arial" panose="020B0604020202090204" pitchFamily="34" charset="0"/>
                        </a:rPr>
                        <a:t>0</a:t>
                      </a:r>
                      <a:endParaRPr lang="zh-CN" altLang="en-US" dirty="0">
                        <a:solidFill>
                          <a:schemeClr val="tx1"/>
                        </a:solidFill>
                        <a:latin typeface="Arial" panose="020B0604020202090204" pitchFamily="34" charset="0"/>
                        <a:cs typeface="Arial" panose="020B060402020209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latin typeface="Arial" panose="020B0604020202090204" pitchFamily="34" charset="0"/>
                          <a:cs typeface="Arial" panose="020B0604020202090204" pitchFamily="34" charset="0"/>
                        </a:rPr>
                        <a:t>0</a:t>
                      </a:r>
                      <a:endParaRPr lang="zh-CN" altLang="en-US" dirty="0">
                        <a:solidFill>
                          <a:schemeClr val="tx1"/>
                        </a:solidFill>
                        <a:latin typeface="Arial" panose="020B0604020202090204" pitchFamily="34" charset="0"/>
                        <a:cs typeface="Arial" panose="020B060402020209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latin typeface="Arial" panose="020B0604020202090204" pitchFamily="34" charset="0"/>
                          <a:cs typeface="Arial" panose="020B0604020202090204" pitchFamily="34" charset="0"/>
                        </a:rPr>
                        <a:t>0</a:t>
                      </a:r>
                      <a:endParaRPr lang="zh-CN" altLang="en-US" dirty="0">
                        <a:solidFill>
                          <a:schemeClr val="tx1"/>
                        </a:solidFill>
                        <a:latin typeface="Arial" panose="020B0604020202090204" pitchFamily="34" charset="0"/>
                        <a:cs typeface="Arial" panose="020B060402020209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latin typeface="Arial" panose="020B0604020202090204" pitchFamily="34" charset="0"/>
                          <a:cs typeface="Arial" panose="020B0604020202090204" pitchFamily="34" charset="0"/>
                        </a:rPr>
                        <a:t>0</a:t>
                      </a:r>
                      <a:endParaRPr lang="en-US" altLang="zh-CN" dirty="0">
                        <a:solidFill>
                          <a:schemeClr val="tx1"/>
                        </a:solidFill>
                        <a:latin typeface="Arial" panose="020B0604020202090204" pitchFamily="34" charset="0"/>
                        <a:cs typeface="Arial" panose="020B060402020209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latin typeface="Arial" panose="020B0604020202090204" pitchFamily="34" charset="0"/>
                          <a:cs typeface="Arial" panose="020B0604020202090204" pitchFamily="34" charset="0"/>
                        </a:rPr>
                        <a:t>0</a:t>
                      </a:r>
                      <a:endParaRPr lang="en-US" altLang="zh-CN" dirty="0">
                        <a:solidFill>
                          <a:schemeClr val="tx1"/>
                        </a:solidFill>
                        <a:latin typeface="Arial" panose="020B0604020202090204" pitchFamily="34" charset="0"/>
                        <a:cs typeface="Arial" panose="020B060402020209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87" name="矩形 86"/>
          <p:cNvSpPr/>
          <p:nvPr>
            <p:custDataLst>
              <p:tags r:id="rId27"/>
            </p:custDataLst>
          </p:nvPr>
        </p:nvSpPr>
        <p:spPr>
          <a:xfrm>
            <a:off x="8544560" y="6092190"/>
            <a:ext cx="360000" cy="360000"/>
          </a:xfrm>
          <a:prstGeom prst="rect">
            <a:avLst/>
          </a:prstGeom>
          <a:solidFill>
            <a:srgbClr val="F5A9FC"/>
          </a:solidFill>
          <a:ln w="9525" cap="flat" cmpd="sng">
            <a:solidFill>
              <a:schemeClr val="tx1"/>
            </a:solid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1600">
                <a:ln>
                  <a:noFill/>
                </a:ln>
                <a:solidFill>
                  <a:schemeClr val="tx1"/>
                </a:solidFill>
                <a:latin typeface="Arial" panose="020B0604020202090204" pitchFamily="34" charset="0"/>
                <a:ea typeface="黑体" charset="0"/>
                <a:cs typeface="Arial" panose="020B0604020202090204" pitchFamily="34" charset="0"/>
              </a:rPr>
              <a:t>0</a:t>
            </a:r>
            <a:endParaRPr lang="en-US" altLang="zh-CN" sz="1600">
              <a:ln>
                <a:noFill/>
              </a:ln>
              <a:solidFill>
                <a:schemeClr val="tx1"/>
              </a:solidFill>
              <a:latin typeface="Arial" panose="020B0604020202090204" pitchFamily="34" charset="0"/>
              <a:ea typeface="黑体" charset="0"/>
              <a:cs typeface="Arial" panose="020B0604020202090204" pitchFamily="34" charset="0"/>
            </a:endParaRPr>
          </a:p>
        </p:txBody>
      </p:sp>
      <p:sp>
        <p:nvSpPr>
          <p:cNvPr id="88" name="矩形 87"/>
          <p:cNvSpPr/>
          <p:nvPr>
            <p:custDataLst>
              <p:tags r:id="rId28"/>
            </p:custDataLst>
          </p:nvPr>
        </p:nvSpPr>
        <p:spPr>
          <a:xfrm>
            <a:off x="9093155" y="6092190"/>
            <a:ext cx="359410" cy="360000"/>
          </a:xfrm>
          <a:prstGeom prst="rect">
            <a:avLst/>
          </a:prstGeom>
          <a:noFill/>
          <a:ln w="9525" cap="flat" cmpd="sng">
            <a:solidFill>
              <a:schemeClr val="tx1"/>
            </a:solidFill>
            <a:prstDash val="solid"/>
            <a:miter lim="800000"/>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1600">
                <a:ln>
                  <a:noFill/>
                </a:ln>
                <a:solidFill>
                  <a:schemeClr val="tx1"/>
                </a:solidFill>
                <a:latin typeface="Arial" panose="020B0604020202090204" pitchFamily="34" charset="0"/>
                <a:ea typeface="黑体" charset="0"/>
                <a:cs typeface="Arial" panose="020B0604020202090204" pitchFamily="34" charset="0"/>
              </a:rPr>
              <a:t>1</a:t>
            </a:r>
            <a:endParaRPr lang="en-US" altLang="zh-CN" sz="1600">
              <a:ln>
                <a:noFill/>
              </a:ln>
              <a:solidFill>
                <a:schemeClr val="tx1"/>
              </a:solidFill>
              <a:latin typeface="Arial" panose="020B0604020202090204" pitchFamily="34" charset="0"/>
              <a:ea typeface="黑体" charset="0"/>
              <a:cs typeface="Arial" panose="020B0604020202090204" pitchFamily="34" charset="0"/>
            </a:endParaRPr>
          </a:p>
        </p:txBody>
      </p:sp>
      <p:sp>
        <p:nvSpPr>
          <p:cNvPr id="89" name="矩形 88"/>
          <p:cNvSpPr/>
          <p:nvPr>
            <p:custDataLst>
              <p:tags r:id="rId29"/>
            </p:custDataLst>
          </p:nvPr>
        </p:nvSpPr>
        <p:spPr>
          <a:xfrm>
            <a:off x="9641160" y="6092190"/>
            <a:ext cx="359410" cy="360000"/>
          </a:xfrm>
          <a:prstGeom prst="rect">
            <a:avLst/>
          </a:prstGeom>
          <a:noFill/>
          <a:ln w="9525" cap="flat" cmpd="sng">
            <a:solidFill>
              <a:schemeClr val="tx1"/>
            </a:solidFill>
            <a:prstDash val="solid"/>
            <a:miter lim="800000"/>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1600">
                <a:ln>
                  <a:noFill/>
                </a:ln>
                <a:solidFill>
                  <a:schemeClr val="tx1"/>
                </a:solidFill>
                <a:latin typeface="Arial" panose="020B0604020202090204" pitchFamily="34" charset="0"/>
                <a:ea typeface="黑体" charset="0"/>
                <a:cs typeface="Arial" panose="020B0604020202090204" pitchFamily="34" charset="0"/>
                <a:sym typeface="+mn-ea"/>
              </a:rPr>
              <a:t>2</a:t>
            </a:r>
            <a:endParaRPr lang="en-US" altLang="zh-CN" sz="1600">
              <a:ln>
                <a:noFill/>
              </a:ln>
              <a:solidFill>
                <a:schemeClr val="tx1"/>
              </a:solidFill>
              <a:latin typeface="Arial" panose="020B0604020202090204" pitchFamily="34" charset="0"/>
              <a:ea typeface="黑体" charset="0"/>
              <a:cs typeface="Arial" panose="020B0604020202090204" pitchFamily="34" charset="0"/>
              <a:sym typeface="+mn-ea"/>
            </a:endParaRPr>
          </a:p>
        </p:txBody>
      </p:sp>
      <p:sp>
        <p:nvSpPr>
          <p:cNvPr id="90" name="矩形 89"/>
          <p:cNvSpPr/>
          <p:nvPr>
            <p:custDataLst>
              <p:tags r:id="rId30"/>
            </p:custDataLst>
          </p:nvPr>
        </p:nvSpPr>
        <p:spPr>
          <a:xfrm>
            <a:off x="10189165" y="6092190"/>
            <a:ext cx="359410" cy="360000"/>
          </a:xfrm>
          <a:prstGeom prst="rect">
            <a:avLst/>
          </a:prstGeom>
          <a:noFill/>
          <a:ln w="9525" cap="flat" cmpd="sng">
            <a:solidFill>
              <a:schemeClr val="tx1"/>
            </a:solidFill>
            <a:prstDash val="solid"/>
            <a:miter lim="800000"/>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1600">
                <a:ln>
                  <a:noFill/>
                </a:ln>
                <a:solidFill>
                  <a:schemeClr val="tx1"/>
                </a:solidFill>
                <a:latin typeface="Arial" panose="020B0604020202090204" pitchFamily="34" charset="0"/>
                <a:ea typeface="黑体" charset="0"/>
                <a:cs typeface="Arial" panose="020B0604020202090204" pitchFamily="34" charset="0"/>
                <a:sym typeface="+mn-ea"/>
              </a:rPr>
              <a:t>3</a:t>
            </a:r>
            <a:endParaRPr lang="en-US" altLang="zh-CN" sz="1600">
              <a:ln>
                <a:noFill/>
              </a:ln>
              <a:solidFill>
                <a:schemeClr val="tx1"/>
              </a:solidFill>
              <a:latin typeface="Arial" panose="020B0604020202090204" pitchFamily="34" charset="0"/>
              <a:ea typeface="黑体" charset="0"/>
              <a:cs typeface="Arial" panose="020B0604020202090204" pitchFamily="34" charset="0"/>
              <a:sym typeface="+mn-ea"/>
            </a:endParaRPr>
          </a:p>
        </p:txBody>
      </p:sp>
      <p:sp>
        <p:nvSpPr>
          <p:cNvPr id="91" name="矩形 90"/>
          <p:cNvSpPr/>
          <p:nvPr>
            <p:custDataLst>
              <p:tags r:id="rId31"/>
            </p:custDataLst>
          </p:nvPr>
        </p:nvSpPr>
        <p:spPr>
          <a:xfrm>
            <a:off x="10737170" y="6092190"/>
            <a:ext cx="359410" cy="360000"/>
          </a:xfrm>
          <a:prstGeom prst="rect">
            <a:avLst/>
          </a:prstGeom>
          <a:noFill/>
          <a:ln w="9525" cap="flat" cmpd="sng">
            <a:solidFill>
              <a:schemeClr val="tx1"/>
            </a:solidFill>
            <a:prstDash val="solid"/>
            <a:miter lim="800000"/>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1600">
                <a:ln>
                  <a:noFill/>
                </a:ln>
                <a:solidFill>
                  <a:schemeClr val="tx1"/>
                </a:solidFill>
                <a:latin typeface="Arial" panose="020B0604020202090204" pitchFamily="34" charset="0"/>
                <a:ea typeface="黑体" charset="0"/>
                <a:cs typeface="Arial" panose="020B0604020202090204" pitchFamily="34" charset="0"/>
                <a:sym typeface="+mn-ea"/>
              </a:rPr>
              <a:t>4</a:t>
            </a:r>
            <a:endParaRPr lang="en-US" altLang="zh-CN" sz="1600">
              <a:ln>
                <a:noFill/>
              </a:ln>
              <a:solidFill>
                <a:schemeClr val="tx1"/>
              </a:solidFill>
              <a:latin typeface="Arial" panose="020B0604020202090204" pitchFamily="34" charset="0"/>
              <a:ea typeface="黑体" charset="0"/>
              <a:cs typeface="Arial" panose="020B0604020202090204" pitchFamily="34" charset="0"/>
              <a:sym typeface="+mn-ea"/>
            </a:endParaRPr>
          </a:p>
        </p:txBody>
      </p:sp>
      <p:sp>
        <p:nvSpPr>
          <p:cNvPr id="92" name="矩形 91"/>
          <p:cNvSpPr/>
          <p:nvPr>
            <p:custDataLst>
              <p:tags r:id="rId32"/>
            </p:custDataLst>
          </p:nvPr>
        </p:nvSpPr>
        <p:spPr>
          <a:xfrm>
            <a:off x="11285175" y="6092190"/>
            <a:ext cx="359410" cy="360000"/>
          </a:xfrm>
          <a:prstGeom prst="rect">
            <a:avLst/>
          </a:prstGeom>
          <a:noFill/>
          <a:ln w="9525" cap="flat" cmpd="sng">
            <a:solidFill>
              <a:schemeClr val="tx1"/>
            </a:solidFill>
            <a:prstDash val="solid"/>
            <a:miter lim="800000"/>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1600">
                <a:ln>
                  <a:noFill/>
                </a:ln>
                <a:solidFill>
                  <a:schemeClr val="tx1"/>
                </a:solidFill>
                <a:latin typeface="Arial" panose="020B0604020202090204" pitchFamily="34" charset="0"/>
                <a:ea typeface="黑体" charset="0"/>
                <a:cs typeface="Arial" panose="020B0604020202090204" pitchFamily="34" charset="0"/>
                <a:sym typeface="+mn-ea"/>
              </a:rPr>
              <a:t>5</a:t>
            </a:r>
            <a:endParaRPr lang="en-US" altLang="zh-CN" sz="1600">
              <a:ln>
                <a:noFill/>
              </a:ln>
              <a:solidFill>
                <a:schemeClr val="tx1"/>
              </a:solidFill>
              <a:latin typeface="Arial" panose="020B0604020202090204" pitchFamily="34" charset="0"/>
              <a:ea typeface="黑体" charset="0"/>
              <a:cs typeface="Arial" panose="020B0604020202090204" pitchFamily="34" charset="0"/>
              <a:sym typeface="+mn-ea"/>
            </a:endParaRPr>
          </a:p>
        </p:txBody>
      </p:sp>
      <p:sp>
        <p:nvSpPr>
          <p:cNvPr id="93" name="文本框 92"/>
          <p:cNvSpPr txBox="1"/>
          <p:nvPr>
            <p:custDataLst>
              <p:tags r:id="rId33"/>
            </p:custDataLst>
          </p:nvPr>
        </p:nvSpPr>
        <p:spPr>
          <a:xfrm>
            <a:off x="6672580" y="6092825"/>
            <a:ext cx="1765300" cy="359410"/>
          </a:xfrm>
          <a:prstGeom prst="rect">
            <a:avLst/>
          </a:prstGeom>
          <a:noFill/>
        </p:spPr>
        <p:txBody>
          <a:bodyPr wrap="square" lIns="0" rIns="0" bIns="17780" rtlCol="0" anchor="ctr" anchorCtr="0">
            <a:noAutofit/>
          </a:bodyPr>
          <a:lstStyle/>
          <a:p>
            <a:pPr algn="ctr"/>
            <a:r>
              <a:rPr kumimoji="1" lang="en-US" altLang="zh-CN" sz="1600" dirty="0" err="1">
                <a:latin typeface="Arial" panose="020B0604020202090204" pitchFamily="34" charset="0"/>
                <a:ea typeface="黑体" charset="0"/>
                <a:cs typeface="Arial" panose="020B0604020202090204" pitchFamily="34" charset="0"/>
              </a:rPr>
              <a:t>CUDA Block</a:t>
            </a:r>
            <a:endParaRPr kumimoji="1" lang="en-US" altLang="zh-CN" sz="1600" dirty="0" err="1">
              <a:latin typeface="Arial" panose="020B0604020202090204" pitchFamily="34" charset="0"/>
              <a:ea typeface="黑体" charset="0"/>
              <a:cs typeface="Arial" panose="020B0604020202090204" pitchFamily="34" charset="0"/>
            </a:endParaRPr>
          </a:p>
        </p:txBody>
      </p:sp>
      <p:cxnSp>
        <p:nvCxnSpPr>
          <p:cNvPr id="820" name="直接箭头连接符 819"/>
          <p:cNvCxnSpPr>
            <a:endCxn id="88" idx="0"/>
          </p:cNvCxnSpPr>
          <p:nvPr>
            <p:custDataLst>
              <p:tags r:id="rId34"/>
            </p:custDataLst>
          </p:nvPr>
        </p:nvCxnSpPr>
        <p:spPr>
          <a:xfrm>
            <a:off x="8760630" y="5517515"/>
            <a:ext cx="512445" cy="574675"/>
          </a:xfrm>
          <a:prstGeom prst="straightConnector1">
            <a:avLst/>
          </a:prstGeom>
          <a:ln w="15875">
            <a:solidFill>
              <a:srgbClr val="C00000"/>
            </a:solidFill>
            <a:miter lim="800000"/>
            <a:tailEnd type="oval" w="sm" len="sm"/>
          </a:ln>
        </p:spPr>
        <p:style>
          <a:lnRef idx="2">
            <a:schemeClr val="accent1"/>
          </a:lnRef>
          <a:fillRef idx="0">
            <a:srgbClr val="FFFFFF"/>
          </a:fillRef>
          <a:effectRef idx="0">
            <a:srgbClr val="FFFFFF"/>
          </a:effectRef>
          <a:fontRef idx="minor">
            <a:schemeClr val="tx1"/>
          </a:fontRef>
        </p:style>
      </p:cxnSp>
      <p:cxnSp>
        <p:nvCxnSpPr>
          <p:cNvPr id="97" name="直接箭头连接符 96"/>
          <p:cNvCxnSpPr>
            <a:endCxn id="89" idx="0"/>
          </p:cNvCxnSpPr>
          <p:nvPr>
            <p:custDataLst>
              <p:tags r:id="rId35"/>
            </p:custDataLst>
          </p:nvPr>
        </p:nvCxnSpPr>
        <p:spPr>
          <a:xfrm>
            <a:off x="8760630" y="5517515"/>
            <a:ext cx="1060450" cy="574675"/>
          </a:xfrm>
          <a:prstGeom prst="straightConnector1">
            <a:avLst/>
          </a:prstGeom>
          <a:ln w="15875">
            <a:solidFill>
              <a:srgbClr val="C00000"/>
            </a:solidFill>
            <a:miter lim="800000"/>
            <a:tailEnd type="oval" w="sm" len="sm"/>
          </a:ln>
        </p:spPr>
        <p:style>
          <a:lnRef idx="2">
            <a:schemeClr val="accent1"/>
          </a:lnRef>
          <a:fillRef idx="0">
            <a:srgbClr val="FFFFFF"/>
          </a:fillRef>
          <a:effectRef idx="0">
            <a:srgbClr val="FFFFFF"/>
          </a:effectRef>
          <a:fontRef idx="minor">
            <a:schemeClr val="tx1"/>
          </a:fontRef>
        </p:style>
      </p:cxnSp>
      <p:cxnSp>
        <p:nvCxnSpPr>
          <p:cNvPr id="99" name="直接箭头连接符 98"/>
          <p:cNvCxnSpPr/>
          <p:nvPr>
            <p:custDataLst>
              <p:tags r:id="rId36"/>
            </p:custDataLst>
          </p:nvPr>
        </p:nvCxnSpPr>
        <p:spPr>
          <a:xfrm>
            <a:off x="9273075" y="5523230"/>
            <a:ext cx="1071880" cy="570230"/>
          </a:xfrm>
          <a:prstGeom prst="straightConnector1">
            <a:avLst/>
          </a:prstGeom>
          <a:ln w="15875">
            <a:solidFill>
              <a:schemeClr val="accent3"/>
            </a:solidFill>
            <a:miter lim="800000"/>
            <a:tailEnd type="oval" w="sm" len="sm"/>
          </a:ln>
        </p:spPr>
        <p:style>
          <a:lnRef idx="2">
            <a:schemeClr val="accent1"/>
          </a:lnRef>
          <a:fillRef idx="0">
            <a:srgbClr val="FFFFFF"/>
          </a:fillRef>
          <a:effectRef idx="0">
            <a:srgbClr val="FFFFFF"/>
          </a:effectRef>
          <a:fontRef idx="minor">
            <a:schemeClr val="tx1"/>
          </a:fontRef>
        </p:style>
      </p:cxnSp>
      <p:cxnSp>
        <p:nvCxnSpPr>
          <p:cNvPr id="101" name="直接箭头连接符 100"/>
          <p:cNvCxnSpPr>
            <a:endCxn id="91" idx="0"/>
          </p:cNvCxnSpPr>
          <p:nvPr>
            <p:custDataLst>
              <p:tags r:id="rId37"/>
            </p:custDataLst>
          </p:nvPr>
        </p:nvCxnSpPr>
        <p:spPr>
          <a:xfrm>
            <a:off x="9264820" y="5517515"/>
            <a:ext cx="1652270" cy="574675"/>
          </a:xfrm>
          <a:prstGeom prst="straightConnector1">
            <a:avLst/>
          </a:prstGeom>
          <a:ln w="15875">
            <a:solidFill>
              <a:schemeClr val="accent3"/>
            </a:solidFill>
            <a:miter lim="800000"/>
            <a:tailEnd type="oval" w="sm" len="sm"/>
          </a:ln>
        </p:spPr>
        <p:style>
          <a:lnRef idx="2">
            <a:schemeClr val="accent1"/>
          </a:lnRef>
          <a:fillRef idx="0">
            <a:srgbClr val="FFFFFF"/>
          </a:fillRef>
          <a:effectRef idx="0">
            <a:srgbClr val="FFFFFF"/>
          </a:effectRef>
          <a:fontRef idx="minor">
            <a:schemeClr val="tx1"/>
          </a:fontRef>
        </p:style>
      </p:cxnSp>
      <p:cxnSp>
        <p:nvCxnSpPr>
          <p:cNvPr id="102" name="直接箭头连接符 101"/>
          <p:cNvCxnSpPr/>
          <p:nvPr>
            <p:custDataLst>
              <p:tags r:id="rId38"/>
            </p:custDataLst>
          </p:nvPr>
        </p:nvCxnSpPr>
        <p:spPr>
          <a:xfrm>
            <a:off x="9840765" y="5517515"/>
            <a:ext cx="1080135" cy="575945"/>
          </a:xfrm>
          <a:prstGeom prst="straightConnector1">
            <a:avLst/>
          </a:prstGeom>
          <a:ln w="15875">
            <a:solidFill>
              <a:schemeClr val="accent3"/>
            </a:solidFill>
            <a:miter lim="800000"/>
            <a:tailEnd type="oval" w="sm" len="sm"/>
          </a:ln>
        </p:spPr>
        <p:style>
          <a:lnRef idx="2">
            <a:schemeClr val="accent1"/>
          </a:lnRef>
          <a:fillRef idx="0">
            <a:srgbClr val="FFFFFF"/>
          </a:fillRef>
          <a:effectRef idx="0">
            <a:srgbClr val="FFFFFF"/>
          </a:effectRef>
          <a:fontRef idx="minor">
            <a:schemeClr val="tx1"/>
          </a:fontRef>
        </p:style>
      </p:cxnSp>
      <p:cxnSp>
        <p:nvCxnSpPr>
          <p:cNvPr id="103" name="直接箭头连接符 102"/>
          <p:cNvCxnSpPr>
            <a:endCxn id="92" idx="0"/>
          </p:cNvCxnSpPr>
          <p:nvPr>
            <p:custDataLst>
              <p:tags r:id="rId39"/>
            </p:custDataLst>
          </p:nvPr>
        </p:nvCxnSpPr>
        <p:spPr>
          <a:xfrm>
            <a:off x="9840765" y="5517515"/>
            <a:ext cx="1624330" cy="574675"/>
          </a:xfrm>
          <a:prstGeom prst="straightConnector1">
            <a:avLst/>
          </a:prstGeom>
          <a:ln w="15875">
            <a:solidFill>
              <a:schemeClr val="accent3"/>
            </a:solidFill>
            <a:miter lim="800000"/>
            <a:tailEnd type="oval" w="sm" len="sm"/>
          </a:ln>
        </p:spPr>
        <p:style>
          <a:lnRef idx="2">
            <a:schemeClr val="accent1"/>
          </a:lnRef>
          <a:fillRef idx="0">
            <a:srgbClr val="FFFFFF"/>
          </a:fillRef>
          <a:effectRef idx="0">
            <a:srgbClr val="FFFFFF"/>
          </a:effectRef>
          <a:fontRef idx="minor">
            <a:schemeClr val="tx1"/>
          </a:fontRef>
        </p:style>
      </p:cxnSp>
      <p:sp>
        <p:nvSpPr>
          <p:cNvPr id="104" name="矩形 103"/>
          <p:cNvSpPr>
            <a:spLocks noChangeAspect="1"/>
          </p:cNvSpPr>
          <p:nvPr>
            <p:custDataLst>
              <p:tags r:id="rId40"/>
            </p:custDataLst>
          </p:nvPr>
        </p:nvSpPr>
        <p:spPr>
          <a:xfrm>
            <a:off x="7788275" y="2639060"/>
            <a:ext cx="702000" cy="702000"/>
          </a:xfrm>
          <a:prstGeom prst="rect">
            <a:avLst/>
          </a:prstGeom>
          <a:solidFill>
            <a:schemeClr val="accent6"/>
          </a:solidFill>
          <a:ln>
            <a:solidFill>
              <a:srgbClr val="000000">
                <a:alpha val="0"/>
              </a:srgbClr>
            </a:solidFill>
          </a:ln>
        </p:spPr>
        <p:style>
          <a:lnRef idx="2">
            <a:schemeClr val="accent1">
              <a:lumMod val="75000"/>
            </a:schemeClr>
          </a:lnRef>
          <a:fillRef idx="1">
            <a:schemeClr val="accent1"/>
          </a:fillRef>
          <a:effectRef idx="0">
            <a:srgbClr val="FFFFFF"/>
          </a:effectRef>
          <a:fontRef idx="minor">
            <a:schemeClr val="lt1"/>
          </a:fontRef>
        </p:style>
        <p:txBody>
          <a:bodyPr rtlCol="0" anchor="ctr" anchorCtr="0"/>
          <a:lstStyle/>
          <a:p>
            <a:pPr algn="ctr"/>
            <a:r>
              <a:rPr lang="en-US" altLang="zh-CN" sz="3600">
                <a:latin typeface="黑体" charset="0"/>
                <a:ea typeface="黑体" charset="0"/>
                <a:cs typeface="Times New Roman" panose="02020503050405090304" pitchFamily="18" charset="0"/>
              </a:rPr>
              <a:t>0</a:t>
            </a:r>
            <a:endParaRPr lang="en-US" altLang="zh-CN" sz="3600">
              <a:latin typeface="黑体" charset="0"/>
              <a:ea typeface="黑体" charset="0"/>
              <a:cs typeface="Times New Roman" panose="02020503050405090304" pitchFamily="18" charset="0"/>
            </a:endParaRPr>
          </a:p>
        </p:txBody>
      </p:sp>
      <p:graphicFrame>
        <p:nvGraphicFramePr>
          <p:cNvPr id="105" name="表格 6"/>
          <p:cNvGraphicFramePr>
            <a:graphicFrameLocks noGrp="1" noChangeAspect="1"/>
          </p:cNvGraphicFramePr>
          <p:nvPr>
            <p:custDataLst>
              <p:tags r:id="rId41"/>
            </p:custDataLst>
          </p:nvPr>
        </p:nvGraphicFramePr>
        <p:xfrm>
          <a:off x="5412105" y="2620010"/>
          <a:ext cx="702315" cy="701680"/>
        </p:xfrm>
        <a:graphic>
          <a:graphicData uri="http://schemas.openxmlformats.org/drawingml/2006/table">
            <a:tbl>
              <a:tblPr>
                <a:tableStyleId>{5C22544A-7EE6-4342-B048-85BDC9FD1C3A}</a:tableStyleId>
              </a:tblPr>
              <a:tblGrid>
                <a:gridCol w="234000"/>
                <a:gridCol w="234000"/>
                <a:gridCol w="234315"/>
              </a:tblGrid>
              <a:tr h="234000">
                <a:tc>
                  <a:txBody>
                    <a:bodyPr/>
                    <a:lstStyle/>
                    <a:p>
                      <a:endParaRPr lang="zh-CN" altLang="en-US"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r>
              <a:tr h="233680">
                <a:tc>
                  <a:txBody>
                    <a:bodyPr/>
                    <a:lstStyle/>
                    <a:p>
                      <a:endParaRPr lang="zh-CN" altLang="en-US" sz="600" dirty="0"/>
                    </a:p>
                  </a:txBody>
                  <a:tcPr marL="0" marR="0" marT="0" marB="0">
                    <a:solidFill>
                      <a:schemeClr val="bg2">
                        <a:lumMod val="90000"/>
                      </a:schemeClr>
                    </a:solidFill>
                  </a:tcPr>
                </a:tc>
                <a:tc>
                  <a:txBody>
                    <a:bodyPr/>
                    <a:lstStyle/>
                    <a:p>
                      <a:endParaRPr lang="en-US" altLang="zh-CN"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r>
              <a:tr h="234000">
                <a:tc>
                  <a:txBody>
                    <a:bodyPr/>
                    <a:lstStyle/>
                    <a:p>
                      <a:endParaRPr lang="zh-CN" altLang="en-US"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r>
            </a:tbl>
          </a:graphicData>
        </a:graphic>
      </p:graphicFrame>
      <p:sp>
        <p:nvSpPr>
          <p:cNvPr id="374" name="文本框 373"/>
          <p:cNvSpPr txBox="1"/>
          <p:nvPr>
            <p:custDataLst>
              <p:tags r:id="rId42"/>
            </p:custDataLst>
          </p:nvPr>
        </p:nvSpPr>
        <p:spPr>
          <a:xfrm>
            <a:off x="5412740" y="2639060"/>
            <a:ext cx="702310" cy="683260"/>
          </a:xfrm>
          <a:prstGeom prst="rect">
            <a:avLst/>
          </a:prstGeom>
          <a:noFill/>
        </p:spPr>
        <p:txBody>
          <a:bodyPr wrap="square" rtlCol="0" anchor="ctr" anchorCtr="0">
            <a:noAutofit/>
          </a:bodyPr>
          <a:lstStyle/>
          <a:p>
            <a:pPr algn="ctr"/>
            <a:r>
              <a:rPr lang="en-US" altLang="zh-CN" sz="3600">
                <a:latin typeface="黑体" charset="0"/>
                <a:ea typeface="黑体" charset="0"/>
                <a:cs typeface="Times New Roman" panose="02020503050405090304" pitchFamily="18" charset="0"/>
              </a:rPr>
              <a:t>0</a:t>
            </a:r>
            <a:endParaRPr lang="en-US" altLang="zh-CN" sz="3600">
              <a:latin typeface="黑体" charset="0"/>
              <a:ea typeface="黑体" charset="0"/>
              <a:cs typeface="Times New Roman" panose="02020503050405090304" pitchFamily="18" charset="0"/>
            </a:endParaRPr>
          </a:p>
        </p:txBody>
      </p:sp>
      <p:cxnSp>
        <p:nvCxnSpPr>
          <p:cNvPr id="377" name="直接箭头连接符 376"/>
          <p:cNvCxnSpPr>
            <a:stCxn id="374" idx="3"/>
            <a:endCxn id="104" idx="1"/>
          </p:cNvCxnSpPr>
          <p:nvPr>
            <p:custDataLst>
              <p:tags r:id="rId43"/>
            </p:custDataLst>
          </p:nvPr>
        </p:nvCxnSpPr>
        <p:spPr>
          <a:xfrm>
            <a:off x="6115220" y="2980690"/>
            <a:ext cx="1673225" cy="9525"/>
          </a:xfrm>
          <a:prstGeom prst="straightConnector1">
            <a:avLst/>
          </a:prstGeom>
          <a:ln w="19050">
            <a:solidFill>
              <a:schemeClr val="tx1"/>
            </a:solidFill>
            <a:tailEnd type="triangle" w="lg" len="lg"/>
          </a:ln>
        </p:spPr>
        <p:style>
          <a:lnRef idx="2">
            <a:schemeClr val="accent1"/>
          </a:lnRef>
          <a:fillRef idx="0">
            <a:srgbClr val="FFFFFF"/>
          </a:fillRef>
          <a:effectRef idx="0">
            <a:srgbClr val="FFFFFF"/>
          </a:effectRef>
          <a:fontRef idx="minor">
            <a:schemeClr val="tx1"/>
          </a:fontRef>
        </p:style>
      </p:cxnSp>
      <p:graphicFrame>
        <p:nvGraphicFramePr>
          <p:cNvPr id="110" name="表格 6"/>
          <p:cNvGraphicFramePr>
            <a:graphicFrameLocks noGrp="1" noChangeAspect="1"/>
          </p:cNvGraphicFramePr>
          <p:nvPr>
            <p:custDataLst>
              <p:tags r:id="rId44"/>
            </p:custDataLst>
          </p:nvPr>
        </p:nvGraphicFramePr>
        <p:xfrm>
          <a:off x="10214610" y="2637155"/>
          <a:ext cx="702315" cy="702000"/>
        </p:xfrm>
        <a:graphic>
          <a:graphicData uri="http://schemas.openxmlformats.org/drawingml/2006/table">
            <a:tbl>
              <a:tblPr>
                <a:tableStyleId>{5C22544A-7EE6-4342-B048-85BDC9FD1C3A}</a:tableStyleId>
              </a:tblPr>
              <a:tblGrid>
                <a:gridCol w="234000"/>
                <a:gridCol w="234000"/>
                <a:gridCol w="234315"/>
              </a:tblGrid>
              <a:tr h="234000">
                <a:tc>
                  <a:txBody>
                    <a:bodyPr/>
                    <a:lstStyle/>
                    <a:p>
                      <a:endParaRPr lang="zh-CN" altLang="en-US" sz="600" dirty="0"/>
                    </a:p>
                  </a:txBody>
                  <a:tcPr marL="0" marR="0" marT="0" marB="0">
                    <a:solidFill>
                      <a:srgbClr val="DAE3F3"/>
                    </a:solidFill>
                  </a:tcPr>
                </a:tc>
                <a:tc>
                  <a:txBody>
                    <a:bodyPr/>
                    <a:lstStyle/>
                    <a:p>
                      <a:endParaRPr lang="zh-CN" altLang="en-US" sz="600" dirty="0"/>
                    </a:p>
                  </a:txBody>
                  <a:tcPr marL="0" marR="0" marT="0" marB="0">
                    <a:solidFill>
                      <a:srgbClr val="DAE3F3"/>
                    </a:solidFill>
                  </a:tcPr>
                </a:tc>
                <a:tc>
                  <a:txBody>
                    <a:bodyPr/>
                    <a:lstStyle/>
                    <a:p>
                      <a:endParaRPr lang="zh-CN" altLang="en-US" sz="600" dirty="0"/>
                    </a:p>
                  </a:txBody>
                  <a:tcPr marL="0" marR="0" marT="0" marB="0">
                    <a:solidFill>
                      <a:srgbClr val="DAE3F3"/>
                    </a:solidFill>
                  </a:tcPr>
                </a:tc>
              </a:tr>
              <a:tr h="234000">
                <a:tc>
                  <a:txBody>
                    <a:bodyPr/>
                    <a:lstStyle/>
                    <a:p>
                      <a:endParaRPr lang="zh-CN" altLang="en-US" sz="600" dirty="0"/>
                    </a:p>
                  </a:txBody>
                  <a:tcPr marL="0" marR="0" marT="0" marB="0">
                    <a:solidFill>
                      <a:srgbClr val="DAE3F3"/>
                    </a:solidFill>
                  </a:tcPr>
                </a:tc>
                <a:tc>
                  <a:txBody>
                    <a:bodyPr/>
                    <a:lstStyle/>
                    <a:p>
                      <a:endParaRPr lang="en-US" altLang="zh-CN" sz="600" dirty="0"/>
                    </a:p>
                  </a:txBody>
                  <a:tcPr marL="0" marR="0" marT="0" marB="0">
                    <a:solidFill>
                      <a:srgbClr val="DAE3F3"/>
                    </a:solidFill>
                  </a:tcPr>
                </a:tc>
                <a:tc>
                  <a:txBody>
                    <a:bodyPr/>
                    <a:lstStyle/>
                    <a:p>
                      <a:endParaRPr lang="zh-CN" altLang="en-US" sz="600" dirty="0"/>
                    </a:p>
                  </a:txBody>
                  <a:tcPr marL="0" marR="0" marT="0" marB="0">
                    <a:solidFill>
                      <a:srgbClr val="DAE3F3"/>
                    </a:solidFill>
                  </a:tcPr>
                </a:tc>
              </a:tr>
              <a:tr h="234000">
                <a:tc>
                  <a:txBody>
                    <a:bodyPr/>
                    <a:lstStyle/>
                    <a:p>
                      <a:endParaRPr lang="zh-CN" altLang="en-US" sz="600" dirty="0"/>
                    </a:p>
                  </a:txBody>
                  <a:tcPr marL="0" marR="0" marT="0" marB="0">
                    <a:solidFill>
                      <a:srgbClr val="DAE3F3"/>
                    </a:solidFill>
                  </a:tcPr>
                </a:tc>
                <a:tc>
                  <a:txBody>
                    <a:bodyPr/>
                    <a:lstStyle/>
                    <a:p>
                      <a:endParaRPr lang="zh-CN" altLang="en-US" sz="600" dirty="0"/>
                    </a:p>
                  </a:txBody>
                  <a:tcPr marL="0" marR="0" marT="0" marB="0">
                    <a:solidFill>
                      <a:srgbClr val="DAE3F3"/>
                    </a:solidFill>
                  </a:tcPr>
                </a:tc>
                <a:tc>
                  <a:txBody>
                    <a:bodyPr/>
                    <a:lstStyle/>
                    <a:p>
                      <a:endParaRPr lang="zh-CN" altLang="en-US" sz="600" dirty="0"/>
                    </a:p>
                  </a:txBody>
                  <a:tcPr marL="0" marR="0" marT="0" marB="0">
                    <a:solidFill>
                      <a:srgbClr val="DAE3F3"/>
                    </a:solidFill>
                  </a:tcPr>
                </a:tc>
              </a:tr>
            </a:tbl>
          </a:graphicData>
        </a:graphic>
      </p:graphicFrame>
      <p:sp>
        <p:nvSpPr>
          <p:cNvPr id="111" name="文本框 110"/>
          <p:cNvSpPr txBox="1"/>
          <p:nvPr>
            <p:custDataLst>
              <p:tags r:id="rId45"/>
            </p:custDataLst>
          </p:nvPr>
        </p:nvSpPr>
        <p:spPr>
          <a:xfrm>
            <a:off x="10225405" y="2636520"/>
            <a:ext cx="673735" cy="685165"/>
          </a:xfrm>
          <a:prstGeom prst="rect">
            <a:avLst/>
          </a:prstGeom>
          <a:noFill/>
        </p:spPr>
        <p:txBody>
          <a:bodyPr wrap="square" rtlCol="0" anchor="ctr" anchorCtr="0">
            <a:noAutofit/>
          </a:bodyPr>
          <a:lstStyle/>
          <a:p>
            <a:pPr algn="ctr"/>
            <a:r>
              <a:rPr lang="en-US" altLang="zh-CN" sz="3600">
                <a:latin typeface="黑体" charset="0"/>
                <a:ea typeface="黑体" charset="0"/>
                <a:cs typeface="Times New Roman" panose="02020503050405090304" pitchFamily="18" charset="0"/>
              </a:rPr>
              <a:t>0</a:t>
            </a:r>
            <a:endParaRPr lang="en-US" altLang="zh-CN" sz="3600">
              <a:latin typeface="黑体" charset="0"/>
              <a:ea typeface="黑体" charset="0"/>
              <a:cs typeface="Times New Roman" panose="02020503050405090304" pitchFamily="18" charset="0"/>
            </a:endParaRPr>
          </a:p>
        </p:txBody>
      </p:sp>
      <p:cxnSp>
        <p:nvCxnSpPr>
          <p:cNvPr id="378" name="直接箭头连接符 377"/>
          <p:cNvCxnSpPr>
            <a:stCxn id="104" idx="3"/>
            <a:endCxn id="111" idx="1"/>
          </p:cNvCxnSpPr>
          <p:nvPr>
            <p:custDataLst>
              <p:tags r:id="rId46"/>
            </p:custDataLst>
          </p:nvPr>
        </p:nvCxnSpPr>
        <p:spPr>
          <a:xfrm flipV="1">
            <a:off x="8490755" y="2979420"/>
            <a:ext cx="1734820" cy="10795"/>
          </a:xfrm>
          <a:prstGeom prst="straightConnector1">
            <a:avLst/>
          </a:prstGeom>
          <a:ln w="19050">
            <a:solidFill>
              <a:schemeClr val="tx1"/>
            </a:solidFill>
            <a:tailEnd type="triangle" w="lg" len="lg"/>
          </a:ln>
        </p:spPr>
        <p:style>
          <a:lnRef idx="2">
            <a:schemeClr val="accent1"/>
          </a:lnRef>
          <a:fillRef idx="0">
            <a:srgbClr val="FFFFFF"/>
          </a:fillRef>
          <a:effectRef idx="0">
            <a:srgbClr val="FFFFFF"/>
          </a:effectRef>
          <a:fontRef idx="minor">
            <a:schemeClr val="tx1"/>
          </a:fontRef>
        </p:style>
      </p:cxnSp>
      <p:cxnSp>
        <p:nvCxnSpPr>
          <p:cNvPr id="114" name="直接箭头连接符 113"/>
          <p:cNvCxnSpPr>
            <a:stCxn id="87" idx="0"/>
          </p:cNvCxnSpPr>
          <p:nvPr>
            <p:custDataLst>
              <p:tags r:id="rId47"/>
            </p:custDataLst>
          </p:nvPr>
        </p:nvCxnSpPr>
        <p:spPr>
          <a:xfrm flipV="1">
            <a:off x="8724900" y="5516880"/>
            <a:ext cx="34925" cy="575310"/>
          </a:xfrm>
          <a:prstGeom prst="straightConnector1">
            <a:avLst/>
          </a:prstGeom>
          <a:ln>
            <a:solidFill>
              <a:schemeClr val="tx1"/>
            </a:solidFill>
            <a:tailEnd type="arrow"/>
          </a:ln>
        </p:spPr>
        <p:style>
          <a:lnRef idx="2">
            <a:schemeClr val="accent1"/>
          </a:lnRef>
          <a:fillRef idx="0">
            <a:srgbClr val="FFFFFF"/>
          </a:fillRef>
          <a:effectRef idx="0">
            <a:srgbClr val="FFFFFF"/>
          </a:effectRef>
          <a:fontRef idx="minor">
            <a:schemeClr val="tx1"/>
          </a:fontRef>
        </p:style>
      </p:cxnSp>
      <p:graphicFrame>
        <p:nvGraphicFramePr>
          <p:cNvPr id="8" name="表格 6"/>
          <p:cNvGraphicFramePr>
            <a:graphicFrameLocks noGrp="1" noChangeAspect="1"/>
          </p:cNvGraphicFramePr>
          <p:nvPr>
            <p:custDataLst>
              <p:tags r:id="rId48"/>
            </p:custDataLst>
          </p:nvPr>
        </p:nvGraphicFramePr>
        <p:xfrm>
          <a:off x="4790415" y="1058211"/>
          <a:ext cx="384810" cy="386715"/>
        </p:xfrm>
        <a:graphic>
          <a:graphicData uri="http://schemas.openxmlformats.org/drawingml/2006/table">
            <a:tbl>
              <a:tblPr>
                <a:tableStyleId>{5C22544A-7EE6-4342-B048-85BDC9FD1C3A}</a:tableStyleId>
              </a:tblPr>
              <a:tblGrid>
                <a:gridCol w="128270"/>
                <a:gridCol w="128270"/>
                <a:gridCol w="128270"/>
              </a:tblGrid>
              <a:tr h="128905">
                <a:tc>
                  <a:txBody>
                    <a:bodyPr/>
                    <a:lstStyle/>
                    <a:p>
                      <a:endParaRPr lang="zh-CN" altLang="en-US"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r>
              <a:tr h="128905">
                <a:tc>
                  <a:txBody>
                    <a:bodyPr/>
                    <a:lstStyle/>
                    <a:p>
                      <a:endParaRPr lang="zh-CN" altLang="en-US"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r>
              <a:tr h="128905">
                <a:tc>
                  <a:txBody>
                    <a:bodyPr/>
                    <a:lstStyle/>
                    <a:p>
                      <a:endParaRPr lang="zh-CN" altLang="en-US"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r>
            </a:tbl>
          </a:graphicData>
        </a:graphic>
      </p:graphicFrame>
      <p:graphicFrame>
        <p:nvGraphicFramePr>
          <p:cNvPr id="11" name="表格 6"/>
          <p:cNvGraphicFramePr>
            <a:graphicFrameLocks noGrp="1" noChangeAspect="1"/>
          </p:cNvGraphicFramePr>
          <p:nvPr>
            <p:custDataLst>
              <p:tags r:id="rId49"/>
            </p:custDataLst>
          </p:nvPr>
        </p:nvGraphicFramePr>
        <p:xfrm>
          <a:off x="4798035" y="1573010"/>
          <a:ext cx="384810" cy="386715"/>
        </p:xfrm>
        <a:graphic>
          <a:graphicData uri="http://schemas.openxmlformats.org/drawingml/2006/table">
            <a:tbl>
              <a:tblPr>
                <a:tableStyleId>{5C22544A-7EE6-4342-B048-85BDC9FD1C3A}</a:tableStyleId>
              </a:tblPr>
              <a:tblGrid>
                <a:gridCol w="128270"/>
                <a:gridCol w="128270"/>
                <a:gridCol w="128270"/>
              </a:tblGrid>
              <a:tr h="128905">
                <a:tc>
                  <a:txBody>
                    <a:bodyPr/>
                    <a:lstStyle/>
                    <a:p>
                      <a:endParaRPr lang="zh-CN" altLang="en-US" sz="600" dirty="0"/>
                    </a:p>
                  </a:txBody>
                  <a:tcPr marL="0" marR="0" marT="0" marB="0">
                    <a:solidFill>
                      <a:schemeClr val="accent6"/>
                    </a:solidFill>
                  </a:tcPr>
                </a:tc>
                <a:tc>
                  <a:txBody>
                    <a:bodyPr/>
                    <a:lstStyle/>
                    <a:p>
                      <a:endParaRPr lang="zh-CN" altLang="en-US" sz="600" dirty="0"/>
                    </a:p>
                  </a:txBody>
                  <a:tcPr marL="0" marR="0" marT="0" marB="0">
                    <a:solidFill>
                      <a:schemeClr val="accent6"/>
                    </a:solidFill>
                  </a:tcPr>
                </a:tc>
                <a:tc>
                  <a:txBody>
                    <a:bodyPr/>
                    <a:lstStyle/>
                    <a:p>
                      <a:endParaRPr lang="zh-CN" altLang="en-US" sz="600" dirty="0"/>
                    </a:p>
                  </a:txBody>
                  <a:tcPr marL="0" marR="0" marT="0" marB="0">
                    <a:solidFill>
                      <a:schemeClr val="accent6"/>
                    </a:solidFill>
                  </a:tcPr>
                </a:tc>
              </a:tr>
              <a:tr h="128905">
                <a:tc>
                  <a:txBody>
                    <a:bodyPr/>
                    <a:lstStyle/>
                    <a:p>
                      <a:endParaRPr lang="zh-CN" altLang="en-US" sz="600" dirty="0"/>
                    </a:p>
                  </a:txBody>
                  <a:tcPr marL="0" marR="0" marT="0" marB="0">
                    <a:solidFill>
                      <a:schemeClr val="accent6"/>
                    </a:solidFill>
                  </a:tcPr>
                </a:tc>
                <a:tc>
                  <a:txBody>
                    <a:bodyPr/>
                    <a:lstStyle/>
                    <a:p>
                      <a:endParaRPr lang="zh-CN" altLang="en-US" sz="600" dirty="0"/>
                    </a:p>
                  </a:txBody>
                  <a:tcPr marL="0" marR="0" marT="0" marB="0">
                    <a:solidFill>
                      <a:schemeClr val="accent6"/>
                    </a:solidFill>
                  </a:tcPr>
                </a:tc>
                <a:tc>
                  <a:txBody>
                    <a:bodyPr/>
                    <a:lstStyle/>
                    <a:p>
                      <a:endParaRPr lang="zh-CN" altLang="en-US" sz="600" dirty="0"/>
                    </a:p>
                  </a:txBody>
                  <a:tcPr marL="0" marR="0" marT="0" marB="0">
                    <a:solidFill>
                      <a:schemeClr val="accent6"/>
                    </a:solidFill>
                  </a:tcPr>
                </a:tc>
              </a:tr>
              <a:tr h="128905">
                <a:tc>
                  <a:txBody>
                    <a:bodyPr/>
                    <a:lstStyle/>
                    <a:p>
                      <a:endParaRPr lang="zh-CN" altLang="en-US" sz="600" dirty="0"/>
                    </a:p>
                  </a:txBody>
                  <a:tcPr marL="0" marR="0" marT="0" marB="0">
                    <a:solidFill>
                      <a:schemeClr val="accent6"/>
                    </a:solidFill>
                  </a:tcPr>
                </a:tc>
                <a:tc>
                  <a:txBody>
                    <a:bodyPr/>
                    <a:lstStyle/>
                    <a:p>
                      <a:endParaRPr lang="zh-CN" altLang="en-US" sz="600" dirty="0"/>
                    </a:p>
                  </a:txBody>
                  <a:tcPr marL="0" marR="0" marT="0" marB="0">
                    <a:solidFill>
                      <a:schemeClr val="accent6"/>
                    </a:solidFill>
                  </a:tcPr>
                </a:tc>
                <a:tc>
                  <a:txBody>
                    <a:bodyPr/>
                    <a:lstStyle/>
                    <a:p>
                      <a:endParaRPr lang="zh-CN" altLang="en-US" sz="600" dirty="0"/>
                    </a:p>
                  </a:txBody>
                  <a:tcPr marL="0" marR="0" marT="0" marB="0">
                    <a:solidFill>
                      <a:schemeClr val="accent6"/>
                    </a:solidFill>
                  </a:tcPr>
                </a:tc>
              </a:tr>
            </a:tbl>
          </a:graphicData>
        </a:graphic>
      </p:graphicFrame>
      <p:graphicFrame>
        <p:nvGraphicFramePr>
          <p:cNvPr id="12" name="表格 6"/>
          <p:cNvGraphicFramePr>
            <a:graphicFrameLocks noGrp="1" noChangeAspect="1"/>
          </p:cNvGraphicFramePr>
          <p:nvPr>
            <p:custDataLst>
              <p:tags r:id="rId50"/>
            </p:custDataLst>
          </p:nvPr>
        </p:nvGraphicFramePr>
        <p:xfrm>
          <a:off x="7921727" y="1555865"/>
          <a:ext cx="384810" cy="386715"/>
        </p:xfrm>
        <a:graphic>
          <a:graphicData uri="http://schemas.openxmlformats.org/drawingml/2006/table">
            <a:tbl>
              <a:tblPr>
                <a:tableStyleId>{5C22544A-7EE6-4342-B048-85BDC9FD1C3A}</a:tableStyleId>
              </a:tblPr>
              <a:tblGrid>
                <a:gridCol w="128270"/>
                <a:gridCol w="128270"/>
                <a:gridCol w="128270"/>
              </a:tblGrid>
              <a:tr h="128905">
                <a:tc>
                  <a:txBody>
                    <a:bodyPr/>
                    <a:lstStyle/>
                    <a:p>
                      <a:endParaRPr lang="zh-CN" altLang="en-US" sz="600" dirty="0"/>
                    </a:p>
                  </a:txBody>
                  <a:tcPr marL="0" marR="0" marT="0" marB="0">
                    <a:solidFill>
                      <a:schemeClr val="accent2"/>
                    </a:solidFill>
                  </a:tcPr>
                </a:tc>
                <a:tc>
                  <a:txBody>
                    <a:bodyPr/>
                    <a:lstStyle/>
                    <a:p>
                      <a:endParaRPr lang="zh-CN" altLang="en-US" sz="600" dirty="0"/>
                    </a:p>
                  </a:txBody>
                  <a:tcPr marL="0" marR="0" marT="0" marB="0">
                    <a:solidFill>
                      <a:schemeClr val="accent2"/>
                    </a:solidFill>
                  </a:tcPr>
                </a:tc>
                <a:tc>
                  <a:txBody>
                    <a:bodyPr/>
                    <a:lstStyle/>
                    <a:p>
                      <a:endParaRPr lang="zh-CN" altLang="en-US" sz="600" dirty="0"/>
                    </a:p>
                  </a:txBody>
                  <a:tcPr marL="0" marR="0" marT="0" marB="0">
                    <a:solidFill>
                      <a:schemeClr val="accent2"/>
                    </a:solidFill>
                  </a:tcPr>
                </a:tc>
              </a:tr>
              <a:tr h="128905">
                <a:tc>
                  <a:txBody>
                    <a:bodyPr/>
                    <a:lstStyle/>
                    <a:p>
                      <a:endParaRPr lang="zh-CN" altLang="en-US" sz="600" dirty="0"/>
                    </a:p>
                  </a:txBody>
                  <a:tcPr marL="0" marR="0" marT="0" marB="0">
                    <a:solidFill>
                      <a:schemeClr val="accent2"/>
                    </a:solidFill>
                  </a:tcPr>
                </a:tc>
                <a:tc>
                  <a:txBody>
                    <a:bodyPr/>
                    <a:lstStyle/>
                    <a:p>
                      <a:endParaRPr lang="zh-CN" altLang="en-US" sz="600" dirty="0"/>
                    </a:p>
                  </a:txBody>
                  <a:tcPr marL="0" marR="0" marT="0" marB="0">
                    <a:solidFill>
                      <a:schemeClr val="accent2"/>
                    </a:solidFill>
                  </a:tcPr>
                </a:tc>
                <a:tc>
                  <a:txBody>
                    <a:bodyPr/>
                    <a:lstStyle/>
                    <a:p>
                      <a:endParaRPr lang="zh-CN" altLang="en-US" sz="600" dirty="0"/>
                    </a:p>
                  </a:txBody>
                  <a:tcPr marL="0" marR="0" marT="0" marB="0">
                    <a:solidFill>
                      <a:schemeClr val="accent2"/>
                    </a:solidFill>
                  </a:tcPr>
                </a:tc>
              </a:tr>
              <a:tr h="128905">
                <a:tc>
                  <a:txBody>
                    <a:bodyPr/>
                    <a:lstStyle/>
                    <a:p>
                      <a:endParaRPr lang="zh-CN" altLang="en-US" sz="600" dirty="0"/>
                    </a:p>
                  </a:txBody>
                  <a:tcPr marL="0" marR="0" marT="0" marB="0">
                    <a:solidFill>
                      <a:schemeClr val="accent2"/>
                    </a:solidFill>
                  </a:tcPr>
                </a:tc>
                <a:tc>
                  <a:txBody>
                    <a:bodyPr/>
                    <a:lstStyle/>
                    <a:p>
                      <a:endParaRPr lang="zh-CN" altLang="en-US" sz="600" dirty="0"/>
                    </a:p>
                  </a:txBody>
                  <a:tcPr marL="0" marR="0" marT="0" marB="0">
                    <a:solidFill>
                      <a:schemeClr val="accent2"/>
                    </a:solidFill>
                  </a:tcPr>
                </a:tc>
                <a:tc>
                  <a:txBody>
                    <a:bodyPr/>
                    <a:lstStyle/>
                    <a:p>
                      <a:endParaRPr lang="zh-CN" altLang="en-US" sz="600" dirty="0"/>
                    </a:p>
                  </a:txBody>
                  <a:tcPr marL="0" marR="0" marT="0" marB="0">
                    <a:solidFill>
                      <a:schemeClr val="accent2"/>
                    </a:solidFill>
                  </a:tcPr>
                </a:tc>
              </a:tr>
            </a:tbl>
          </a:graphicData>
        </a:graphic>
      </p:graphicFrame>
      <p:graphicFrame>
        <p:nvGraphicFramePr>
          <p:cNvPr id="13" name="表格 6"/>
          <p:cNvGraphicFramePr>
            <a:graphicFrameLocks noGrp="1" noChangeAspect="1"/>
          </p:cNvGraphicFramePr>
          <p:nvPr>
            <p:custDataLst>
              <p:tags r:id="rId51"/>
            </p:custDataLst>
          </p:nvPr>
        </p:nvGraphicFramePr>
        <p:xfrm>
          <a:off x="7920457" y="1052575"/>
          <a:ext cx="384810" cy="386715"/>
        </p:xfrm>
        <a:graphic>
          <a:graphicData uri="http://schemas.openxmlformats.org/drawingml/2006/table">
            <a:tbl>
              <a:tblPr>
                <a:tableStyleId>{5C22544A-7EE6-4342-B048-85BDC9FD1C3A}</a:tableStyleId>
              </a:tblPr>
              <a:tblGrid>
                <a:gridCol w="128270"/>
                <a:gridCol w="128270"/>
                <a:gridCol w="128270"/>
              </a:tblGrid>
              <a:tr h="128905">
                <a:tc>
                  <a:txBody>
                    <a:bodyPr/>
                    <a:lstStyle/>
                    <a:p>
                      <a:endParaRPr lang="zh-CN" altLang="en-US" sz="600" dirty="0"/>
                    </a:p>
                  </a:txBody>
                  <a:tcPr marL="0" marR="0" marT="0" marB="0">
                    <a:solidFill>
                      <a:schemeClr val="accent4"/>
                    </a:solidFill>
                  </a:tcPr>
                </a:tc>
                <a:tc>
                  <a:txBody>
                    <a:bodyPr/>
                    <a:lstStyle/>
                    <a:p>
                      <a:endParaRPr lang="zh-CN" altLang="en-US" sz="600" dirty="0"/>
                    </a:p>
                  </a:txBody>
                  <a:tcPr marL="0" marR="0" marT="0" marB="0">
                    <a:solidFill>
                      <a:schemeClr val="accent4"/>
                    </a:solidFill>
                  </a:tcPr>
                </a:tc>
                <a:tc>
                  <a:txBody>
                    <a:bodyPr/>
                    <a:lstStyle/>
                    <a:p>
                      <a:endParaRPr lang="zh-CN" altLang="en-US" sz="600" dirty="0"/>
                    </a:p>
                  </a:txBody>
                  <a:tcPr marL="0" marR="0" marT="0" marB="0">
                    <a:solidFill>
                      <a:schemeClr val="accent4"/>
                    </a:solidFill>
                  </a:tcPr>
                </a:tc>
              </a:tr>
              <a:tr h="128905">
                <a:tc>
                  <a:txBody>
                    <a:bodyPr/>
                    <a:lstStyle/>
                    <a:p>
                      <a:endParaRPr lang="zh-CN" altLang="en-US" sz="600" dirty="0"/>
                    </a:p>
                  </a:txBody>
                  <a:tcPr marL="0" marR="0" marT="0" marB="0">
                    <a:solidFill>
                      <a:schemeClr val="accent4"/>
                    </a:solidFill>
                  </a:tcPr>
                </a:tc>
                <a:tc>
                  <a:txBody>
                    <a:bodyPr/>
                    <a:lstStyle/>
                    <a:p>
                      <a:endParaRPr lang="zh-CN" altLang="en-US" sz="600" dirty="0"/>
                    </a:p>
                  </a:txBody>
                  <a:tcPr marL="0" marR="0" marT="0" marB="0">
                    <a:solidFill>
                      <a:schemeClr val="accent4"/>
                    </a:solidFill>
                  </a:tcPr>
                </a:tc>
                <a:tc>
                  <a:txBody>
                    <a:bodyPr/>
                    <a:lstStyle/>
                    <a:p>
                      <a:endParaRPr lang="zh-CN" altLang="en-US" sz="600" dirty="0"/>
                    </a:p>
                  </a:txBody>
                  <a:tcPr marL="0" marR="0" marT="0" marB="0">
                    <a:solidFill>
                      <a:schemeClr val="accent4"/>
                    </a:solidFill>
                  </a:tcPr>
                </a:tc>
              </a:tr>
              <a:tr h="128905">
                <a:tc>
                  <a:txBody>
                    <a:bodyPr/>
                    <a:lstStyle/>
                    <a:p>
                      <a:endParaRPr lang="zh-CN" altLang="en-US" sz="600" dirty="0"/>
                    </a:p>
                  </a:txBody>
                  <a:tcPr marL="0" marR="0" marT="0" marB="0">
                    <a:solidFill>
                      <a:schemeClr val="accent4"/>
                    </a:solidFill>
                  </a:tcPr>
                </a:tc>
                <a:tc>
                  <a:txBody>
                    <a:bodyPr/>
                    <a:lstStyle/>
                    <a:p>
                      <a:endParaRPr lang="zh-CN" altLang="en-US" sz="600" dirty="0"/>
                    </a:p>
                  </a:txBody>
                  <a:tcPr marL="0" marR="0" marT="0" marB="0">
                    <a:solidFill>
                      <a:schemeClr val="accent4"/>
                    </a:solidFill>
                  </a:tcPr>
                </a:tc>
                <a:tc>
                  <a:txBody>
                    <a:bodyPr/>
                    <a:lstStyle/>
                    <a:p>
                      <a:endParaRPr lang="zh-CN" altLang="en-US" sz="600" dirty="0"/>
                    </a:p>
                  </a:txBody>
                  <a:tcPr marL="0" marR="0" marT="0" marB="0">
                    <a:solidFill>
                      <a:schemeClr val="accent4"/>
                    </a:solidFill>
                  </a:tcPr>
                </a:tc>
              </a:tr>
            </a:tbl>
          </a:graphicData>
        </a:graphic>
      </p:graphicFrame>
      <p:graphicFrame>
        <p:nvGraphicFramePr>
          <p:cNvPr id="15" name="表格 6"/>
          <p:cNvGraphicFramePr>
            <a:graphicFrameLocks noGrp="1" noChangeAspect="1"/>
          </p:cNvGraphicFramePr>
          <p:nvPr>
            <p:custDataLst>
              <p:tags r:id="rId52"/>
            </p:custDataLst>
          </p:nvPr>
        </p:nvGraphicFramePr>
        <p:xfrm>
          <a:off x="6714789" y="1062656"/>
          <a:ext cx="384810" cy="386715"/>
        </p:xfrm>
        <a:graphic>
          <a:graphicData uri="http://schemas.openxmlformats.org/drawingml/2006/table">
            <a:tbl>
              <a:tblPr>
                <a:tableStyleId>{5C22544A-7EE6-4342-B048-85BDC9FD1C3A}</a:tableStyleId>
              </a:tblPr>
              <a:tblGrid>
                <a:gridCol w="128270"/>
                <a:gridCol w="128270"/>
                <a:gridCol w="128270"/>
              </a:tblGrid>
              <a:tr h="128905">
                <a:tc>
                  <a:txBody>
                    <a:bodyPr/>
                    <a:lstStyle/>
                    <a:p>
                      <a:endParaRPr lang="zh-CN" altLang="en-US" sz="600" dirty="0"/>
                    </a:p>
                  </a:txBody>
                  <a:tcPr marL="0" marR="0" marT="0" marB="0">
                    <a:solidFill>
                      <a:schemeClr val="accent1">
                        <a:lumMod val="20000"/>
                        <a:lumOff val="80000"/>
                      </a:schemeClr>
                    </a:solidFill>
                  </a:tcPr>
                </a:tc>
                <a:tc>
                  <a:txBody>
                    <a:bodyPr/>
                    <a:lstStyle/>
                    <a:p>
                      <a:endParaRPr lang="zh-CN" altLang="en-US" sz="600" dirty="0"/>
                    </a:p>
                  </a:txBody>
                  <a:tcPr marL="0" marR="0" marT="0" marB="0">
                    <a:solidFill>
                      <a:schemeClr val="accent1">
                        <a:lumMod val="20000"/>
                        <a:lumOff val="80000"/>
                      </a:schemeClr>
                    </a:solidFill>
                  </a:tcPr>
                </a:tc>
                <a:tc>
                  <a:txBody>
                    <a:bodyPr/>
                    <a:lstStyle/>
                    <a:p>
                      <a:endParaRPr lang="zh-CN" altLang="en-US" sz="600" dirty="0"/>
                    </a:p>
                  </a:txBody>
                  <a:tcPr marL="0" marR="0" marT="0" marB="0">
                    <a:solidFill>
                      <a:schemeClr val="accent1">
                        <a:lumMod val="20000"/>
                        <a:lumOff val="80000"/>
                      </a:schemeClr>
                    </a:solidFill>
                  </a:tcPr>
                </a:tc>
              </a:tr>
              <a:tr h="128905">
                <a:tc>
                  <a:txBody>
                    <a:bodyPr/>
                    <a:lstStyle/>
                    <a:p>
                      <a:endParaRPr lang="zh-CN" altLang="en-US" sz="600" dirty="0"/>
                    </a:p>
                  </a:txBody>
                  <a:tcPr marL="0" marR="0" marT="0" marB="0">
                    <a:solidFill>
                      <a:schemeClr val="accent1">
                        <a:lumMod val="20000"/>
                        <a:lumOff val="80000"/>
                      </a:schemeClr>
                    </a:solidFill>
                  </a:tcPr>
                </a:tc>
                <a:tc>
                  <a:txBody>
                    <a:bodyPr/>
                    <a:lstStyle/>
                    <a:p>
                      <a:endParaRPr lang="zh-CN" altLang="en-US" sz="600" dirty="0"/>
                    </a:p>
                  </a:txBody>
                  <a:tcPr marL="0" marR="0" marT="0" marB="0">
                    <a:solidFill>
                      <a:schemeClr val="accent1">
                        <a:lumMod val="20000"/>
                        <a:lumOff val="80000"/>
                      </a:schemeClr>
                    </a:solidFill>
                  </a:tcPr>
                </a:tc>
                <a:tc>
                  <a:txBody>
                    <a:bodyPr/>
                    <a:lstStyle/>
                    <a:p>
                      <a:endParaRPr lang="zh-CN" altLang="en-US" sz="600" dirty="0"/>
                    </a:p>
                  </a:txBody>
                  <a:tcPr marL="0" marR="0" marT="0" marB="0">
                    <a:solidFill>
                      <a:schemeClr val="accent1">
                        <a:lumMod val="20000"/>
                        <a:lumOff val="80000"/>
                      </a:schemeClr>
                    </a:solidFill>
                  </a:tcPr>
                </a:tc>
              </a:tr>
              <a:tr h="128905">
                <a:tc>
                  <a:txBody>
                    <a:bodyPr/>
                    <a:lstStyle/>
                    <a:p>
                      <a:endParaRPr lang="zh-CN" altLang="en-US" sz="600" dirty="0"/>
                    </a:p>
                  </a:txBody>
                  <a:tcPr marL="0" marR="0" marT="0" marB="0">
                    <a:solidFill>
                      <a:schemeClr val="accent1">
                        <a:lumMod val="20000"/>
                        <a:lumOff val="80000"/>
                      </a:schemeClr>
                    </a:solidFill>
                  </a:tcPr>
                </a:tc>
                <a:tc>
                  <a:txBody>
                    <a:bodyPr/>
                    <a:lstStyle/>
                    <a:p>
                      <a:endParaRPr lang="zh-CN" altLang="en-US" sz="600" dirty="0"/>
                    </a:p>
                  </a:txBody>
                  <a:tcPr marL="0" marR="0" marT="0" marB="0">
                    <a:solidFill>
                      <a:schemeClr val="accent1">
                        <a:lumMod val="20000"/>
                        <a:lumOff val="80000"/>
                      </a:schemeClr>
                    </a:solidFill>
                  </a:tcPr>
                </a:tc>
                <a:tc>
                  <a:txBody>
                    <a:bodyPr/>
                    <a:lstStyle/>
                    <a:p>
                      <a:endParaRPr lang="zh-CN" altLang="en-US" sz="600" dirty="0"/>
                    </a:p>
                  </a:txBody>
                  <a:tcPr marL="0" marR="0" marT="0" marB="0">
                    <a:solidFill>
                      <a:schemeClr val="accent1">
                        <a:lumMod val="20000"/>
                        <a:lumOff val="80000"/>
                      </a:schemeClr>
                    </a:solidFill>
                  </a:tcPr>
                </a:tc>
              </a:tr>
            </a:tbl>
          </a:graphicData>
        </a:graphic>
      </p:graphicFrame>
      <p:sp>
        <p:nvSpPr>
          <p:cNvPr id="19" name="文本框 18"/>
          <p:cNvSpPr txBox="1"/>
          <p:nvPr>
            <p:custDataLst>
              <p:tags r:id="rId53"/>
            </p:custDataLst>
          </p:nvPr>
        </p:nvSpPr>
        <p:spPr>
          <a:xfrm>
            <a:off x="5161434" y="1055671"/>
            <a:ext cx="1519370" cy="386080"/>
          </a:xfrm>
          <a:prstGeom prst="rect">
            <a:avLst/>
          </a:prstGeom>
          <a:noFill/>
        </p:spPr>
        <p:txBody>
          <a:bodyPr wrap="square" lIns="36195" rIns="0" rtlCol="0" anchor="ctr" anchorCtr="0">
            <a:noAutofit/>
          </a:bodyPr>
          <a:lstStyle/>
          <a:p>
            <a:r>
              <a:rPr lang="en-GB" altLang="zh-CN" sz="1600" dirty="0"/>
              <a:t>Busy Waiting</a:t>
            </a:r>
            <a:endParaRPr lang="zh-CN" altLang="en-US" sz="1600" dirty="0">
              <a:latin typeface="黑体" charset="0"/>
              <a:ea typeface="黑体" charset="0"/>
              <a:cs typeface="Times New Roman" panose="02020503050405090304" pitchFamily="18" charset="0"/>
            </a:endParaRPr>
          </a:p>
        </p:txBody>
      </p:sp>
      <p:sp>
        <p:nvSpPr>
          <p:cNvPr id="20" name="文本框 19"/>
          <p:cNvSpPr txBox="1"/>
          <p:nvPr>
            <p:custDataLst>
              <p:tags r:id="rId54"/>
            </p:custDataLst>
          </p:nvPr>
        </p:nvSpPr>
        <p:spPr>
          <a:xfrm>
            <a:off x="5167148" y="1581900"/>
            <a:ext cx="2828080" cy="386080"/>
          </a:xfrm>
          <a:prstGeom prst="rect">
            <a:avLst/>
          </a:prstGeom>
          <a:noFill/>
        </p:spPr>
        <p:txBody>
          <a:bodyPr wrap="square" lIns="36195" rIns="0" rtlCol="0" anchor="ctr" anchorCtr="0">
            <a:noAutofit/>
          </a:bodyPr>
          <a:lstStyle/>
          <a:p>
            <a:r>
              <a:rPr lang="en-GB" altLang="zh-CN" sz="1600" dirty="0"/>
              <a:t>Diagonal Tile Factorization</a:t>
            </a:r>
            <a:endParaRPr lang="zh-CN" altLang="en-US" sz="1600" dirty="0">
              <a:latin typeface="黑体" charset="0"/>
              <a:ea typeface="黑体" charset="0"/>
              <a:cs typeface="Times New Roman" panose="02020503050405090304" pitchFamily="18" charset="0"/>
            </a:endParaRPr>
          </a:p>
        </p:txBody>
      </p:sp>
      <p:sp>
        <p:nvSpPr>
          <p:cNvPr id="21" name="文本框 20"/>
          <p:cNvSpPr txBox="1"/>
          <p:nvPr>
            <p:custDataLst>
              <p:tags r:id="rId55"/>
            </p:custDataLst>
          </p:nvPr>
        </p:nvSpPr>
        <p:spPr>
          <a:xfrm>
            <a:off x="8301001" y="1556500"/>
            <a:ext cx="2122714" cy="386080"/>
          </a:xfrm>
          <a:prstGeom prst="rect">
            <a:avLst/>
          </a:prstGeom>
          <a:noFill/>
        </p:spPr>
        <p:txBody>
          <a:bodyPr wrap="square" lIns="36195" rtlCol="0" anchor="ctr" anchorCtr="0">
            <a:noAutofit/>
          </a:bodyPr>
          <a:lstStyle/>
          <a:p>
            <a:r>
              <a:rPr lang="en-GB" altLang="zh-CN" sz="1600" dirty="0"/>
              <a:t>Column Tile Solve</a:t>
            </a:r>
            <a:endParaRPr lang="zh-CN" altLang="en-US" sz="1600" dirty="0">
              <a:latin typeface="黑体" charset="0"/>
              <a:ea typeface="黑体" charset="0"/>
              <a:cs typeface="Times New Roman" panose="02020503050405090304" pitchFamily="18" charset="0"/>
            </a:endParaRPr>
          </a:p>
        </p:txBody>
      </p:sp>
      <p:sp>
        <p:nvSpPr>
          <p:cNvPr id="22" name="文本框 21"/>
          <p:cNvSpPr txBox="1"/>
          <p:nvPr>
            <p:custDataLst>
              <p:tags r:id="rId56"/>
            </p:custDataLst>
          </p:nvPr>
        </p:nvSpPr>
        <p:spPr>
          <a:xfrm>
            <a:off x="8301001" y="1053210"/>
            <a:ext cx="2028132" cy="386080"/>
          </a:xfrm>
          <a:prstGeom prst="rect">
            <a:avLst/>
          </a:prstGeom>
          <a:noFill/>
        </p:spPr>
        <p:txBody>
          <a:bodyPr wrap="square" lIns="36195" rtlCol="0" anchor="ctr" anchorCtr="0">
            <a:noAutofit/>
          </a:bodyPr>
          <a:lstStyle/>
          <a:p>
            <a:r>
              <a:rPr lang="en-GB" altLang="zh-CN" sz="1600"/>
              <a:t>Trailing Tile Update</a:t>
            </a:r>
            <a:endParaRPr lang="zh-CN" altLang="en-US" sz="1600" dirty="0">
              <a:latin typeface="黑体" charset="0"/>
              <a:ea typeface="黑体" charset="0"/>
              <a:cs typeface="Times New Roman" panose="02020503050405090304" pitchFamily="18" charset="0"/>
            </a:endParaRPr>
          </a:p>
        </p:txBody>
      </p:sp>
      <p:sp>
        <p:nvSpPr>
          <p:cNvPr id="23" name="文本框 22"/>
          <p:cNvSpPr txBox="1"/>
          <p:nvPr>
            <p:custDataLst>
              <p:tags r:id="rId57"/>
            </p:custDataLst>
          </p:nvPr>
        </p:nvSpPr>
        <p:spPr>
          <a:xfrm>
            <a:off x="7099778" y="1058846"/>
            <a:ext cx="820679" cy="386080"/>
          </a:xfrm>
          <a:prstGeom prst="rect">
            <a:avLst/>
          </a:prstGeom>
          <a:noFill/>
        </p:spPr>
        <p:txBody>
          <a:bodyPr wrap="square" lIns="36195" rtlCol="0" anchor="ctr" anchorCtr="0">
            <a:noAutofit/>
          </a:bodyPr>
          <a:lstStyle/>
          <a:p>
            <a:r>
              <a:rPr lang="en-US" altLang="zh-CN" sz="1600">
                <a:latin typeface="Arial" panose="020B0604020202090204" pitchFamily="34" charset="0"/>
                <a:ea typeface="黑体" charset="0"/>
                <a:cs typeface="Arial" panose="020B0604020202090204" pitchFamily="34" charset="0"/>
              </a:rPr>
              <a:t>Done</a:t>
            </a:r>
            <a:endParaRPr lang="zh-CN" altLang="en-US" sz="1600" dirty="0">
              <a:latin typeface="Arial" panose="020B0604020202090204" pitchFamily="34" charset="0"/>
              <a:ea typeface="黑体" charset="0"/>
              <a:cs typeface="Arial" panose="020B0604020202090204" pitchFamily="34" charset="0"/>
            </a:endParaRPr>
          </a:p>
        </p:txBody>
      </p:sp>
      <p:sp>
        <p:nvSpPr>
          <p:cNvPr id="35" name="文本框 34"/>
          <p:cNvSpPr txBox="1">
            <a:spLocks noChangeAspect="1"/>
          </p:cNvSpPr>
          <p:nvPr>
            <p:custDataLst>
              <p:tags r:id="rId58"/>
            </p:custDataLst>
          </p:nvPr>
        </p:nvSpPr>
        <p:spPr>
          <a:xfrm>
            <a:off x="4797579" y="1063291"/>
            <a:ext cx="359410" cy="377825"/>
          </a:xfrm>
          <a:prstGeom prst="rect">
            <a:avLst/>
          </a:prstGeom>
          <a:noFill/>
          <a:extLst>
            <a:ext uri="{909E8E84-426E-40DD-AFC4-6F175D3DCCD1}">
              <a14:hiddenFill xmlns:a14="http://schemas.microsoft.com/office/drawing/2010/main">
                <a:solidFill>
                  <a:srgbClr val="E9ECF6"/>
                </a:solidFill>
              </a14:hiddenFill>
            </a:ext>
          </a:extLst>
        </p:spPr>
        <p:txBody>
          <a:bodyPr wrap="square" rtlCol="0" anchor="ctr" anchorCtr="0">
            <a:noAutofit/>
          </a:bodyPr>
          <a:lstStyle/>
          <a:p>
            <a:pPr algn="ctr"/>
            <a:endParaRPr lang="en-US" altLang="zh-CN" sz="2000">
              <a:latin typeface="黑体" charset="0"/>
              <a:ea typeface="黑体" charset="0"/>
              <a:cs typeface="Times New Roman" panose="02020503050405090304" pitchFamily="18" charset="0"/>
            </a:endParaRPr>
          </a:p>
        </p:txBody>
      </p:sp>
      <p:sp>
        <p:nvSpPr>
          <p:cNvPr id="36" name="文本框 35"/>
          <p:cNvSpPr txBox="1">
            <a:spLocks noChangeAspect="1"/>
          </p:cNvSpPr>
          <p:nvPr>
            <p:custDataLst>
              <p:tags r:id="rId59"/>
            </p:custDataLst>
          </p:nvPr>
        </p:nvSpPr>
        <p:spPr>
          <a:xfrm>
            <a:off x="4817264" y="1581900"/>
            <a:ext cx="359410" cy="377825"/>
          </a:xfrm>
          <a:prstGeom prst="rect">
            <a:avLst/>
          </a:prstGeom>
          <a:noFill/>
          <a:extLst>
            <a:ext uri="{909E8E84-426E-40DD-AFC4-6F175D3DCCD1}">
              <a14:hiddenFill xmlns:a14="http://schemas.microsoft.com/office/drawing/2010/main">
                <a:solidFill>
                  <a:srgbClr val="E9ECF6"/>
                </a:solidFill>
              </a14:hiddenFill>
            </a:ext>
          </a:extLst>
        </p:spPr>
        <p:txBody>
          <a:bodyPr wrap="square" rtlCol="0" anchor="ctr" anchorCtr="0">
            <a:noAutofit/>
          </a:bodyPr>
          <a:lstStyle/>
          <a:p>
            <a:pPr algn="ctr"/>
            <a:endParaRPr lang="en-US" altLang="zh-CN" sz="2000">
              <a:latin typeface="黑体" charset="0"/>
              <a:ea typeface="黑体" charset="0"/>
              <a:cs typeface="Times New Roman" panose="02020503050405090304" pitchFamily="18" charset="0"/>
            </a:endParaRPr>
          </a:p>
        </p:txBody>
      </p:sp>
      <p:sp>
        <p:nvSpPr>
          <p:cNvPr id="45" name="文本框 44"/>
          <p:cNvSpPr txBox="1">
            <a:spLocks noChangeAspect="1"/>
          </p:cNvSpPr>
          <p:nvPr>
            <p:custDataLst>
              <p:tags r:id="rId60"/>
            </p:custDataLst>
          </p:nvPr>
        </p:nvSpPr>
        <p:spPr>
          <a:xfrm>
            <a:off x="7920457" y="1560310"/>
            <a:ext cx="359410" cy="377825"/>
          </a:xfrm>
          <a:prstGeom prst="rect">
            <a:avLst/>
          </a:prstGeom>
          <a:noFill/>
          <a:extLst>
            <a:ext uri="{909E8E84-426E-40DD-AFC4-6F175D3DCCD1}">
              <a14:hiddenFill xmlns:a14="http://schemas.microsoft.com/office/drawing/2010/main">
                <a:solidFill>
                  <a:srgbClr val="E9ECF6"/>
                </a:solidFill>
              </a14:hiddenFill>
            </a:ext>
          </a:extLst>
        </p:spPr>
        <p:txBody>
          <a:bodyPr wrap="square" rtlCol="0" anchor="ctr" anchorCtr="0">
            <a:noAutofit/>
          </a:bodyPr>
          <a:lstStyle/>
          <a:p>
            <a:pPr algn="ctr"/>
            <a:endParaRPr lang="en-US" altLang="zh-CN" sz="2000">
              <a:latin typeface="黑体" charset="0"/>
              <a:ea typeface="黑体" charset="0"/>
              <a:cs typeface="Times New Roman" panose="02020503050405090304" pitchFamily="18" charset="0"/>
            </a:endParaRPr>
          </a:p>
        </p:txBody>
      </p:sp>
      <p:sp>
        <p:nvSpPr>
          <p:cNvPr id="46" name="文本框 45"/>
          <p:cNvSpPr txBox="1"/>
          <p:nvPr/>
        </p:nvSpPr>
        <p:spPr>
          <a:xfrm>
            <a:off x="595630" y="275590"/>
            <a:ext cx="7745095" cy="584775"/>
          </a:xfrm>
          <a:prstGeom prst="rect">
            <a:avLst/>
          </a:prstGeom>
          <a:noFill/>
          <a:effectLst/>
        </p:spPr>
        <p:txBody>
          <a:bodyPr wrap="square" rtlCol="0">
            <a:spAutoFit/>
          </a:bodyPr>
          <a:lstStyle/>
          <a:p>
            <a:pPr algn="just"/>
            <a:r>
              <a:rPr kumimoji="1" lang="en-GB" altLang="zh-CN" sz="3200" dirty="0">
                <a:solidFill>
                  <a:srgbClr val="1B5294"/>
                </a:solidFill>
                <a:latin typeface="Arial" panose="020B0604020202090204" pitchFamily="34" charset="0"/>
                <a:ea typeface="微软雅黑" panose="020B0503020204020204" pitchFamily="34" charset="-122"/>
                <a:cs typeface="Arial" panose="020B0604020202090204" pitchFamily="34" charset="0"/>
                <a:sym typeface="+mn-ea"/>
              </a:rPr>
              <a:t>Non-Delayed Cholesky Factorization</a:t>
            </a:r>
            <a:endParaRPr kumimoji="1" lang="zh-CN" altLang="en-US" sz="3200" dirty="0">
              <a:solidFill>
                <a:srgbClr val="1B5294"/>
              </a:solidFill>
              <a:latin typeface="Arial" panose="020B0604020202090204" pitchFamily="34" charset="0"/>
              <a:ea typeface="微软雅黑" panose="020B0503020204020204" pitchFamily="34" charset="-122"/>
              <a:cs typeface="Arial" panose="020B0604020202090204" pitchFamily="34" charset="0"/>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占位符 2"/>
          <p:cNvSpPr>
            <a:spLocks noGrp="1"/>
          </p:cNvSpPr>
          <p:nvPr>
            <p:ph type="dt" sz="half" idx="11"/>
          </p:nvPr>
        </p:nvSpPr>
        <p:spPr/>
        <p:txBody>
          <a:bodyPr/>
          <a:lstStyle/>
          <a:p>
            <a:pPr eaLnBrk="1" hangingPunct="1">
              <a:defRPr/>
            </a:pPr>
            <a:fld id="{AE3CD8ED-737E-4C4B-A8A6-F04A92EA5827}" type="datetime1">
              <a:rPr lang="zh-CN" altLang="en-US" b="0" smtClean="0"/>
            </a:fld>
            <a:endParaRPr lang="en-US" altLang="zh-CN" b="0" dirty="0"/>
          </a:p>
        </p:txBody>
      </p:sp>
      <p:sp>
        <p:nvSpPr>
          <p:cNvPr id="4" name="灯片编号占位符 3"/>
          <p:cNvSpPr>
            <a:spLocks noGrp="1"/>
          </p:cNvSpPr>
          <p:nvPr>
            <p:ph type="sldNum" sz="quarter" idx="13"/>
          </p:nvPr>
        </p:nvSpPr>
        <p:spPr/>
        <p:txBody>
          <a:bodyPr/>
          <a:lstStyle/>
          <a:p>
            <a:pPr eaLnBrk="1" hangingPunct="1">
              <a:defRPr/>
            </a:pPr>
            <a:fld id="{C27AA96D-97FF-4629-975B-5B2D4FEAEEB1}" type="slidenum">
              <a:rPr lang="en-US" altLang="zh-CN" b="0" smtClean="0"/>
            </a:fld>
            <a:endParaRPr lang="en-US" altLang="zh-CN" b="0" dirty="0"/>
          </a:p>
        </p:txBody>
      </p:sp>
      <p:grpSp>
        <p:nvGrpSpPr>
          <p:cNvPr id="53" name="组合 52"/>
          <p:cNvGrpSpPr>
            <a:grpSpLocks noChangeAspect="1"/>
          </p:cNvGrpSpPr>
          <p:nvPr/>
        </p:nvGrpSpPr>
        <p:grpSpPr>
          <a:xfrm>
            <a:off x="10920182" y="1064017"/>
            <a:ext cx="913713" cy="819866"/>
            <a:chOff x="10484831" y="136172"/>
            <a:chExt cx="1203623" cy="1080000"/>
          </a:xfrm>
        </p:grpSpPr>
        <p:sp>
          <p:nvSpPr>
            <p:cNvPr id="54" name="框架 53"/>
            <p:cNvSpPr/>
            <p:nvPr/>
          </p:nvSpPr>
          <p:spPr>
            <a:xfrm>
              <a:off x="10546643" y="136172"/>
              <a:ext cx="1080000" cy="108000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sp>
          <p:nvSpPr>
            <p:cNvPr id="55" name="文本框 54"/>
            <p:cNvSpPr txBox="1"/>
            <p:nvPr/>
          </p:nvSpPr>
          <p:spPr>
            <a:xfrm>
              <a:off x="10484831" y="225976"/>
              <a:ext cx="1203623" cy="931000"/>
            </a:xfrm>
            <a:prstGeom prst="rect">
              <a:avLst/>
            </a:prstGeom>
            <a:noFill/>
          </p:spPr>
          <p:txBody>
            <a:bodyPr wrap="square" rtlCol="0" anchor="ctr">
              <a:spAutoFit/>
            </a:bodyPr>
            <a:lstStyle/>
            <a:p>
              <a:pPr algn="ctr"/>
              <a:r>
                <a:rPr kumimoji="1" lang="en-US" altLang="zh-CN" sz="4000" dirty="0">
                  <a:latin typeface="Heiti SC Medium" panose="02000000000000000000" pitchFamily="2" charset="-128"/>
                  <a:ea typeface="Heiti SC Medium" panose="02000000000000000000" pitchFamily="2" charset="-128"/>
                </a:rPr>
                <a:t>2</a:t>
              </a:r>
              <a:endParaRPr kumimoji="1" lang="en-US" altLang="zh-CN" sz="4000" b="1" dirty="0">
                <a:latin typeface="Heiti SC Medium" panose="02000000000000000000" pitchFamily="2" charset="-128"/>
                <a:ea typeface="Heiti SC Medium" panose="02000000000000000000" pitchFamily="2" charset="-128"/>
              </a:endParaRPr>
            </a:p>
          </p:txBody>
        </p:sp>
      </p:grpSp>
      <p:grpSp>
        <p:nvGrpSpPr>
          <p:cNvPr id="50" name="组合 49"/>
          <p:cNvGrpSpPr/>
          <p:nvPr/>
        </p:nvGrpSpPr>
        <p:grpSpPr>
          <a:xfrm>
            <a:off x="4920615" y="2204085"/>
            <a:ext cx="6482715" cy="378460"/>
            <a:chOff x="3808" y="4152"/>
            <a:chExt cx="2335" cy="256"/>
          </a:xfrm>
        </p:grpSpPr>
        <p:sp>
          <p:nvSpPr>
            <p:cNvPr id="51" name="文本框 50"/>
            <p:cNvSpPr txBox="1"/>
            <p:nvPr>
              <p:custDataLst>
                <p:tags r:id="rId1"/>
              </p:custDataLst>
            </p:nvPr>
          </p:nvSpPr>
          <p:spPr>
            <a:xfrm>
              <a:off x="3808" y="4152"/>
              <a:ext cx="607" cy="256"/>
            </a:xfrm>
            <a:prstGeom prst="rect">
              <a:avLst/>
            </a:prstGeom>
            <a:noFill/>
          </p:spPr>
          <p:txBody>
            <a:bodyPr wrap="square" lIns="0" tIns="0" rIns="0" bIns="0" rtlCol="0" anchor="ctr" anchorCtr="0">
              <a:noAutofit/>
            </a:bodyPr>
            <a:lstStyle/>
            <a:p>
              <a:pPr algn="ctr"/>
              <a:r>
                <a:rPr lang="en-US" altLang="zh-CN" sz="2400" u="sng">
                  <a:latin typeface="Arial" panose="020B0604020202090204" pitchFamily="34" charset="0"/>
                  <a:ea typeface="黑体" charset="0"/>
                  <a:cs typeface="Arial" panose="020B0604020202090204" pitchFamily="34" charset="0"/>
                </a:rPr>
                <a:t>load</a:t>
              </a:r>
              <a:endParaRPr lang="en-US" altLang="zh-CN" sz="2400" u="sng">
                <a:latin typeface="Arial" panose="020B0604020202090204" pitchFamily="34" charset="0"/>
                <a:ea typeface="黑体" charset="0"/>
                <a:cs typeface="Arial" panose="020B0604020202090204" pitchFamily="34" charset="0"/>
              </a:endParaRPr>
            </a:p>
          </p:txBody>
        </p:sp>
        <p:sp>
          <p:nvSpPr>
            <p:cNvPr id="79" name="文本框 78"/>
            <p:cNvSpPr txBox="1"/>
            <p:nvPr>
              <p:custDataLst>
                <p:tags r:id="rId2"/>
              </p:custDataLst>
            </p:nvPr>
          </p:nvSpPr>
          <p:spPr>
            <a:xfrm>
              <a:off x="4442" y="4152"/>
              <a:ext cx="1022" cy="256"/>
            </a:xfrm>
            <a:prstGeom prst="rect">
              <a:avLst/>
            </a:prstGeom>
            <a:noFill/>
          </p:spPr>
          <p:txBody>
            <a:bodyPr wrap="square" lIns="0" tIns="0" rIns="0" bIns="0" rtlCol="0" anchor="ctr" anchorCtr="0">
              <a:noAutofit/>
            </a:bodyPr>
            <a:lstStyle/>
            <a:p>
              <a:pPr algn="ctr"/>
              <a:r>
                <a:rPr lang="en-US" altLang="zh-CN" sz="2400" u="sng">
                  <a:latin typeface="Arial" panose="020B0604020202090204" pitchFamily="34" charset="0"/>
                  <a:ea typeface="黑体" charset="0"/>
                  <a:cs typeface="Arial" panose="020B0604020202090204" pitchFamily="34" charset="0"/>
                </a:rPr>
                <a:t>compute</a:t>
              </a:r>
              <a:endParaRPr lang="en-US" altLang="zh-CN" sz="2400" u="sng">
                <a:latin typeface="Arial" panose="020B0604020202090204" pitchFamily="34" charset="0"/>
                <a:ea typeface="黑体" charset="0"/>
                <a:cs typeface="Arial" panose="020B0604020202090204" pitchFamily="34" charset="0"/>
              </a:endParaRPr>
            </a:p>
          </p:txBody>
        </p:sp>
        <p:sp>
          <p:nvSpPr>
            <p:cNvPr id="81" name="文本框 80"/>
            <p:cNvSpPr txBox="1"/>
            <p:nvPr>
              <p:custDataLst>
                <p:tags r:id="rId3"/>
              </p:custDataLst>
            </p:nvPr>
          </p:nvSpPr>
          <p:spPr>
            <a:xfrm>
              <a:off x="5536" y="4152"/>
              <a:ext cx="607" cy="256"/>
            </a:xfrm>
            <a:prstGeom prst="rect">
              <a:avLst/>
            </a:prstGeom>
            <a:noFill/>
          </p:spPr>
          <p:txBody>
            <a:bodyPr wrap="square" lIns="0" tIns="0" rIns="0" bIns="0" rtlCol="0" anchor="ctr" anchorCtr="0">
              <a:noAutofit/>
            </a:bodyPr>
            <a:lstStyle/>
            <a:p>
              <a:pPr algn="ctr"/>
              <a:r>
                <a:rPr lang="en-US" altLang="zh-CN" sz="2400" u="sng">
                  <a:latin typeface="Arial" panose="020B0604020202090204" pitchFamily="34" charset="0"/>
                  <a:ea typeface="黑体" charset="0"/>
                  <a:cs typeface="Arial" panose="020B0604020202090204" pitchFamily="34" charset="0"/>
                </a:rPr>
                <a:t>store</a:t>
              </a:r>
              <a:endParaRPr lang="en-US" altLang="zh-CN" sz="2400" u="sng">
                <a:latin typeface="Arial" panose="020B0604020202090204" pitchFamily="34" charset="0"/>
                <a:ea typeface="黑体" charset="0"/>
                <a:cs typeface="Arial" panose="020B0604020202090204" pitchFamily="34" charset="0"/>
              </a:endParaRPr>
            </a:p>
          </p:txBody>
        </p:sp>
      </p:grpSp>
      <p:sp>
        <p:nvSpPr>
          <p:cNvPr id="58" name="圆角矩形 57"/>
          <p:cNvSpPr/>
          <p:nvPr>
            <p:custDataLst>
              <p:tags r:id="rId4"/>
            </p:custDataLst>
          </p:nvPr>
        </p:nvSpPr>
        <p:spPr>
          <a:xfrm>
            <a:off x="4367808" y="2077925"/>
            <a:ext cx="7588618" cy="2960559"/>
          </a:xfrm>
          <a:prstGeom prst="roundRect">
            <a:avLst/>
          </a:prstGeom>
          <a:noFill/>
          <a:ln w="22225">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dirty="0">
              <a:noFill/>
            </a:endParaRPr>
          </a:p>
        </p:txBody>
      </p:sp>
      <p:graphicFrame>
        <p:nvGraphicFramePr>
          <p:cNvPr id="8" name="表格 6"/>
          <p:cNvGraphicFramePr>
            <a:graphicFrameLocks noGrp="1" noChangeAspect="1"/>
          </p:cNvGraphicFramePr>
          <p:nvPr>
            <p:custDataLst>
              <p:tags r:id="rId5"/>
            </p:custDataLst>
          </p:nvPr>
        </p:nvGraphicFramePr>
        <p:xfrm>
          <a:off x="4790415" y="1058211"/>
          <a:ext cx="384810" cy="386715"/>
        </p:xfrm>
        <a:graphic>
          <a:graphicData uri="http://schemas.openxmlformats.org/drawingml/2006/table">
            <a:tbl>
              <a:tblPr>
                <a:tableStyleId>{5C22544A-7EE6-4342-B048-85BDC9FD1C3A}</a:tableStyleId>
              </a:tblPr>
              <a:tblGrid>
                <a:gridCol w="128270"/>
                <a:gridCol w="128270"/>
                <a:gridCol w="128270"/>
              </a:tblGrid>
              <a:tr h="128905">
                <a:tc>
                  <a:txBody>
                    <a:bodyPr/>
                    <a:lstStyle/>
                    <a:p>
                      <a:endParaRPr lang="zh-CN" altLang="en-US"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r>
              <a:tr h="128905">
                <a:tc>
                  <a:txBody>
                    <a:bodyPr/>
                    <a:lstStyle/>
                    <a:p>
                      <a:endParaRPr lang="zh-CN" altLang="en-US"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r>
              <a:tr h="128905">
                <a:tc>
                  <a:txBody>
                    <a:bodyPr/>
                    <a:lstStyle/>
                    <a:p>
                      <a:endParaRPr lang="zh-CN" altLang="en-US"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r>
            </a:tbl>
          </a:graphicData>
        </a:graphic>
      </p:graphicFrame>
      <p:graphicFrame>
        <p:nvGraphicFramePr>
          <p:cNvPr id="11" name="表格 6"/>
          <p:cNvGraphicFramePr>
            <a:graphicFrameLocks noGrp="1" noChangeAspect="1"/>
          </p:cNvGraphicFramePr>
          <p:nvPr>
            <p:custDataLst>
              <p:tags r:id="rId6"/>
            </p:custDataLst>
          </p:nvPr>
        </p:nvGraphicFramePr>
        <p:xfrm>
          <a:off x="4798035" y="1573010"/>
          <a:ext cx="384810" cy="386715"/>
        </p:xfrm>
        <a:graphic>
          <a:graphicData uri="http://schemas.openxmlformats.org/drawingml/2006/table">
            <a:tbl>
              <a:tblPr>
                <a:tableStyleId>{5C22544A-7EE6-4342-B048-85BDC9FD1C3A}</a:tableStyleId>
              </a:tblPr>
              <a:tblGrid>
                <a:gridCol w="128270"/>
                <a:gridCol w="128270"/>
                <a:gridCol w="128270"/>
              </a:tblGrid>
              <a:tr h="128905">
                <a:tc>
                  <a:txBody>
                    <a:bodyPr/>
                    <a:lstStyle/>
                    <a:p>
                      <a:endParaRPr lang="zh-CN" altLang="en-US" sz="600" dirty="0"/>
                    </a:p>
                  </a:txBody>
                  <a:tcPr marL="0" marR="0" marT="0" marB="0">
                    <a:solidFill>
                      <a:schemeClr val="accent6"/>
                    </a:solidFill>
                  </a:tcPr>
                </a:tc>
                <a:tc>
                  <a:txBody>
                    <a:bodyPr/>
                    <a:lstStyle/>
                    <a:p>
                      <a:endParaRPr lang="zh-CN" altLang="en-US" sz="600" dirty="0"/>
                    </a:p>
                  </a:txBody>
                  <a:tcPr marL="0" marR="0" marT="0" marB="0">
                    <a:solidFill>
                      <a:schemeClr val="accent6"/>
                    </a:solidFill>
                  </a:tcPr>
                </a:tc>
                <a:tc>
                  <a:txBody>
                    <a:bodyPr/>
                    <a:lstStyle/>
                    <a:p>
                      <a:endParaRPr lang="zh-CN" altLang="en-US" sz="600" dirty="0"/>
                    </a:p>
                  </a:txBody>
                  <a:tcPr marL="0" marR="0" marT="0" marB="0">
                    <a:solidFill>
                      <a:schemeClr val="accent6"/>
                    </a:solidFill>
                  </a:tcPr>
                </a:tc>
              </a:tr>
              <a:tr h="128905">
                <a:tc>
                  <a:txBody>
                    <a:bodyPr/>
                    <a:lstStyle/>
                    <a:p>
                      <a:endParaRPr lang="zh-CN" altLang="en-US" sz="600" dirty="0"/>
                    </a:p>
                  </a:txBody>
                  <a:tcPr marL="0" marR="0" marT="0" marB="0">
                    <a:solidFill>
                      <a:schemeClr val="accent6"/>
                    </a:solidFill>
                  </a:tcPr>
                </a:tc>
                <a:tc>
                  <a:txBody>
                    <a:bodyPr/>
                    <a:lstStyle/>
                    <a:p>
                      <a:endParaRPr lang="zh-CN" altLang="en-US" sz="600" dirty="0"/>
                    </a:p>
                  </a:txBody>
                  <a:tcPr marL="0" marR="0" marT="0" marB="0">
                    <a:solidFill>
                      <a:schemeClr val="accent6"/>
                    </a:solidFill>
                  </a:tcPr>
                </a:tc>
                <a:tc>
                  <a:txBody>
                    <a:bodyPr/>
                    <a:lstStyle/>
                    <a:p>
                      <a:endParaRPr lang="zh-CN" altLang="en-US" sz="600" dirty="0"/>
                    </a:p>
                  </a:txBody>
                  <a:tcPr marL="0" marR="0" marT="0" marB="0">
                    <a:solidFill>
                      <a:schemeClr val="accent6"/>
                    </a:solidFill>
                  </a:tcPr>
                </a:tc>
              </a:tr>
              <a:tr h="128905">
                <a:tc>
                  <a:txBody>
                    <a:bodyPr/>
                    <a:lstStyle/>
                    <a:p>
                      <a:endParaRPr lang="zh-CN" altLang="en-US" sz="600" dirty="0"/>
                    </a:p>
                  </a:txBody>
                  <a:tcPr marL="0" marR="0" marT="0" marB="0">
                    <a:solidFill>
                      <a:schemeClr val="accent6"/>
                    </a:solidFill>
                  </a:tcPr>
                </a:tc>
                <a:tc>
                  <a:txBody>
                    <a:bodyPr/>
                    <a:lstStyle/>
                    <a:p>
                      <a:endParaRPr lang="zh-CN" altLang="en-US" sz="600" dirty="0"/>
                    </a:p>
                  </a:txBody>
                  <a:tcPr marL="0" marR="0" marT="0" marB="0">
                    <a:solidFill>
                      <a:schemeClr val="accent6"/>
                    </a:solidFill>
                  </a:tcPr>
                </a:tc>
                <a:tc>
                  <a:txBody>
                    <a:bodyPr/>
                    <a:lstStyle/>
                    <a:p>
                      <a:endParaRPr lang="zh-CN" altLang="en-US" sz="600" dirty="0"/>
                    </a:p>
                  </a:txBody>
                  <a:tcPr marL="0" marR="0" marT="0" marB="0">
                    <a:solidFill>
                      <a:schemeClr val="accent6"/>
                    </a:solidFill>
                  </a:tcPr>
                </a:tc>
              </a:tr>
            </a:tbl>
          </a:graphicData>
        </a:graphic>
      </p:graphicFrame>
      <p:graphicFrame>
        <p:nvGraphicFramePr>
          <p:cNvPr id="12" name="表格 6"/>
          <p:cNvGraphicFramePr>
            <a:graphicFrameLocks noGrp="1" noChangeAspect="1"/>
          </p:cNvGraphicFramePr>
          <p:nvPr>
            <p:custDataLst>
              <p:tags r:id="rId7"/>
            </p:custDataLst>
          </p:nvPr>
        </p:nvGraphicFramePr>
        <p:xfrm>
          <a:off x="7921727" y="1555865"/>
          <a:ext cx="384810" cy="386715"/>
        </p:xfrm>
        <a:graphic>
          <a:graphicData uri="http://schemas.openxmlformats.org/drawingml/2006/table">
            <a:tbl>
              <a:tblPr>
                <a:tableStyleId>{5C22544A-7EE6-4342-B048-85BDC9FD1C3A}</a:tableStyleId>
              </a:tblPr>
              <a:tblGrid>
                <a:gridCol w="128270"/>
                <a:gridCol w="128270"/>
                <a:gridCol w="128270"/>
              </a:tblGrid>
              <a:tr h="128905">
                <a:tc>
                  <a:txBody>
                    <a:bodyPr/>
                    <a:lstStyle/>
                    <a:p>
                      <a:endParaRPr lang="zh-CN" altLang="en-US" sz="600" dirty="0"/>
                    </a:p>
                  </a:txBody>
                  <a:tcPr marL="0" marR="0" marT="0" marB="0">
                    <a:solidFill>
                      <a:schemeClr val="accent2"/>
                    </a:solidFill>
                  </a:tcPr>
                </a:tc>
                <a:tc>
                  <a:txBody>
                    <a:bodyPr/>
                    <a:lstStyle/>
                    <a:p>
                      <a:endParaRPr lang="zh-CN" altLang="en-US" sz="600" dirty="0"/>
                    </a:p>
                  </a:txBody>
                  <a:tcPr marL="0" marR="0" marT="0" marB="0">
                    <a:solidFill>
                      <a:schemeClr val="accent2"/>
                    </a:solidFill>
                  </a:tcPr>
                </a:tc>
                <a:tc>
                  <a:txBody>
                    <a:bodyPr/>
                    <a:lstStyle/>
                    <a:p>
                      <a:endParaRPr lang="zh-CN" altLang="en-US" sz="600" dirty="0"/>
                    </a:p>
                  </a:txBody>
                  <a:tcPr marL="0" marR="0" marT="0" marB="0">
                    <a:solidFill>
                      <a:schemeClr val="accent2"/>
                    </a:solidFill>
                  </a:tcPr>
                </a:tc>
              </a:tr>
              <a:tr h="128905">
                <a:tc>
                  <a:txBody>
                    <a:bodyPr/>
                    <a:lstStyle/>
                    <a:p>
                      <a:endParaRPr lang="zh-CN" altLang="en-US" sz="600" dirty="0"/>
                    </a:p>
                  </a:txBody>
                  <a:tcPr marL="0" marR="0" marT="0" marB="0">
                    <a:solidFill>
                      <a:schemeClr val="accent2"/>
                    </a:solidFill>
                  </a:tcPr>
                </a:tc>
                <a:tc>
                  <a:txBody>
                    <a:bodyPr/>
                    <a:lstStyle/>
                    <a:p>
                      <a:endParaRPr lang="zh-CN" altLang="en-US" sz="600" dirty="0"/>
                    </a:p>
                  </a:txBody>
                  <a:tcPr marL="0" marR="0" marT="0" marB="0">
                    <a:solidFill>
                      <a:schemeClr val="accent2"/>
                    </a:solidFill>
                  </a:tcPr>
                </a:tc>
                <a:tc>
                  <a:txBody>
                    <a:bodyPr/>
                    <a:lstStyle/>
                    <a:p>
                      <a:endParaRPr lang="zh-CN" altLang="en-US" sz="600" dirty="0"/>
                    </a:p>
                  </a:txBody>
                  <a:tcPr marL="0" marR="0" marT="0" marB="0">
                    <a:solidFill>
                      <a:schemeClr val="accent2"/>
                    </a:solidFill>
                  </a:tcPr>
                </a:tc>
              </a:tr>
              <a:tr h="128905">
                <a:tc>
                  <a:txBody>
                    <a:bodyPr/>
                    <a:lstStyle/>
                    <a:p>
                      <a:endParaRPr lang="zh-CN" altLang="en-US" sz="600" dirty="0"/>
                    </a:p>
                  </a:txBody>
                  <a:tcPr marL="0" marR="0" marT="0" marB="0">
                    <a:solidFill>
                      <a:schemeClr val="accent2"/>
                    </a:solidFill>
                  </a:tcPr>
                </a:tc>
                <a:tc>
                  <a:txBody>
                    <a:bodyPr/>
                    <a:lstStyle/>
                    <a:p>
                      <a:endParaRPr lang="zh-CN" altLang="en-US" sz="600" dirty="0"/>
                    </a:p>
                  </a:txBody>
                  <a:tcPr marL="0" marR="0" marT="0" marB="0">
                    <a:solidFill>
                      <a:schemeClr val="accent2"/>
                    </a:solidFill>
                  </a:tcPr>
                </a:tc>
                <a:tc>
                  <a:txBody>
                    <a:bodyPr/>
                    <a:lstStyle/>
                    <a:p>
                      <a:endParaRPr lang="zh-CN" altLang="en-US" sz="600" dirty="0"/>
                    </a:p>
                  </a:txBody>
                  <a:tcPr marL="0" marR="0" marT="0" marB="0">
                    <a:solidFill>
                      <a:schemeClr val="accent2"/>
                    </a:solidFill>
                  </a:tcPr>
                </a:tc>
              </a:tr>
            </a:tbl>
          </a:graphicData>
        </a:graphic>
      </p:graphicFrame>
      <p:graphicFrame>
        <p:nvGraphicFramePr>
          <p:cNvPr id="13" name="表格 6"/>
          <p:cNvGraphicFramePr>
            <a:graphicFrameLocks noGrp="1" noChangeAspect="1"/>
          </p:cNvGraphicFramePr>
          <p:nvPr>
            <p:custDataLst>
              <p:tags r:id="rId8"/>
            </p:custDataLst>
          </p:nvPr>
        </p:nvGraphicFramePr>
        <p:xfrm>
          <a:off x="7920457" y="1052575"/>
          <a:ext cx="384810" cy="386715"/>
        </p:xfrm>
        <a:graphic>
          <a:graphicData uri="http://schemas.openxmlformats.org/drawingml/2006/table">
            <a:tbl>
              <a:tblPr>
                <a:tableStyleId>{5C22544A-7EE6-4342-B048-85BDC9FD1C3A}</a:tableStyleId>
              </a:tblPr>
              <a:tblGrid>
                <a:gridCol w="128270"/>
                <a:gridCol w="128270"/>
                <a:gridCol w="128270"/>
              </a:tblGrid>
              <a:tr h="128905">
                <a:tc>
                  <a:txBody>
                    <a:bodyPr/>
                    <a:lstStyle/>
                    <a:p>
                      <a:endParaRPr lang="zh-CN" altLang="en-US" sz="600" dirty="0"/>
                    </a:p>
                  </a:txBody>
                  <a:tcPr marL="0" marR="0" marT="0" marB="0">
                    <a:solidFill>
                      <a:schemeClr val="accent4"/>
                    </a:solidFill>
                  </a:tcPr>
                </a:tc>
                <a:tc>
                  <a:txBody>
                    <a:bodyPr/>
                    <a:lstStyle/>
                    <a:p>
                      <a:endParaRPr lang="zh-CN" altLang="en-US" sz="600" dirty="0"/>
                    </a:p>
                  </a:txBody>
                  <a:tcPr marL="0" marR="0" marT="0" marB="0">
                    <a:solidFill>
                      <a:schemeClr val="accent4"/>
                    </a:solidFill>
                  </a:tcPr>
                </a:tc>
                <a:tc>
                  <a:txBody>
                    <a:bodyPr/>
                    <a:lstStyle/>
                    <a:p>
                      <a:endParaRPr lang="zh-CN" altLang="en-US" sz="600" dirty="0"/>
                    </a:p>
                  </a:txBody>
                  <a:tcPr marL="0" marR="0" marT="0" marB="0">
                    <a:solidFill>
                      <a:schemeClr val="accent4"/>
                    </a:solidFill>
                  </a:tcPr>
                </a:tc>
              </a:tr>
              <a:tr h="128905">
                <a:tc>
                  <a:txBody>
                    <a:bodyPr/>
                    <a:lstStyle/>
                    <a:p>
                      <a:endParaRPr lang="zh-CN" altLang="en-US" sz="600" dirty="0"/>
                    </a:p>
                  </a:txBody>
                  <a:tcPr marL="0" marR="0" marT="0" marB="0">
                    <a:solidFill>
                      <a:schemeClr val="accent4"/>
                    </a:solidFill>
                  </a:tcPr>
                </a:tc>
                <a:tc>
                  <a:txBody>
                    <a:bodyPr/>
                    <a:lstStyle/>
                    <a:p>
                      <a:endParaRPr lang="zh-CN" altLang="en-US" sz="600" dirty="0"/>
                    </a:p>
                  </a:txBody>
                  <a:tcPr marL="0" marR="0" marT="0" marB="0">
                    <a:solidFill>
                      <a:schemeClr val="accent4"/>
                    </a:solidFill>
                  </a:tcPr>
                </a:tc>
                <a:tc>
                  <a:txBody>
                    <a:bodyPr/>
                    <a:lstStyle/>
                    <a:p>
                      <a:endParaRPr lang="zh-CN" altLang="en-US" sz="600" dirty="0"/>
                    </a:p>
                  </a:txBody>
                  <a:tcPr marL="0" marR="0" marT="0" marB="0">
                    <a:solidFill>
                      <a:schemeClr val="accent4"/>
                    </a:solidFill>
                  </a:tcPr>
                </a:tc>
              </a:tr>
              <a:tr h="128905">
                <a:tc>
                  <a:txBody>
                    <a:bodyPr/>
                    <a:lstStyle/>
                    <a:p>
                      <a:endParaRPr lang="zh-CN" altLang="en-US" sz="600" dirty="0"/>
                    </a:p>
                  </a:txBody>
                  <a:tcPr marL="0" marR="0" marT="0" marB="0">
                    <a:solidFill>
                      <a:schemeClr val="accent4"/>
                    </a:solidFill>
                  </a:tcPr>
                </a:tc>
                <a:tc>
                  <a:txBody>
                    <a:bodyPr/>
                    <a:lstStyle/>
                    <a:p>
                      <a:endParaRPr lang="zh-CN" altLang="en-US" sz="600" dirty="0"/>
                    </a:p>
                  </a:txBody>
                  <a:tcPr marL="0" marR="0" marT="0" marB="0">
                    <a:solidFill>
                      <a:schemeClr val="accent4"/>
                    </a:solidFill>
                  </a:tcPr>
                </a:tc>
                <a:tc>
                  <a:txBody>
                    <a:bodyPr/>
                    <a:lstStyle/>
                    <a:p>
                      <a:endParaRPr lang="zh-CN" altLang="en-US" sz="600" dirty="0"/>
                    </a:p>
                  </a:txBody>
                  <a:tcPr marL="0" marR="0" marT="0" marB="0">
                    <a:solidFill>
                      <a:schemeClr val="accent4"/>
                    </a:solidFill>
                  </a:tcPr>
                </a:tc>
              </a:tr>
            </a:tbl>
          </a:graphicData>
        </a:graphic>
      </p:graphicFrame>
      <p:graphicFrame>
        <p:nvGraphicFramePr>
          <p:cNvPr id="15" name="表格 6"/>
          <p:cNvGraphicFramePr>
            <a:graphicFrameLocks noGrp="1" noChangeAspect="1"/>
          </p:cNvGraphicFramePr>
          <p:nvPr>
            <p:custDataLst>
              <p:tags r:id="rId9"/>
            </p:custDataLst>
          </p:nvPr>
        </p:nvGraphicFramePr>
        <p:xfrm>
          <a:off x="6714789" y="1062656"/>
          <a:ext cx="384810" cy="386715"/>
        </p:xfrm>
        <a:graphic>
          <a:graphicData uri="http://schemas.openxmlformats.org/drawingml/2006/table">
            <a:tbl>
              <a:tblPr>
                <a:tableStyleId>{5C22544A-7EE6-4342-B048-85BDC9FD1C3A}</a:tableStyleId>
              </a:tblPr>
              <a:tblGrid>
                <a:gridCol w="128270"/>
                <a:gridCol w="128270"/>
                <a:gridCol w="128270"/>
              </a:tblGrid>
              <a:tr h="128905">
                <a:tc>
                  <a:txBody>
                    <a:bodyPr/>
                    <a:lstStyle/>
                    <a:p>
                      <a:endParaRPr lang="zh-CN" altLang="en-US" sz="600" dirty="0"/>
                    </a:p>
                  </a:txBody>
                  <a:tcPr marL="0" marR="0" marT="0" marB="0">
                    <a:solidFill>
                      <a:schemeClr val="accent1">
                        <a:lumMod val="20000"/>
                        <a:lumOff val="80000"/>
                      </a:schemeClr>
                    </a:solidFill>
                  </a:tcPr>
                </a:tc>
                <a:tc>
                  <a:txBody>
                    <a:bodyPr/>
                    <a:lstStyle/>
                    <a:p>
                      <a:endParaRPr lang="zh-CN" altLang="en-US" sz="600" dirty="0"/>
                    </a:p>
                  </a:txBody>
                  <a:tcPr marL="0" marR="0" marT="0" marB="0">
                    <a:solidFill>
                      <a:schemeClr val="accent1">
                        <a:lumMod val="20000"/>
                        <a:lumOff val="80000"/>
                      </a:schemeClr>
                    </a:solidFill>
                  </a:tcPr>
                </a:tc>
                <a:tc>
                  <a:txBody>
                    <a:bodyPr/>
                    <a:lstStyle/>
                    <a:p>
                      <a:endParaRPr lang="zh-CN" altLang="en-US" sz="600" dirty="0"/>
                    </a:p>
                  </a:txBody>
                  <a:tcPr marL="0" marR="0" marT="0" marB="0">
                    <a:solidFill>
                      <a:schemeClr val="accent1">
                        <a:lumMod val="20000"/>
                        <a:lumOff val="80000"/>
                      </a:schemeClr>
                    </a:solidFill>
                  </a:tcPr>
                </a:tc>
              </a:tr>
              <a:tr h="128905">
                <a:tc>
                  <a:txBody>
                    <a:bodyPr/>
                    <a:lstStyle/>
                    <a:p>
                      <a:endParaRPr lang="zh-CN" altLang="en-US" sz="600" dirty="0"/>
                    </a:p>
                  </a:txBody>
                  <a:tcPr marL="0" marR="0" marT="0" marB="0">
                    <a:solidFill>
                      <a:schemeClr val="accent1">
                        <a:lumMod val="20000"/>
                        <a:lumOff val="80000"/>
                      </a:schemeClr>
                    </a:solidFill>
                  </a:tcPr>
                </a:tc>
                <a:tc>
                  <a:txBody>
                    <a:bodyPr/>
                    <a:lstStyle/>
                    <a:p>
                      <a:endParaRPr lang="zh-CN" altLang="en-US" sz="600" dirty="0"/>
                    </a:p>
                  </a:txBody>
                  <a:tcPr marL="0" marR="0" marT="0" marB="0">
                    <a:solidFill>
                      <a:schemeClr val="accent1">
                        <a:lumMod val="20000"/>
                        <a:lumOff val="80000"/>
                      </a:schemeClr>
                    </a:solidFill>
                  </a:tcPr>
                </a:tc>
                <a:tc>
                  <a:txBody>
                    <a:bodyPr/>
                    <a:lstStyle/>
                    <a:p>
                      <a:endParaRPr lang="zh-CN" altLang="en-US" sz="600" dirty="0"/>
                    </a:p>
                  </a:txBody>
                  <a:tcPr marL="0" marR="0" marT="0" marB="0">
                    <a:solidFill>
                      <a:schemeClr val="accent1">
                        <a:lumMod val="20000"/>
                        <a:lumOff val="80000"/>
                      </a:schemeClr>
                    </a:solidFill>
                  </a:tcPr>
                </a:tc>
              </a:tr>
              <a:tr h="128905">
                <a:tc>
                  <a:txBody>
                    <a:bodyPr/>
                    <a:lstStyle/>
                    <a:p>
                      <a:endParaRPr lang="zh-CN" altLang="en-US" sz="600" dirty="0"/>
                    </a:p>
                  </a:txBody>
                  <a:tcPr marL="0" marR="0" marT="0" marB="0">
                    <a:solidFill>
                      <a:schemeClr val="accent1">
                        <a:lumMod val="20000"/>
                        <a:lumOff val="80000"/>
                      </a:schemeClr>
                    </a:solidFill>
                  </a:tcPr>
                </a:tc>
                <a:tc>
                  <a:txBody>
                    <a:bodyPr/>
                    <a:lstStyle/>
                    <a:p>
                      <a:endParaRPr lang="zh-CN" altLang="en-US" sz="600" dirty="0"/>
                    </a:p>
                  </a:txBody>
                  <a:tcPr marL="0" marR="0" marT="0" marB="0">
                    <a:solidFill>
                      <a:schemeClr val="accent1">
                        <a:lumMod val="20000"/>
                        <a:lumOff val="80000"/>
                      </a:schemeClr>
                    </a:solidFill>
                  </a:tcPr>
                </a:tc>
                <a:tc>
                  <a:txBody>
                    <a:bodyPr/>
                    <a:lstStyle/>
                    <a:p>
                      <a:endParaRPr lang="zh-CN" altLang="en-US" sz="600" dirty="0"/>
                    </a:p>
                  </a:txBody>
                  <a:tcPr marL="0" marR="0" marT="0" marB="0">
                    <a:solidFill>
                      <a:schemeClr val="accent1">
                        <a:lumMod val="20000"/>
                        <a:lumOff val="80000"/>
                      </a:schemeClr>
                    </a:solidFill>
                  </a:tcPr>
                </a:tc>
              </a:tr>
            </a:tbl>
          </a:graphicData>
        </a:graphic>
      </p:graphicFrame>
      <p:sp>
        <p:nvSpPr>
          <p:cNvPr id="19" name="文本框 18"/>
          <p:cNvSpPr txBox="1"/>
          <p:nvPr>
            <p:custDataLst>
              <p:tags r:id="rId10"/>
            </p:custDataLst>
          </p:nvPr>
        </p:nvSpPr>
        <p:spPr>
          <a:xfrm>
            <a:off x="5161434" y="1055671"/>
            <a:ext cx="1519370" cy="386080"/>
          </a:xfrm>
          <a:prstGeom prst="rect">
            <a:avLst/>
          </a:prstGeom>
          <a:noFill/>
        </p:spPr>
        <p:txBody>
          <a:bodyPr wrap="square" lIns="36195" rIns="0" rtlCol="0" anchor="ctr" anchorCtr="0">
            <a:noAutofit/>
          </a:bodyPr>
          <a:lstStyle/>
          <a:p>
            <a:r>
              <a:rPr lang="en-GB" altLang="zh-CN" sz="1600" dirty="0"/>
              <a:t>Busy Waiting</a:t>
            </a:r>
            <a:endParaRPr lang="zh-CN" altLang="en-US" sz="1600" dirty="0">
              <a:latin typeface="黑体" charset="0"/>
              <a:ea typeface="黑体" charset="0"/>
              <a:cs typeface="Times New Roman" panose="02020503050405090304" pitchFamily="18" charset="0"/>
            </a:endParaRPr>
          </a:p>
        </p:txBody>
      </p:sp>
      <p:sp>
        <p:nvSpPr>
          <p:cNvPr id="20" name="文本框 19"/>
          <p:cNvSpPr txBox="1"/>
          <p:nvPr>
            <p:custDataLst>
              <p:tags r:id="rId11"/>
            </p:custDataLst>
          </p:nvPr>
        </p:nvSpPr>
        <p:spPr>
          <a:xfrm>
            <a:off x="5167148" y="1581900"/>
            <a:ext cx="2828080" cy="386080"/>
          </a:xfrm>
          <a:prstGeom prst="rect">
            <a:avLst/>
          </a:prstGeom>
          <a:noFill/>
        </p:spPr>
        <p:txBody>
          <a:bodyPr wrap="square" lIns="36195" rIns="0" rtlCol="0" anchor="ctr" anchorCtr="0">
            <a:noAutofit/>
          </a:bodyPr>
          <a:lstStyle/>
          <a:p>
            <a:r>
              <a:rPr lang="en-GB" altLang="zh-CN" sz="1600" dirty="0"/>
              <a:t>Diagonal Tile Factorization</a:t>
            </a:r>
            <a:endParaRPr lang="zh-CN" altLang="en-US" sz="1600" dirty="0">
              <a:latin typeface="黑体" charset="0"/>
              <a:ea typeface="黑体" charset="0"/>
              <a:cs typeface="Times New Roman" panose="02020503050405090304" pitchFamily="18" charset="0"/>
            </a:endParaRPr>
          </a:p>
        </p:txBody>
      </p:sp>
      <p:sp>
        <p:nvSpPr>
          <p:cNvPr id="21" name="文本框 20"/>
          <p:cNvSpPr txBox="1"/>
          <p:nvPr>
            <p:custDataLst>
              <p:tags r:id="rId12"/>
            </p:custDataLst>
          </p:nvPr>
        </p:nvSpPr>
        <p:spPr>
          <a:xfrm>
            <a:off x="8301001" y="1556500"/>
            <a:ext cx="2122714" cy="386080"/>
          </a:xfrm>
          <a:prstGeom prst="rect">
            <a:avLst/>
          </a:prstGeom>
          <a:noFill/>
        </p:spPr>
        <p:txBody>
          <a:bodyPr wrap="square" lIns="36195" rtlCol="0" anchor="ctr" anchorCtr="0">
            <a:noAutofit/>
          </a:bodyPr>
          <a:lstStyle/>
          <a:p>
            <a:r>
              <a:rPr lang="en-GB" altLang="zh-CN" sz="1600" dirty="0"/>
              <a:t>Column Tile Solve</a:t>
            </a:r>
            <a:endParaRPr lang="zh-CN" altLang="en-US" sz="1600" dirty="0">
              <a:latin typeface="黑体" charset="0"/>
              <a:ea typeface="黑体" charset="0"/>
              <a:cs typeface="Times New Roman" panose="02020503050405090304" pitchFamily="18" charset="0"/>
            </a:endParaRPr>
          </a:p>
        </p:txBody>
      </p:sp>
      <p:sp>
        <p:nvSpPr>
          <p:cNvPr id="22" name="文本框 21"/>
          <p:cNvSpPr txBox="1"/>
          <p:nvPr>
            <p:custDataLst>
              <p:tags r:id="rId13"/>
            </p:custDataLst>
          </p:nvPr>
        </p:nvSpPr>
        <p:spPr>
          <a:xfrm>
            <a:off x="8301001" y="1053210"/>
            <a:ext cx="2028132" cy="386080"/>
          </a:xfrm>
          <a:prstGeom prst="rect">
            <a:avLst/>
          </a:prstGeom>
          <a:noFill/>
        </p:spPr>
        <p:txBody>
          <a:bodyPr wrap="square" lIns="36195" rtlCol="0" anchor="ctr" anchorCtr="0">
            <a:noAutofit/>
          </a:bodyPr>
          <a:lstStyle/>
          <a:p>
            <a:r>
              <a:rPr lang="en-GB" altLang="zh-CN" sz="1600"/>
              <a:t>Trailing Tile Update</a:t>
            </a:r>
            <a:endParaRPr lang="zh-CN" altLang="en-US" sz="1600" dirty="0">
              <a:latin typeface="黑体" charset="0"/>
              <a:ea typeface="黑体" charset="0"/>
              <a:cs typeface="Times New Roman" panose="02020503050405090304" pitchFamily="18" charset="0"/>
            </a:endParaRPr>
          </a:p>
        </p:txBody>
      </p:sp>
      <p:sp>
        <p:nvSpPr>
          <p:cNvPr id="23" name="文本框 22"/>
          <p:cNvSpPr txBox="1"/>
          <p:nvPr>
            <p:custDataLst>
              <p:tags r:id="rId14"/>
            </p:custDataLst>
          </p:nvPr>
        </p:nvSpPr>
        <p:spPr>
          <a:xfrm>
            <a:off x="7099778" y="1058846"/>
            <a:ext cx="820679" cy="386080"/>
          </a:xfrm>
          <a:prstGeom prst="rect">
            <a:avLst/>
          </a:prstGeom>
          <a:noFill/>
        </p:spPr>
        <p:txBody>
          <a:bodyPr wrap="square" lIns="36195" rtlCol="0" anchor="ctr" anchorCtr="0">
            <a:noAutofit/>
          </a:bodyPr>
          <a:lstStyle/>
          <a:p>
            <a:r>
              <a:rPr lang="en-US" altLang="zh-CN" sz="1600">
                <a:latin typeface="Arial" panose="020B0604020202090204" pitchFamily="34" charset="0"/>
                <a:ea typeface="黑体" charset="0"/>
                <a:cs typeface="Arial" panose="020B0604020202090204" pitchFamily="34" charset="0"/>
              </a:rPr>
              <a:t>Done</a:t>
            </a:r>
            <a:endParaRPr lang="zh-CN" altLang="en-US" sz="1600" dirty="0">
              <a:latin typeface="Arial" panose="020B0604020202090204" pitchFamily="34" charset="0"/>
              <a:ea typeface="黑体" charset="0"/>
              <a:cs typeface="Arial" panose="020B0604020202090204" pitchFamily="34" charset="0"/>
            </a:endParaRPr>
          </a:p>
        </p:txBody>
      </p:sp>
      <p:sp>
        <p:nvSpPr>
          <p:cNvPr id="35" name="文本框 34"/>
          <p:cNvSpPr txBox="1">
            <a:spLocks noChangeAspect="1"/>
          </p:cNvSpPr>
          <p:nvPr>
            <p:custDataLst>
              <p:tags r:id="rId15"/>
            </p:custDataLst>
          </p:nvPr>
        </p:nvSpPr>
        <p:spPr>
          <a:xfrm>
            <a:off x="4797579" y="1063291"/>
            <a:ext cx="359410" cy="377825"/>
          </a:xfrm>
          <a:prstGeom prst="rect">
            <a:avLst/>
          </a:prstGeom>
          <a:noFill/>
          <a:extLst>
            <a:ext uri="{909E8E84-426E-40DD-AFC4-6F175D3DCCD1}">
              <a14:hiddenFill xmlns:a14="http://schemas.microsoft.com/office/drawing/2010/main">
                <a:solidFill>
                  <a:srgbClr val="E9ECF6"/>
                </a:solidFill>
              </a14:hiddenFill>
            </a:ext>
          </a:extLst>
        </p:spPr>
        <p:txBody>
          <a:bodyPr wrap="square" rtlCol="0" anchor="ctr" anchorCtr="0">
            <a:noAutofit/>
          </a:bodyPr>
          <a:lstStyle/>
          <a:p>
            <a:pPr algn="ctr"/>
            <a:endParaRPr lang="en-US" altLang="zh-CN" sz="2000">
              <a:latin typeface="黑体" charset="0"/>
              <a:ea typeface="黑体" charset="0"/>
              <a:cs typeface="Times New Roman" panose="02020503050405090304" pitchFamily="18" charset="0"/>
            </a:endParaRPr>
          </a:p>
        </p:txBody>
      </p:sp>
      <p:sp>
        <p:nvSpPr>
          <p:cNvPr id="36" name="文本框 35"/>
          <p:cNvSpPr txBox="1">
            <a:spLocks noChangeAspect="1"/>
          </p:cNvSpPr>
          <p:nvPr>
            <p:custDataLst>
              <p:tags r:id="rId16"/>
            </p:custDataLst>
          </p:nvPr>
        </p:nvSpPr>
        <p:spPr>
          <a:xfrm>
            <a:off x="4817264" y="1581900"/>
            <a:ext cx="359410" cy="377825"/>
          </a:xfrm>
          <a:prstGeom prst="rect">
            <a:avLst/>
          </a:prstGeom>
          <a:noFill/>
          <a:extLst>
            <a:ext uri="{909E8E84-426E-40DD-AFC4-6F175D3DCCD1}">
              <a14:hiddenFill xmlns:a14="http://schemas.microsoft.com/office/drawing/2010/main">
                <a:solidFill>
                  <a:srgbClr val="E9ECF6"/>
                </a:solidFill>
              </a14:hiddenFill>
            </a:ext>
          </a:extLst>
        </p:spPr>
        <p:txBody>
          <a:bodyPr wrap="square" rtlCol="0" anchor="ctr" anchorCtr="0">
            <a:noAutofit/>
          </a:bodyPr>
          <a:lstStyle/>
          <a:p>
            <a:pPr algn="ctr"/>
            <a:endParaRPr lang="en-US" altLang="zh-CN" sz="2000">
              <a:latin typeface="黑体" charset="0"/>
              <a:ea typeface="黑体" charset="0"/>
              <a:cs typeface="Times New Roman" panose="02020503050405090304" pitchFamily="18" charset="0"/>
            </a:endParaRPr>
          </a:p>
        </p:txBody>
      </p:sp>
      <p:sp>
        <p:nvSpPr>
          <p:cNvPr id="45" name="文本框 44"/>
          <p:cNvSpPr txBox="1">
            <a:spLocks noChangeAspect="1"/>
          </p:cNvSpPr>
          <p:nvPr>
            <p:custDataLst>
              <p:tags r:id="rId17"/>
            </p:custDataLst>
          </p:nvPr>
        </p:nvSpPr>
        <p:spPr>
          <a:xfrm>
            <a:off x="7920457" y="1560310"/>
            <a:ext cx="359410" cy="377825"/>
          </a:xfrm>
          <a:prstGeom prst="rect">
            <a:avLst/>
          </a:prstGeom>
          <a:noFill/>
          <a:extLst>
            <a:ext uri="{909E8E84-426E-40DD-AFC4-6F175D3DCCD1}">
              <a14:hiddenFill xmlns:a14="http://schemas.microsoft.com/office/drawing/2010/main">
                <a:solidFill>
                  <a:srgbClr val="E9ECF6"/>
                </a:solidFill>
              </a14:hiddenFill>
            </a:ext>
          </a:extLst>
        </p:spPr>
        <p:txBody>
          <a:bodyPr wrap="square" rtlCol="0" anchor="ctr" anchorCtr="0">
            <a:noAutofit/>
          </a:bodyPr>
          <a:lstStyle/>
          <a:p>
            <a:pPr algn="ctr"/>
            <a:endParaRPr lang="en-US" altLang="zh-CN" sz="2000">
              <a:latin typeface="黑体" charset="0"/>
              <a:ea typeface="黑体" charset="0"/>
              <a:cs typeface="Times New Roman" panose="02020503050405090304" pitchFamily="18" charset="0"/>
            </a:endParaRPr>
          </a:p>
        </p:txBody>
      </p:sp>
      <p:sp>
        <p:nvSpPr>
          <p:cNvPr id="46" name="文本框 45"/>
          <p:cNvSpPr txBox="1"/>
          <p:nvPr/>
        </p:nvSpPr>
        <p:spPr>
          <a:xfrm>
            <a:off x="595630" y="275590"/>
            <a:ext cx="7745095" cy="584775"/>
          </a:xfrm>
          <a:prstGeom prst="rect">
            <a:avLst/>
          </a:prstGeom>
          <a:noFill/>
          <a:effectLst/>
        </p:spPr>
        <p:txBody>
          <a:bodyPr wrap="square" rtlCol="0">
            <a:spAutoFit/>
          </a:bodyPr>
          <a:lstStyle/>
          <a:p>
            <a:pPr algn="just"/>
            <a:r>
              <a:rPr kumimoji="1" lang="en-GB" altLang="zh-CN" sz="3200" dirty="0">
                <a:solidFill>
                  <a:srgbClr val="1B5294"/>
                </a:solidFill>
                <a:latin typeface="Arial" panose="020B0604020202090204" pitchFamily="34" charset="0"/>
                <a:ea typeface="微软雅黑" panose="020B0503020204020204" pitchFamily="34" charset="-122"/>
                <a:cs typeface="Arial" panose="020B0604020202090204" pitchFamily="34" charset="0"/>
                <a:sym typeface="+mn-ea"/>
              </a:rPr>
              <a:t>Non-Delayed Cholesky Factorization</a:t>
            </a:r>
            <a:endParaRPr kumimoji="1" lang="zh-CN" altLang="en-US" sz="3200" dirty="0">
              <a:solidFill>
                <a:srgbClr val="1B5294"/>
              </a:solidFill>
              <a:latin typeface="Arial" panose="020B0604020202090204" pitchFamily="34" charset="0"/>
              <a:ea typeface="微软雅黑" panose="020B0503020204020204" pitchFamily="34" charset="-122"/>
              <a:cs typeface="Arial" panose="020B0604020202090204" pitchFamily="34" charset="0"/>
              <a:sym typeface="+mn-ea"/>
            </a:endParaRPr>
          </a:p>
        </p:txBody>
      </p:sp>
      <p:sp>
        <p:nvSpPr>
          <p:cNvPr id="33" name="矩形 32"/>
          <p:cNvSpPr>
            <a:spLocks noChangeAspect="1"/>
          </p:cNvSpPr>
          <p:nvPr>
            <p:custDataLst>
              <p:tags r:id="rId18"/>
            </p:custDataLst>
          </p:nvPr>
        </p:nvSpPr>
        <p:spPr>
          <a:xfrm>
            <a:off x="551007" y="1556189"/>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graphicFrame>
        <p:nvGraphicFramePr>
          <p:cNvPr id="34" name="表格 6"/>
          <p:cNvGraphicFramePr>
            <a:graphicFrameLocks noGrp="1"/>
          </p:cNvGraphicFramePr>
          <p:nvPr>
            <p:custDataLst>
              <p:tags r:id="rId19"/>
            </p:custDataLst>
          </p:nvPr>
        </p:nvGraphicFramePr>
        <p:xfrm>
          <a:off x="605067" y="1611213"/>
          <a:ext cx="972000" cy="971850"/>
        </p:xfrm>
        <a:graphic>
          <a:graphicData uri="http://schemas.openxmlformats.org/drawingml/2006/table">
            <a:tbl>
              <a:tblPr>
                <a:tableStyleId>{5C22544A-7EE6-4342-B048-85BDC9FD1C3A}</a:tableStyleId>
              </a:tblPr>
              <a:tblGrid>
                <a:gridCol w="324000"/>
                <a:gridCol w="323850"/>
                <a:gridCol w="324150"/>
              </a:tblGrid>
              <a:tr h="323850">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r>
              <a:tr h="324000">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r>
              <a:tr h="324000">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r>
            </a:tbl>
          </a:graphicData>
        </a:graphic>
      </p:graphicFrame>
      <p:sp>
        <p:nvSpPr>
          <p:cNvPr id="37" name="矩形 36"/>
          <p:cNvSpPr>
            <a:spLocks noChangeAspect="1"/>
          </p:cNvSpPr>
          <p:nvPr>
            <p:custDataLst>
              <p:tags r:id="rId20"/>
            </p:custDataLst>
          </p:nvPr>
        </p:nvSpPr>
        <p:spPr>
          <a:xfrm>
            <a:off x="551007" y="2636968"/>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graphicFrame>
        <p:nvGraphicFramePr>
          <p:cNvPr id="38" name="表格 37"/>
          <p:cNvGraphicFramePr>
            <a:graphicFrameLocks noGrp="1"/>
          </p:cNvGraphicFramePr>
          <p:nvPr>
            <p:custDataLst>
              <p:tags r:id="rId21"/>
            </p:custDataLst>
          </p:nvPr>
        </p:nvGraphicFramePr>
        <p:xfrm>
          <a:off x="605067" y="2691992"/>
          <a:ext cx="972000" cy="971850"/>
        </p:xfrm>
        <a:graphic>
          <a:graphicData uri="http://schemas.openxmlformats.org/drawingml/2006/table">
            <a:tbl>
              <a:tblPr>
                <a:tableStyleId>{5C22544A-7EE6-4342-B048-85BDC9FD1C3A}</a:tableStyleId>
              </a:tblPr>
              <a:tblGrid>
                <a:gridCol w="324000"/>
                <a:gridCol w="324000"/>
                <a:gridCol w="324000"/>
              </a:tblGrid>
              <a:tr h="323850">
                <a:tc>
                  <a:txBody>
                    <a:bodyPr/>
                    <a:lstStyle/>
                    <a:p>
                      <a:endParaRPr lang="zh-CN" altLang="en-US" sz="600" dirty="0"/>
                    </a:p>
                  </a:txBody>
                  <a:tcPr marL="29605" marR="29605" marT="14803" marB="14803">
                    <a:solidFill>
                      <a:srgbClr val="ED7D31"/>
                    </a:solidFill>
                  </a:tcPr>
                </a:tc>
                <a:tc>
                  <a:txBody>
                    <a:bodyPr/>
                    <a:lstStyle/>
                    <a:p>
                      <a:endParaRPr lang="zh-CN" altLang="en-US" sz="600" dirty="0"/>
                    </a:p>
                  </a:txBody>
                  <a:tcPr marL="29605" marR="29605" marT="14803" marB="14803">
                    <a:solidFill>
                      <a:srgbClr val="ED7D31"/>
                    </a:solidFill>
                  </a:tcPr>
                </a:tc>
                <a:tc>
                  <a:txBody>
                    <a:bodyPr/>
                    <a:lstStyle/>
                    <a:p>
                      <a:endParaRPr lang="zh-CN" altLang="en-US" sz="600" dirty="0"/>
                    </a:p>
                  </a:txBody>
                  <a:tcPr marL="29605" marR="29605" marT="14803" marB="14803">
                    <a:solidFill>
                      <a:srgbClr val="ED7D31"/>
                    </a:solidFill>
                  </a:tcPr>
                </a:tc>
              </a:tr>
              <a:tr h="324000">
                <a:tc>
                  <a:txBody>
                    <a:bodyPr/>
                    <a:lstStyle/>
                    <a:p>
                      <a:endParaRPr lang="zh-CN" altLang="en-US" sz="600" dirty="0"/>
                    </a:p>
                  </a:txBody>
                  <a:tcPr marL="29605" marR="29605" marT="14803" marB="14803">
                    <a:solidFill>
                      <a:srgbClr val="ED7D31"/>
                    </a:solidFill>
                  </a:tcPr>
                </a:tc>
                <a:tc>
                  <a:txBody>
                    <a:bodyPr/>
                    <a:lstStyle/>
                    <a:p>
                      <a:endParaRPr lang="zh-CN" altLang="en-US" sz="600" dirty="0"/>
                    </a:p>
                  </a:txBody>
                  <a:tcPr marL="29605" marR="29605" marT="14803" marB="14803">
                    <a:solidFill>
                      <a:srgbClr val="ED7D31"/>
                    </a:solidFill>
                  </a:tcPr>
                </a:tc>
                <a:tc>
                  <a:txBody>
                    <a:bodyPr/>
                    <a:lstStyle/>
                    <a:p>
                      <a:endParaRPr lang="zh-CN" altLang="en-US" sz="600" dirty="0"/>
                    </a:p>
                  </a:txBody>
                  <a:tcPr marL="29605" marR="29605" marT="14803" marB="14803">
                    <a:solidFill>
                      <a:srgbClr val="ED7D31"/>
                    </a:solidFill>
                  </a:tcPr>
                </a:tc>
              </a:tr>
              <a:tr h="324000">
                <a:tc>
                  <a:txBody>
                    <a:bodyPr/>
                    <a:lstStyle/>
                    <a:p>
                      <a:endParaRPr lang="zh-CN" altLang="en-US" sz="600" dirty="0"/>
                    </a:p>
                  </a:txBody>
                  <a:tcPr marL="29605" marR="29605" marT="14803" marB="14803">
                    <a:solidFill>
                      <a:srgbClr val="ED7D31"/>
                    </a:solidFill>
                  </a:tcPr>
                </a:tc>
                <a:tc>
                  <a:txBody>
                    <a:bodyPr/>
                    <a:lstStyle/>
                    <a:p>
                      <a:endParaRPr lang="zh-CN" altLang="en-US" sz="600" dirty="0"/>
                    </a:p>
                  </a:txBody>
                  <a:tcPr marL="29605" marR="29605" marT="14803" marB="14803">
                    <a:solidFill>
                      <a:srgbClr val="ED7D31"/>
                    </a:solidFill>
                  </a:tcPr>
                </a:tc>
                <a:tc>
                  <a:txBody>
                    <a:bodyPr/>
                    <a:lstStyle/>
                    <a:p>
                      <a:endParaRPr lang="zh-CN" altLang="en-US" sz="600" dirty="0"/>
                    </a:p>
                  </a:txBody>
                  <a:tcPr marL="29605" marR="29605" marT="14803" marB="14803">
                    <a:solidFill>
                      <a:srgbClr val="ED7D31"/>
                    </a:solidFill>
                  </a:tcPr>
                </a:tc>
              </a:tr>
            </a:tbl>
          </a:graphicData>
        </a:graphic>
      </p:graphicFrame>
      <p:sp>
        <p:nvSpPr>
          <p:cNvPr id="39" name="矩形 38"/>
          <p:cNvSpPr>
            <a:spLocks noChangeAspect="1"/>
          </p:cNvSpPr>
          <p:nvPr>
            <p:custDataLst>
              <p:tags r:id="rId22"/>
            </p:custDataLst>
          </p:nvPr>
        </p:nvSpPr>
        <p:spPr>
          <a:xfrm>
            <a:off x="1631127" y="2636968"/>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graphicFrame>
        <p:nvGraphicFramePr>
          <p:cNvPr id="40" name="表格 6"/>
          <p:cNvGraphicFramePr>
            <a:graphicFrameLocks noGrp="1"/>
          </p:cNvGraphicFramePr>
          <p:nvPr>
            <p:custDataLst>
              <p:tags r:id="rId23"/>
            </p:custDataLst>
          </p:nvPr>
        </p:nvGraphicFramePr>
        <p:xfrm>
          <a:off x="1685187" y="2691357"/>
          <a:ext cx="972000" cy="972000"/>
        </p:xfrm>
        <a:graphic>
          <a:graphicData uri="http://schemas.openxmlformats.org/drawingml/2006/table">
            <a:tbl>
              <a:tblPr>
                <a:tableStyleId>{5C22544A-7EE6-4342-B048-85BDC9FD1C3A}</a:tableStyleId>
              </a:tblPr>
              <a:tblGrid>
                <a:gridCol w="324000"/>
                <a:gridCol w="324000"/>
                <a:gridCol w="324000"/>
              </a:tblGrid>
              <a:tr h="32400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r h="32400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r h="32400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bl>
          </a:graphicData>
        </a:graphic>
      </p:graphicFrame>
      <p:sp>
        <p:nvSpPr>
          <p:cNvPr id="41" name="矩形 40"/>
          <p:cNvSpPr>
            <a:spLocks noChangeAspect="1"/>
          </p:cNvSpPr>
          <p:nvPr>
            <p:custDataLst>
              <p:tags r:id="rId24"/>
            </p:custDataLst>
          </p:nvPr>
        </p:nvSpPr>
        <p:spPr>
          <a:xfrm>
            <a:off x="551007" y="3717747"/>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graphicFrame>
        <p:nvGraphicFramePr>
          <p:cNvPr id="42" name="表格 6"/>
          <p:cNvGraphicFramePr>
            <a:graphicFrameLocks noGrp="1"/>
          </p:cNvGraphicFramePr>
          <p:nvPr>
            <p:custDataLst>
              <p:tags r:id="rId25"/>
            </p:custDataLst>
          </p:nvPr>
        </p:nvGraphicFramePr>
        <p:xfrm>
          <a:off x="605067" y="3772771"/>
          <a:ext cx="972000" cy="971850"/>
        </p:xfrm>
        <a:graphic>
          <a:graphicData uri="http://schemas.openxmlformats.org/drawingml/2006/table">
            <a:tbl>
              <a:tblPr>
                <a:tableStyleId>{5C22544A-7EE6-4342-B048-85BDC9FD1C3A}</a:tableStyleId>
              </a:tblPr>
              <a:tblGrid>
                <a:gridCol w="324000"/>
                <a:gridCol w="324000"/>
                <a:gridCol w="324000"/>
              </a:tblGrid>
              <a:tr h="323850">
                <a:tc>
                  <a:txBody>
                    <a:bodyPr/>
                    <a:lstStyle/>
                    <a:p>
                      <a:endParaRPr lang="zh-CN" altLang="en-US" sz="600" dirty="0"/>
                    </a:p>
                  </a:txBody>
                  <a:tcPr marL="29605" marR="29605" marT="14803" marB="14803">
                    <a:solidFill>
                      <a:srgbClr val="ED7D31"/>
                    </a:solidFill>
                  </a:tcPr>
                </a:tc>
                <a:tc>
                  <a:txBody>
                    <a:bodyPr/>
                    <a:lstStyle/>
                    <a:p>
                      <a:endParaRPr lang="zh-CN" altLang="en-US" sz="600" dirty="0"/>
                    </a:p>
                  </a:txBody>
                  <a:tcPr marL="29605" marR="29605" marT="14803" marB="14803">
                    <a:solidFill>
                      <a:srgbClr val="ED7D31"/>
                    </a:solidFill>
                  </a:tcPr>
                </a:tc>
                <a:tc>
                  <a:txBody>
                    <a:bodyPr/>
                    <a:lstStyle/>
                    <a:p>
                      <a:endParaRPr lang="zh-CN" altLang="en-US" sz="600" dirty="0"/>
                    </a:p>
                  </a:txBody>
                  <a:tcPr marL="29605" marR="29605" marT="14803" marB="14803">
                    <a:solidFill>
                      <a:srgbClr val="ED7D31"/>
                    </a:solidFill>
                  </a:tcPr>
                </a:tc>
              </a:tr>
              <a:tr h="324000">
                <a:tc>
                  <a:txBody>
                    <a:bodyPr/>
                    <a:lstStyle/>
                    <a:p>
                      <a:endParaRPr lang="zh-CN" altLang="en-US" sz="600" dirty="0"/>
                    </a:p>
                  </a:txBody>
                  <a:tcPr marL="29605" marR="29605" marT="14803" marB="14803">
                    <a:solidFill>
                      <a:srgbClr val="ED7D31"/>
                    </a:solidFill>
                  </a:tcPr>
                </a:tc>
                <a:tc>
                  <a:txBody>
                    <a:bodyPr/>
                    <a:lstStyle/>
                    <a:p>
                      <a:endParaRPr lang="zh-CN" altLang="en-US" sz="600" dirty="0"/>
                    </a:p>
                  </a:txBody>
                  <a:tcPr marL="29605" marR="29605" marT="14803" marB="14803">
                    <a:solidFill>
                      <a:srgbClr val="ED7D31"/>
                    </a:solidFill>
                  </a:tcPr>
                </a:tc>
                <a:tc>
                  <a:txBody>
                    <a:bodyPr/>
                    <a:lstStyle/>
                    <a:p>
                      <a:endParaRPr lang="zh-CN" altLang="en-US" sz="600" dirty="0"/>
                    </a:p>
                  </a:txBody>
                  <a:tcPr marL="29605" marR="29605" marT="14803" marB="14803">
                    <a:solidFill>
                      <a:srgbClr val="ED7D31"/>
                    </a:solidFill>
                  </a:tcPr>
                </a:tc>
              </a:tr>
              <a:tr h="324000">
                <a:tc>
                  <a:txBody>
                    <a:bodyPr/>
                    <a:lstStyle/>
                    <a:p>
                      <a:endParaRPr lang="zh-CN" altLang="en-US" sz="600" dirty="0"/>
                    </a:p>
                  </a:txBody>
                  <a:tcPr marL="29605" marR="29605" marT="14803" marB="14803">
                    <a:solidFill>
                      <a:srgbClr val="ED7D31"/>
                    </a:solidFill>
                  </a:tcPr>
                </a:tc>
                <a:tc>
                  <a:txBody>
                    <a:bodyPr/>
                    <a:lstStyle/>
                    <a:p>
                      <a:endParaRPr lang="zh-CN" altLang="en-US" sz="600" dirty="0"/>
                    </a:p>
                  </a:txBody>
                  <a:tcPr marL="29605" marR="29605" marT="14803" marB="14803">
                    <a:solidFill>
                      <a:srgbClr val="ED7D31"/>
                    </a:solidFill>
                  </a:tcPr>
                </a:tc>
                <a:tc>
                  <a:txBody>
                    <a:bodyPr/>
                    <a:lstStyle/>
                    <a:p>
                      <a:endParaRPr lang="zh-CN" altLang="en-US" sz="600" dirty="0"/>
                    </a:p>
                  </a:txBody>
                  <a:tcPr marL="29605" marR="29605" marT="14803" marB="14803">
                    <a:solidFill>
                      <a:srgbClr val="ED7D31"/>
                    </a:solidFill>
                  </a:tcPr>
                </a:tc>
              </a:tr>
            </a:tbl>
          </a:graphicData>
        </a:graphic>
      </p:graphicFrame>
      <p:sp>
        <p:nvSpPr>
          <p:cNvPr id="43" name="矩形 42"/>
          <p:cNvSpPr>
            <a:spLocks noChangeAspect="1"/>
          </p:cNvSpPr>
          <p:nvPr>
            <p:custDataLst>
              <p:tags r:id="rId26"/>
            </p:custDataLst>
          </p:nvPr>
        </p:nvSpPr>
        <p:spPr>
          <a:xfrm>
            <a:off x="1631127" y="3717747"/>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graphicFrame>
        <p:nvGraphicFramePr>
          <p:cNvPr id="44" name="表格 6"/>
          <p:cNvGraphicFramePr>
            <a:graphicFrameLocks noGrp="1"/>
          </p:cNvGraphicFramePr>
          <p:nvPr>
            <p:custDataLst>
              <p:tags r:id="rId27"/>
            </p:custDataLst>
          </p:nvPr>
        </p:nvGraphicFramePr>
        <p:xfrm>
          <a:off x="1685187" y="3772771"/>
          <a:ext cx="972000" cy="971850"/>
        </p:xfrm>
        <a:graphic>
          <a:graphicData uri="http://schemas.openxmlformats.org/drawingml/2006/table">
            <a:tbl>
              <a:tblPr>
                <a:tableStyleId>{5C22544A-7EE6-4342-B048-85BDC9FD1C3A}</a:tableStyleId>
              </a:tblPr>
              <a:tblGrid>
                <a:gridCol w="324000"/>
                <a:gridCol w="324000"/>
                <a:gridCol w="324000"/>
              </a:tblGrid>
              <a:tr h="32385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r h="32400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r h="32400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bl>
          </a:graphicData>
        </a:graphic>
      </p:graphicFrame>
      <p:sp>
        <p:nvSpPr>
          <p:cNvPr id="47" name="矩形 46"/>
          <p:cNvSpPr>
            <a:spLocks noChangeAspect="1"/>
          </p:cNvSpPr>
          <p:nvPr>
            <p:custDataLst>
              <p:tags r:id="rId28"/>
            </p:custDataLst>
          </p:nvPr>
        </p:nvSpPr>
        <p:spPr>
          <a:xfrm>
            <a:off x="2711247" y="3717747"/>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graphicFrame>
        <p:nvGraphicFramePr>
          <p:cNvPr id="48" name="表格 6"/>
          <p:cNvGraphicFramePr>
            <a:graphicFrameLocks noGrp="1"/>
          </p:cNvGraphicFramePr>
          <p:nvPr>
            <p:custDataLst>
              <p:tags r:id="rId29"/>
            </p:custDataLst>
          </p:nvPr>
        </p:nvGraphicFramePr>
        <p:xfrm>
          <a:off x="2765307" y="3772771"/>
          <a:ext cx="972000" cy="971850"/>
        </p:xfrm>
        <a:graphic>
          <a:graphicData uri="http://schemas.openxmlformats.org/drawingml/2006/table">
            <a:tbl>
              <a:tblPr>
                <a:tableStyleId>{5C22544A-7EE6-4342-B048-85BDC9FD1C3A}</a:tableStyleId>
              </a:tblPr>
              <a:tblGrid>
                <a:gridCol w="324000"/>
                <a:gridCol w="324000"/>
                <a:gridCol w="324000"/>
              </a:tblGrid>
              <a:tr h="32385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r h="32400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r h="32400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bl>
          </a:graphicData>
        </a:graphic>
      </p:graphicFrame>
      <p:sp>
        <p:nvSpPr>
          <p:cNvPr id="49" name="文本框 48"/>
          <p:cNvSpPr txBox="1"/>
          <p:nvPr>
            <p:custDataLst>
              <p:tags r:id="rId30"/>
            </p:custDataLst>
          </p:nvPr>
        </p:nvSpPr>
        <p:spPr>
          <a:xfrm>
            <a:off x="839039" y="1747844"/>
            <a:ext cx="504056" cy="646331"/>
          </a:xfrm>
          <a:prstGeom prst="rect">
            <a:avLst/>
          </a:prstGeom>
          <a:noFill/>
          <a:effectLst>
            <a:outerShdw blurRad="50800" dist="38100" dir="2700000" algn="tl" rotWithShape="0">
              <a:prstClr val="black">
                <a:alpha val="40000"/>
              </a:prstClr>
            </a:outerShdw>
          </a:effectLst>
        </p:spPr>
        <p:txBody>
          <a:bodyPr wrap="square" rtlCol="0" anchor="ctr">
            <a:spAutoFit/>
          </a:bodyPr>
          <a:lstStyle/>
          <a:p>
            <a:pPr algn="ctr"/>
            <a:r>
              <a:rPr kumimoji="1" lang="en-US" altLang="zh-CN" sz="3600" b="0" dirty="0">
                <a:solidFill>
                  <a:srgbClr val="1B5294"/>
                </a:solidFill>
              </a:rPr>
              <a:t>0</a:t>
            </a:r>
            <a:endParaRPr kumimoji="1" lang="zh-CN" altLang="en-US" sz="3600" b="0" dirty="0">
              <a:solidFill>
                <a:srgbClr val="1B5294"/>
              </a:solidFill>
            </a:endParaRPr>
          </a:p>
        </p:txBody>
      </p:sp>
      <p:sp>
        <p:nvSpPr>
          <p:cNvPr id="52" name="文本框 51"/>
          <p:cNvSpPr txBox="1"/>
          <p:nvPr>
            <p:custDataLst>
              <p:tags r:id="rId31"/>
            </p:custDataLst>
          </p:nvPr>
        </p:nvSpPr>
        <p:spPr>
          <a:xfrm>
            <a:off x="839039" y="2828623"/>
            <a:ext cx="504056" cy="646331"/>
          </a:xfrm>
          <a:prstGeom prst="rect">
            <a:avLst/>
          </a:prstGeom>
          <a:noFill/>
          <a:effectLst>
            <a:outerShdw blurRad="50800" dist="38100" dir="2700000" algn="tl" rotWithShape="0">
              <a:prstClr val="black">
                <a:alpha val="40000"/>
              </a:prstClr>
            </a:outerShdw>
          </a:effectLst>
        </p:spPr>
        <p:txBody>
          <a:bodyPr wrap="square" rtlCol="0" anchor="ctr">
            <a:spAutoFit/>
          </a:bodyPr>
          <a:lstStyle/>
          <a:p>
            <a:pPr algn="ctr"/>
            <a:r>
              <a:rPr kumimoji="1" lang="en-US" altLang="zh-CN" sz="3600" b="0" dirty="0">
                <a:solidFill>
                  <a:srgbClr val="1B5294"/>
                </a:solidFill>
              </a:rPr>
              <a:t>1</a:t>
            </a:r>
            <a:endParaRPr kumimoji="1" lang="zh-CN" altLang="en-US" sz="3600" b="0" dirty="0">
              <a:solidFill>
                <a:srgbClr val="1B5294"/>
              </a:solidFill>
            </a:endParaRPr>
          </a:p>
        </p:txBody>
      </p:sp>
      <p:sp>
        <p:nvSpPr>
          <p:cNvPr id="56" name="文本框 55"/>
          <p:cNvSpPr txBox="1"/>
          <p:nvPr>
            <p:custDataLst>
              <p:tags r:id="rId32"/>
            </p:custDataLst>
          </p:nvPr>
        </p:nvSpPr>
        <p:spPr>
          <a:xfrm>
            <a:off x="1919159" y="2828623"/>
            <a:ext cx="504056" cy="646331"/>
          </a:xfrm>
          <a:prstGeom prst="rect">
            <a:avLst/>
          </a:prstGeom>
          <a:noFill/>
          <a:effectLst>
            <a:outerShdw blurRad="50800" dist="38100" dir="2700000" algn="tl" rotWithShape="0">
              <a:prstClr val="black">
                <a:alpha val="40000"/>
              </a:prstClr>
            </a:outerShdw>
          </a:effectLst>
        </p:spPr>
        <p:txBody>
          <a:bodyPr wrap="square" rtlCol="0" anchor="ctr">
            <a:spAutoFit/>
          </a:bodyPr>
          <a:lstStyle/>
          <a:p>
            <a:pPr algn="ctr"/>
            <a:r>
              <a:rPr kumimoji="1" lang="en-US" altLang="zh-CN" sz="3600" b="0" dirty="0">
                <a:solidFill>
                  <a:srgbClr val="1B5294"/>
                </a:solidFill>
              </a:rPr>
              <a:t>3</a:t>
            </a:r>
            <a:endParaRPr kumimoji="1" lang="zh-CN" altLang="en-US" sz="3600" b="0" dirty="0">
              <a:solidFill>
                <a:srgbClr val="1B5294"/>
              </a:solidFill>
            </a:endParaRPr>
          </a:p>
        </p:txBody>
      </p:sp>
      <p:sp>
        <p:nvSpPr>
          <p:cNvPr id="57" name="文本框 56"/>
          <p:cNvSpPr txBox="1"/>
          <p:nvPr>
            <p:custDataLst>
              <p:tags r:id="rId33"/>
            </p:custDataLst>
          </p:nvPr>
        </p:nvSpPr>
        <p:spPr>
          <a:xfrm>
            <a:off x="839039" y="3909402"/>
            <a:ext cx="504056" cy="646331"/>
          </a:xfrm>
          <a:prstGeom prst="rect">
            <a:avLst/>
          </a:prstGeom>
          <a:noFill/>
          <a:effectLst>
            <a:outerShdw blurRad="50800" dist="38100" dir="2700000" algn="tl" rotWithShape="0">
              <a:prstClr val="black">
                <a:alpha val="40000"/>
              </a:prstClr>
            </a:outerShdw>
          </a:effectLst>
        </p:spPr>
        <p:txBody>
          <a:bodyPr wrap="square" rtlCol="0" anchor="ctr">
            <a:spAutoFit/>
          </a:bodyPr>
          <a:lstStyle/>
          <a:p>
            <a:pPr algn="ctr"/>
            <a:r>
              <a:rPr kumimoji="1" lang="en-US" altLang="zh-CN" sz="3600" b="0" dirty="0">
                <a:solidFill>
                  <a:srgbClr val="1B5294"/>
                </a:solidFill>
              </a:rPr>
              <a:t>2</a:t>
            </a:r>
            <a:endParaRPr kumimoji="1" lang="zh-CN" altLang="en-US" sz="3600" b="0" dirty="0">
              <a:solidFill>
                <a:srgbClr val="1B5294"/>
              </a:solidFill>
            </a:endParaRPr>
          </a:p>
        </p:txBody>
      </p:sp>
      <p:sp>
        <p:nvSpPr>
          <p:cNvPr id="59" name="文本框 58"/>
          <p:cNvSpPr txBox="1"/>
          <p:nvPr>
            <p:custDataLst>
              <p:tags r:id="rId34"/>
            </p:custDataLst>
          </p:nvPr>
        </p:nvSpPr>
        <p:spPr>
          <a:xfrm>
            <a:off x="1919159" y="3909402"/>
            <a:ext cx="504056" cy="646331"/>
          </a:xfrm>
          <a:prstGeom prst="rect">
            <a:avLst/>
          </a:prstGeom>
          <a:noFill/>
          <a:effectLst>
            <a:outerShdw blurRad="50800" dist="38100" dir="2700000" algn="tl" rotWithShape="0">
              <a:prstClr val="black">
                <a:alpha val="40000"/>
              </a:prstClr>
            </a:outerShdw>
          </a:effectLst>
        </p:spPr>
        <p:txBody>
          <a:bodyPr wrap="square" rtlCol="0" anchor="ctr">
            <a:spAutoFit/>
          </a:bodyPr>
          <a:lstStyle/>
          <a:p>
            <a:pPr algn="ctr"/>
            <a:r>
              <a:rPr kumimoji="1" lang="en-US" altLang="zh-CN" sz="3600" b="0" dirty="0">
                <a:solidFill>
                  <a:srgbClr val="1B5294"/>
                </a:solidFill>
              </a:rPr>
              <a:t>4</a:t>
            </a:r>
            <a:endParaRPr kumimoji="1" lang="zh-CN" altLang="en-US" sz="3600" b="0" dirty="0">
              <a:solidFill>
                <a:srgbClr val="1B5294"/>
              </a:solidFill>
            </a:endParaRPr>
          </a:p>
        </p:txBody>
      </p:sp>
      <p:sp>
        <p:nvSpPr>
          <p:cNvPr id="60" name="文本框 59"/>
          <p:cNvSpPr txBox="1"/>
          <p:nvPr>
            <p:custDataLst>
              <p:tags r:id="rId35"/>
            </p:custDataLst>
          </p:nvPr>
        </p:nvSpPr>
        <p:spPr>
          <a:xfrm>
            <a:off x="2999279" y="3909402"/>
            <a:ext cx="504056" cy="646331"/>
          </a:xfrm>
          <a:prstGeom prst="rect">
            <a:avLst/>
          </a:prstGeom>
          <a:noFill/>
          <a:effectLst>
            <a:outerShdw blurRad="50800" dist="38100" dir="2700000" algn="tl" rotWithShape="0">
              <a:prstClr val="black">
                <a:alpha val="40000"/>
              </a:prstClr>
            </a:outerShdw>
          </a:effectLst>
        </p:spPr>
        <p:txBody>
          <a:bodyPr wrap="square" rtlCol="0" anchor="ctr">
            <a:spAutoFit/>
          </a:bodyPr>
          <a:lstStyle/>
          <a:p>
            <a:pPr algn="ctr"/>
            <a:r>
              <a:rPr kumimoji="1" lang="en-US" altLang="zh-CN" sz="3600" b="0" dirty="0">
                <a:solidFill>
                  <a:srgbClr val="1B5294"/>
                </a:solidFill>
              </a:rPr>
              <a:t>5</a:t>
            </a:r>
            <a:endParaRPr kumimoji="1" lang="zh-CN" altLang="en-US" sz="3600" b="0" dirty="0">
              <a:solidFill>
                <a:srgbClr val="1B5294"/>
              </a:solidFill>
            </a:endParaRPr>
          </a:p>
        </p:txBody>
      </p:sp>
      <p:sp>
        <p:nvSpPr>
          <p:cNvPr id="61" name="矩形 60"/>
          <p:cNvSpPr>
            <a:spLocks noChangeAspect="1"/>
          </p:cNvSpPr>
          <p:nvPr>
            <p:custDataLst>
              <p:tags r:id="rId36"/>
            </p:custDataLst>
          </p:nvPr>
        </p:nvSpPr>
        <p:spPr>
          <a:xfrm>
            <a:off x="1631142" y="1556189"/>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sp>
        <p:nvSpPr>
          <p:cNvPr id="62" name="矩形 61"/>
          <p:cNvSpPr>
            <a:spLocks noChangeAspect="1"/>
          </p:cNvSpPr>
          <p:nvPr>
            <p:custDataLst>
              <p:tags r:id="rId37"/>
            </p:custDataLst>
          </p:nvPr>
        </p:nvSpPr>
        <p:spPr>
          <a:xfrm>
            <a:off x="2711277" y="1556189"/>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sp>
        <p:nvSpPr>
          <p:cNvPr id="63" name="矩形 62"/>
          <p:cNvSpPr>
            <a:spLocks noChangeAspect="1"/>
          </p:cNvSpPr>
          <p:nvPr>
            <p:custDataLst>
              <p:tags r:id="rId38"/>
            </p:custDataLst>
          </p:nvPr>
        </p:nvSpPr>
        <p:spPr>
          <a:xfrm>
            <a:off x="2711277" y="2636959"/>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sp>
        <p:nvSpPr>
          <p:cNvPr id="65" name="矩形 64"/>
          <p:cNvSpPr>
            <a:spLocks noChangeAspect="1"/>
          </p:cNvSpPr>
          <p:nvPr>
            <p:custDataLst>
              <p:tags r:id="rId39"/>
            </p:custDataLst>
          </p:nvPr>
        </p:nvSpPr>
        <p:spPr>
          <a:xfrm>
            <a:off x="7788275" y="2924810"/>
            <a:ext cx="702000" cy="702000"/>
          </a:xfrm>
          <a:prstGeom prst="rect">
            <a:avLst/>
          </a:prstGeom>
          <a:solidFill>
            <a:srgbClr val="ED7D3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nchorCtr="0"/>
          <a:lstStyle/>
          <a:p>
            <a:pPr algn="ctr"/>
            <a:r>
              <a:rPr lang="en-US" altLang="zh-CN" sz="3600">
                <a:latin typeface="黑体" charset="0"/>
                <a:ea typeface="黑体" charset="0"/>
                <a:cs typeface="Times New Roman" panose="02020503050405090304" pitchFamily="18" charset="0"/>
              </a:rPr>
              <a:t>1</a:t>
            </a:r>
            <a:endParaRPr lang="en-US" altLang="zh-CN" sz="3600">
              <a:latin typeface="黑体" charset="0"/>
              <a:ea typeface="黑体" charset="0"/>
              <a:cs typeface="Times New Roman" panose="02020503050405090304" pitchFamily="18" charset="0"/>
            </a:endParaRPr>
          </a:p>
        </p:txBody>
      </p:sp>
      <p:graphicFrame>
        <p:nvGraphicFramePr>
          <p:cNvPr id="66" name="表格 6"/>
          <p:cNvGraphicFramePr>
            <a:graphicFrameLocks noGrp="1" noChangeAspect="1"/>
          </p:cNvGraphicFramePr>
          <p:nvPr>
            <p:custDataLst>
              <p:tags r:id="rId40"/>
            </p:custDataLst>
          </p:nvPr>
        </p:nvGraphicFramePr>
        <p:xfrm>
          <a:off x="5412105" y="2620010"/>
          <a:ext cx="702315" cy="701680"/>
        </p:xfrm>
        <a:graphic>
          <a:graphicData uri="http://schemas.openxmlformats.org/drawingml/2006/table">
            <a:tbl>
              <a:tblPr>
                <a:tableStyleId>{5C22544A-7EE6-4342-B048-85BDC9FD1C3A}</a:tableStyleId>
              </a:tblPr>
              <a:tblGrid>
                <a:gridCol w="234000"/>
                <a:gridCol w="234000"/>
                <a:gridCol w="234315"/>
              </a:tblGrid>
              <a:tr h="234000">
                <a:tc>
                  <a:txBody>
                    <a:bodyPr/>
                    <a:lstStyle/>
                    <a:p>
                      <a:endParaRPr lang="zh-CN" altLang="en-US" sz="600" dirty="0"/>
                    </a:p>
                  </a:txBody>
                  <a:tcPr marL="0" marR="0" marT="0" marB="0">
                    <a:solidFill>
                      <a:srgbClr val="DAE3F3"/>
                    </a:solidFill>
                  </a:tcPr>
                </a:tc>
                <a:tc>
                  <a:txBody>
                    <a:bodyPr/>
                    <a:lstStyle/>
                    <a:p>
                      <a:endParaRPr lang="zh-CN" altLang="en-US" sz="600" dirty="0"/>
                    </a:p>
                  </a:txBody>
                  <a:tcPr marL="0" marR="0" marT="0" marB="0">
                    <a:solidFill>
                      <a:srgbClr val="DAE3F3"/>
                    </a:solidFill>
                  </a:tcPr>
                </a:tc>
                <a:tc>
                  <a:txBody>
                    <a:bodyPr/>
                    <a:lstStyle/>
                    <a:p>
                      <a:endParaRPr lang="zh-CN" altLang="en-US" sz="600" dirty="0"/>
                    </a:p>
                  </a:txBody>
                  <a:tcPr marL="0" marR="0" marT="0" marB="0">
                    <a:solidFill>
                      <a:srgbClr val="DAE3F3"/>
                    </a:solidFill>
                  </a:tcPr>
                </a:tc>
              </a:tr>
              <a:tr h="233680">
                <a:tc>
                  <a:txBody>
                    <a:bodyPr/>
                    <a:lstStyle/>
                    <a:p>
                      <a:endParaRPr lang="zh-CN" altLang="en-US" sz="600" dirty="0"/>
                    </a:p>
                  </a:txBody>
                  <a:tcPr marL="0" marR="0" marT="0" marB="0">
                    <a:solidFill>
                      <a:srgbClr val="DAE3F3"/>
                    </a:solidFill>
                  </a:tcPr>
                </a:tc>
                <a:tc>
                  <a:txBody>
                    <a:bodyPr/>
                    <a:lstStyle/>
                    <a:p>
                      <a:endParaRPr lang="en-US" altLang="zh-CN" sz="600" dirty="0"/>
                    </a:p>
                  </a:txBody>
                  <a:tcPr marL="0" marR="0" marT="0" marB="0">
                    <a:solidFill>
                      <a:srgbClr val="DAE3F3"/>
                    </a:solidFill>
                  </a:tcPr>
                </a:tc>
                <a:tc>
                  <a:txBody>
                    <a:bodyPr/>
                    <a:lstStyle/>
                    <a:p>
                      <a:endParaRPr lang="zh-CN" altLang="en-US" sz="600" dirty="0"/>
                    </a:p>
                  </a:txBody>
                  <a:tcPr marL="0" marR="0" marT="0" marB="0">
                    <a:solidFill>
                      <a:srgbClr val="DAE3F3"/>
                    </a:solidFill>
                  </a:tcPr>
                </a:tc>
              </a:tr>
              <a:tr h="234000">
                <a:tc>
                  <a:txBody>
                    <a:bodyPr/>
                    <a:lstStyle/>
                    <a:p>
                      <a:endParaRPr lang="zh-CN" altLang="en-US" sz="600" dirty="0"/>
                    </a:p>
                  </a:txBody>
                  <a:tcPr marL="0" marR="0" marT="0" marB="0">
                    <a:solidFill>
                      <a:srgbClr val="DAE3F3"/>
                    </a:solidFill>
                  </a:tcPr>
                </a:tc>
                <a:tc>
                  <a:txBody>
                    <a:bodyPr/>
                    <a:lstStyle/>
                    <a:p>
                      <a:endParaRPr lang="zh-CN" altLang="en-US" sz="600" dirty="0"/>
                    </a:p>
                  </a:txBody>
                  <a:tcPr marL="0" marR="0" marT="0" marB="0">
                    <a:solidFill>
                      <a:srgbClr val="DAE3F3"/>
                    </a:solidFill>
                  </a:tcPr>
                </a:tc>
                <a:tc>
                  <a:txBody>
                    <a:bodyPr/>
                    <a:lstStyle/>
                    <a:p>
                      <a:endParaRPr lang="zh-CN" altLang="en-US" sz="600" dirty="0"/>
                    </a:p>
                  </a:txBody>
                  <a:tcPr marL="0" marR="0" marT="0" marB="0">
                    <a:solidFill>
                      <a:srgbClr val="DAE3F3"/>
                    </a:solidFill>
                  </a:tcPr>
                </a:tc>
              </a:tr>
            </a:tbl>
          </a:graphicData>
        </a:graphic>
      </p:graphicFrame>
      <p:cxnSp>
        <p:nvCxnSpPr>
          <p:cNvPr id="67" name="直接箭头连接符 376"/>
          <p:cNvCxnSpPr>
            <a:stCxn id="77" idx="3"/>
            <a:endCxn id="65" idx="1"/>
          </p:cNvCxnSpPr>
          <p:nvPr>
            <p:custDataLst>
              <p:tags r:id="rId41"/>
            </p:custDataLst>
          </p:nvPr>
        </p:nvCxnSpPr>
        <p:spPr>
          <a:xfrm>
            <a:off x="6115220" y="2980690"/>
            <a:ext cx="1673225" cy="295275"/>
          </a:xfrm>
          <a:prstGeom prst="straightConnector1">
            <a:avLst/>
          </a:prstGeom>
          <a:ln w="19050">
            <a:solidFill>
              <a:schemeClr val="tx1"/>
            </a:solidFill>
            <a:tailEnd type="triangle" w="lg" len="lg"/>
          </a:ln>
        </p:spPr>
        <p:style>
          <a:lnRef idx="2">
            <a:schemeClr val="accent1"/>
          </a:lnRef>
          <a:fillRef idx="0">
            <a:srgbClr val="FFFFFF"/>
          </a:fillRef>
          <a:effectRef idx="0">
            <a:srgbClr val="FFFFFF"/>
          </a:effectRef>
          <a:fontRef idx="minor">
            <a:schemeClr val="tx1"/>
          </a:fontRef>
        </p:style>
      </p:cxnSp>
      <p:graphicFrame>
        <p:nvGraphicFramePr>
          <p:cNvPr id="68" name="表格 6"/>
          <p:cNvGraphicFramePr>
            <a:graphicFrameLocks noGrp="1" noChangeAspect="1"/>
          </p:cNvGraphicFramePr>
          <p:nvPr>
            <p:custDataLst>
              <p:tags r:id="rId42"/>
            </p:custDataLst>
          </p:nvPr>
        </p:nvGraphicFramePr>
        <p:xfrm>
          <a:off x="5412105" y="3421380"/>
          <a:ext cx="702000" cy="702315"/>
        </p:xfrm>
        <a:graphic>
          <a:graphicData uri="http://schemas.openxmlformats.org/drawingml/2006/table">
            <a:tbl>
              <a:tblPr>
                <a:tableStyleId>{5C22544A-7EE6-4342-B048-85BDC9FD1C3A}</a:tableStyleId>
              </a:tblPr>
              <a:tblGrid>
                <a:gridCol w="234000"/>
                <a:gridCol w="234000"/>
                <a:gridCol w="234000"/>
              </a:tblGrid>
              <a:tr h="234315">
                <a:tc>
                  <a:txBody>
                    <a:bodyPr/>
                    <a:lstStyle/>
                    <a:p>
                      <a:endParaRPr lang="zh-CN" altLang="en-US"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r>
              <a:tr h="234000">
                <a:tc>
                  <a:txBody>
                    <a:bodyPr/>
                    <a:lstStyle/>
                    <a:p>
                      <a:endParaRPr lang="zh-CN" altLang="en-US" sz="600" dirty="0"/>
                    </a:p>
                  </a:txBody>
                  <a:tcPr marL="0" marR="0" marT="0" marB="0">
                    <a:solidFill>
                      <a:schemeClr val="bg2">
                        <a:lumMod val="90000"/>
                      </a:schemeClr>
                    </a:solidFill>
                  </a:tcPr>
                </a:tc>
                <a:tc>
                  <a:txBody>
                    <a:bodyPr/>
                    <a:lstStyle/>
                    <a:p>
                      <a:endParaRPr lang="en-US" altLang="zh-CN"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r>
              <a:tr h="234000">
                <a:tc>
                  <a:txBody>
                    <a:bodyPr/>
                    <a:lstStyle/>
                    <a:p>
                      <a:endParaRPr lang="zh-CN" altLang="en-US"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r>
            </a:tbl>
          </a:graphicData>
        </a:graphic>
      </p:graphicFrame>
      <p:graphicFrame>
        <p:nvGraphicFramePr>
          <p:cNvPr id="69" name="表格 6"/>
          <p:cNvGraphicFramePr>
            <a:graphicFrameLocks noGrp="1" noChangeAspect="1"/>
          </p:cNvGraphicFramePr>
          <p:nvPr>
            <p:custDataLst>
              <p:tags r:id="rId43"/>
            </p:custDataLst>
          </p:nvPr>
        </p:nvGraphicFramePr>
        <p:xfrm>
          <a:off x="10225405" y="2925445"/>
          <a:ext cx="702315" cy="702000"/>
        </p:xfrm>
        <a:graphic>
          <a:graphicData uri="http://schemas.openxmlformats.org/drawingml/2006/table">
            <a:tbl>
              <a:tblPr>
                <a:tableStyleId>{5C22544A-7EE6-4342-B048-85BDC9FD1C3A}</a:tableStyleId>
              </a:tblPr>
              <a:tblGrid>
                <a:gridCol w="234000"/>
                <a:gridCol w="234000"/>
                <a:gridCol w="234315"/>
              </a:tblGrid>
              <a:tr h="234000">
                <a:tc>
                  <a:txBody>
                    <a:bodyPr/>
                    <a:lstStyle/>
                    <a:p>
                      <a:endParaRPr lang="zh-CN" altLang="en-US" sz="600" dirty="0"/>
                    </a:p>
                  </a:txBody>
                  <a:tcPr marL="0" marR="0" marT="0" marB="0">
                    <a:solidFill>
                      <a:srgbClr val="DAE3F3"/>
                    </a:solidFill>
                  </a:tcPr>
                </a:tc>
                <a:tc>
                  <a:txBody>
                    <a:bodyPr/>
                    <a:lstStyle/>
                    <a:p>
                      <a:endParaRPr lang="zh-CN" altLang="en-US" sz="600" dirty="0"/>
                    </a:p>
                  </a:txBody>
                  <a:tcPr marL="0" marR="0" marT="0" marB="0">
                    <a:solidFill>
                      <a:srgbClr val="DAE3F3"/>
                    </a:solidFill>
                  </a:tcPr>
                </a:tc>
                <a:tc>
                  <a:txBody>
                    <a:bodyPr/>
                    <a:lstStyle/>
                    <a:p>
                      <a:endParaRPr lang="zh-CN" altLang="en-US" sz="600" dirty="0"/>
                    </a:p>
                  </a:txBody>
                  <a:tcPr marL="0" marR="0" marT="0" marB="0">
                    <a:solidFill>
                      <a:srgbClr val="DAE3F3"/>
                    </a:solidFill>
                  </a:tcPr>
                </a:tc>
              </a:tr>
              <a:tr h="234000">
                <a:tc>
                  <a:txBody>
                    <a:bodyPr/>
                    <a:lstStyle/>
                    <a:p>
                      <a:endParaRPr lang="zh-CN" altLang="en-US" sz="600" dirty="0"/>
                    </a:p>
                  </a:txBody>
                  <a:tcPr marL="0" marR="0" marT="0" marB="0">
                    <a:solidFill>
                      <a:srgbClr val="DAE3F3"/>
                    </a:solidFill>
                  </a:tcPr>
                </a:tc>
                <a:tc>
                  <a:txBody>
                    <a:bodyPr/>
                    <a:lstStyle/>
                    <a:p>
                      <a:endParaRPr lang="en-US" altLang="zh-CN" sz="600" dirty="0"/>
                    </a:p>
                  </a:txBody>
                  <a:tcPr marL="0" marR="0" marT="0" marB="0">
                    <a:solidFill>
                      <a:srgbClr val="DAE3F3"/>
                    </a:solidFill>
                  </a:tcPr>
                </a:tc>
                <a:tc>
                  <a:txBody>
                    <a:bodyPr/>
                    <a:lstStyle/>
                    <a:p>
                      <a:endParaRPr lang="zh-CN" altLang="en-US" sz="600" dirty="0"/>
                    </a:p>
                  </a:txBody>
                  <a:tcPr marL="0" marR="0" marT="0" marB="0">
                    <a:solidFill>
                      <a:srgbClr val="DAE3F3"/>
                    </a:solidFill>
                  </a:tcPr>
                </a:tc>
              </a:tr>
              <a:tr h="234000">
                <a:tc>
                  <a:txBody>
                    <a:bodyPr/>
                    <a:lstStyle/>
                    <a:p>
                      <a:endParaRPr lang="zh-CN" altLang="en-US" sz="600" dirty="0"/>
                    </a:p>
                  </a:txBody>
                  <a:tcPr marL="0" marR="0" marT="0" marB="0">
                    <a:solidFill>
                      <a:srgbClr val="DAE3F3"/>
                    </a:solidFill>
                  </a:tcPr>
                </a:tc>
                <a:tc>
                  <a:txBody>
                    <a:bodyPr/>
                    <a:lstStyle/>
                    <a:p>
                      <a:endParaRPr lang="zh-CN" altLang="en-US" sz="600" dirty="0"/>
                    </a:p>
                  </a:txBody>
                  <a:tcPr marL="0" marR="0" marT="0" marB="0">
                    <a:solidFill>
                      <a:srgbClr val="DAE3F3"/>
                    </a:solidFill>
                  </a:tcPr>
                </a:tc>
                <a:tc>
                  <a:txBody>
                    <a:bodyPr/>
                    <a:lstStyle/>
                    <a:p>
                      <a:endParaRPr lang="zh-CN" altLang="en-US" sz="600" dirty="0"/>
                    </a:p>
                  </a:txBody>
                  <a:tcPr marL="0" marR="0" marT="0" marB="0">
                    <a:solidFill>
                      <a:srgbClr val="DAE3F3"/>
                    </a:solidFill>
                  </a:tcPr>
                </a:tc>
              </a:tr>
            </a:tbl>
          </a:graphicData>
        </a:graphic>
      </p:graphicFrame>
      <p:sp>
        <p:nvSpPr>
          <p:cNvPr id="70" name="文本框 69"/>
          <p:cNvSpPr txBox="1"/>
          <p:nvPr>
            <p:custDataLst>
              <p:tags r:id="rId44"/>
            </p:custDataLst>
          </p:nvPr>
        </p:nvSpPr>
        <p:spPr>
          <a:xfrm>
            <a:off x="10236200" y="2924810"/>
            <a:ext cx="673735" cy="685165"/>
          </a:xfrm>
          <a:prstGeom prst="rect">
            <a:avLst/>
          </a:prstGeom>
          <a:noFill/>
        </p:spPr>
        <p:txBody>
          <a:bodyPr wrap="square" rtlCol="0" anchor="ctr" anchorCtr="0">
            <a:noAutofit/>
          </a:bodyPr>
          <a:lstStyle/>
          <a:p>
            <a:pPr algn="ctr"/>
            <a:r>
              <a:rPr lang="en-US" altLang="zh-CN" sz="3600">
                <a:latin typeface="黑体" charset="0"/>
                <a:ea typeface="黑体" charset="0"/>
                <a:cs typeface="Times New Roman" panose="02020503050405090304" pitchFamily="18" charset="0"/>
              </a:rPr>
              <a:t>1</a:t>
            </a:r>
            <a:endParaRPr lang="en-US" altLang="zh-CN" sz="3600">
              <a:latin typeface="黑体" charset="0"/>
              <a:ea typeface="黑体" charset="0"/>
              <a:cs typeface="Times New Roman" panose="02020503050405090304" pitchFamily="18" charset="0"/>
            </a:endParaRPr>
          </a:p>
        </p:txBody>
      </p:sp>
      <p:cxnSp>
        <p:nvCxnSpPr>
          <p:cNvPr id="71" name="直接箭头连接符 377"/>
          <p:cNvCxnSpPr>
            <a:stCxn id="65" idx="3"/>
            <a:endCxn id="70" idx="1"/>
          </p:cNvCxnSpPr>
          <p:nvPr>
            <p:custDataLst>
              <p:tags r:id="rId45"/>
            </p:custDataLst>
          </p:nvPr>
        </p:nvCxnSpPr>
        <p:spPr>
          <a:xfrm flipV="1">
            <a:off x="8490755" y="3267710"/>
            <a:ext cx="1745615" cy="8255"/>
          </a:xfrm>
          <a:prstGeom prst="straightConnector1">
            <a:avLst/>
          </a:prstGeom>
          <a:ln w="19050">
            <a:solidFill>
              <a:schemeClr val="tx1"/>
            </a:solidFill>
            <a:tailEnd type="triangle" w="lg" len="lg"/>
          </a:ln>
        </p:spPr>
        <p:style>
          <a:lnRef idx="2">
            <a:schemeClr val="accent1"/>
          </a:lnRef>
          <a:fillRef idx="0">
            <a:srgbClr val="FFFFFF"/>
          </a:fillRef>
          <a:effectRef idx="0">
            <a:srgbClr val="FFFFFF"/>
          </a:effectRef>
          <a:fontRef idx="minor">
            <a:schemeClr val="tx1"/>
          </a:fontRef>
        </p:style>
      </p:cxnSp>
      <p:sp>
        <p:nvSpPr>
          <p:cNvPr id="75" name="文本框 74"/>
          <p:cNvSpPr txBox="1"/>
          <p:nvPr>
            <p:custDataLst>
              <p:tags r:id="rId46"/>
            </p:custDataLst>
          </p:nvPr>
        </p:nvSpPr>
        <p:spPr>
          <a:xfrm>
            <a:off x="5412105" y="3429000"/>
            <a:ext cx="702310" cy="695325"/>
          </a:xfrm>
          <a:prstGeom prst="rect">
            <a:avLst/>
          </a:prstGeom>
          <a:noFill/>
        </p:spPr>
        <p:txBody>
          <a:bodyPr wrap="square" rtlCol="0" anchor="ctr" anchorCtr="0">
            <a:noAutofit/>
          </a:bodyPr>
          <a:lstStyle/>
          <a:p>
            <a:pPr algn="ctr"/>
            <a:r>
              <a:rPr lang="en-US" altLang="zh-CN" sz="3600">
                <a:latin typeface="黑体" charset="0"/>
                <a:ea typeface="黑体" charset="0"/>
                <a:cs typeface="Times New Roman" panose="02020503050405090304" pitchFamily="18" charset="0"/>
              </a:rPr>
              <a:t>1</a:t>
            </a:r>
            <a:endParaRPr lang="en-US" altLang="zh-CN" sz="3600">
              <a:latin typeface="黑体" charset="0"/>
              <a:ea typeface="黑体" charset="0"/>
              <a:cs typeface="Times New Roman" panose="02020503050405090304" pitchFamily="18" charset="0"/>
            </a:endParaRPr>
          </a:p>
        </p:txBody>
      </p:sp>
      <p:sp>
        <p:nvSpPr>
          <p:cNvPr id="77" name="文本框 76"/>
          <p:cNvSpPr txBox="1"/>
          <p:nvPr>
            <p:custDataLst>
              <p:tags r:id="rId47"/>
            </p:custDataLst>
          </p:nvPr>
        </p:nvSpPr>
        <p:spPr>
          <a:xfrm>
            <a:off x="5412740" y="2639060"/>
            <a:ext cx="702310" cy="683260"/>
          </a:xfrm>
          <a:prstGeom prst="rect">
            <a:avLst/>
          </a:prstGeom>
          <a:noFill/>
        </p:spPr>
        <p:txBody>
          <a:bodyPr wrap="square" rtlCol="0" anchor="ctr" anchorCtr="0">
            <a:noAutofit/>
          </a:bodyPr>
          <a:lstStyle/>
          <a:p>
            <a:pPr algn="ctr"/>
            <a:r>
              <a:rPr lang="en-US" altLang="zh-CN" sz="3600">
                <a:latin typeface="黑体" charset="0"/>
                <a:ea typeface="黑体" charset="0"/>
                <a:cs typeface="Times New Roman" panose="02020503050405090304" pitchFamily="18" charset="0"/>
              </a:rPr>
              <a:t>0</a:t>
            </a:r>
            <a:endParaRPr lang="en-US" altLang="zh-CN" sz="3600">
              <a:latin typeface="黑体" charset="0"/>
              <a:ea typeface="黑体" charset="0"/>
              <a:cs typeface="Times New Roman" panose="02020503050405090304" pitchFamily="18" charset="0"/>
            </a:endParaRPr>
          </a:p>
        </p:txBody>
      </p:sp>
      <p:sp>
        <p:nvSpPr>
          <p:cNvPr id="78" name="矩形 77"/>
          <p:cNvSpPr>
            <a:spLocks noChangeAspect="1"/>
          </p:cNvSpPr>
          <p:nvPr>
            <p:custDataLst>
              <p:tags r:id="rId48"/>
            </p:custDataLst>
          </p:nvPr>
        </p:nvSpPr>
        <p:spPr>
          <a:xfrm>
            <a:off x="7788275" y="3853180"/>
            <a:ext cx="702000" cy="702000"/>
          </a:xfrm>
          <a:prstGeom prst="rect">
            <a:avLst/>
          </a:prstGeom>
          <a:solidFill>
            <a:srgbClr val="ED7D3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nchorCtr="0"/>
          <a:lstStyle/>
          <a:p>
            <a:pPr algn="ctr"/>
            <a:r>
              <a:rPr lang="en-US" altLang="zh-CN" sz="3600">
                <a:latin typeface="黑体" charset="0"/>
                <a:ea typeface="黑体" charset="0"/>
                <a:cs typeface="Times New Roman" panose="02020503050405090304" pitchFamily="18" charset="0"/>
              </a:rPr>
              <a:t>2</a:t>
            </a:r>
            <a:endParaRPr lang="en-US" altLang="zh-CN" sz="3600">
              <a:latin typeface="黑体" charset="0"/>
              <a:ea typeface="黑体" charset="0"/>
              <a:cs typeface="Times New Roman" panose="02020503050405090304" pitchFamily="18" charset="0"/>
            </a:endParaRPr>
          </a:p>
        </p:txBody>
      </p:sp>
      <p:cxnSp>
        <p:nvCxnSpPr>
          <p:cNvPr id="80" name="直接箭头连接符 14"/>
          <p:cNvCxnSpPr>
            <a:stCxn id="77" idx="3"/>
            <a:endCxn id="78" idx="1"/>
          </p:cNvCxnSpPr>
          <p:nvPr>
            <p:custDataLst>
              <p:tags r:id="rId49"/>
            </p:custDataLst>
          </p:nvPr>
        </p:nvCxnSpPr>
        <p:spPr>
          <a:xfrm>
            <a:off x="6115220" y="2980690"/>
            <a:ext cx="1673225" cy="1223645"/>
          </a:xfrm>
          <a:prstGeom prst="straightConnector1">
            <a:avLst/>
          </a:prstGeom>
          <a:ln w="19050">
            <a:solidFill>
              <a:schemeClr val="tx1"/>
            </a:solidFill>
            <a:tailEnd type="triangle" w="lg" len="lg"/>
          </a:ln>
        </p:spPr>
        <p:style>
          <a:lnRef idx="2">
            <a:schemeClr val="accent1"/>
          </a:lnRef>
          <a:fillRef idx="0">
            <a:srgbClr val="FFFFFF"/>
          </a:fillRef>
          <a:effectRef idx="0">
            <a:srgbClr val="FFFFFF"/>
          </a:effectRef>
          <a:fontRef idx="minor">
            <a:schemeClr val="tx1"/>
          </a:fontRef>
        </p:style>
      </p:cxnSp>
      <p:cxnSp>
        <p:nvCxnSpPr>
          <p:cNvPr id="82" name="直接箭头连接符 18"/>
          <p:cNvCxnSpPr>
            <a:stCxn id="75" idx="3"/>
            <a:endCxn id="65" idx="1"/>
          </p:cNvCxnSpPr>
          <p:nvPr>
            <p:custDataLst>
              <p:tags r:id="rId50"/>
            </p:custDataLst>
          </p:nvPr>
        </p:nvCxnSpPr>
        <p:spPr>
          <a:xfrm flipV="1">
            <a:off x="6114585" y="3275965"/>
            <a:ext cx="1673860" cy="501015"/>
          </a:xfrm>
          <a:prstGeom prst="straightConnector1">
            <a:avLst/>
          </a:prstGeom>
          <a:ln w="19050">
            <a:solidFill>
              <a:schemeClr val="tx1"/>
            </a:solidFill>
            <a:tailEnd type="triangle" w="lg" len="lg"/>
          </a:ln>
        </p:spPr>
        <p:style>
          <a:lnRef idx="2">
            <a:schemeClr val="accent1"/>
          </a:lnRef>
          <a:fillRef idx="0">
            <a:srgbClr val="FFFFFF"/>
          </a:fillRef>
          <a:effectRef idx="0">
            <a:srgbClr val="FFFFFF"/>
          </a:effectRef>
          <a:fontRef idx="minor">
            <a:schemeClr val="tx1"/>
          </a:fontRef>
        </p:style>
      </p:cxnSp>
      <p:cxnSp>
        <p:nvCxnSpPr>
          <p:cNvPr id="83" name="直接箭头连接符 19"/>
          <p:cNvCxnSpPr>
            <a:endCxn id="78" idx="1"/>
          </p:cNvCxnSpPr>
          <p:nvPr>
            <p:custDataLst>
              <p:tags r:id="rId51"/>
            </p:custDataLst>
          </p:nvPr>
        </p:nvCxnSpPr>
        <p:spPr>
          <a:xfrm flipV="1">
            <a:off x="6115220" y="4204335"/>
            <a:ext cx="1673225" cy="364490"/>
          </a:xfrm>
          <a:prstGeom prst="straightConnector1">
            <a:avLst/>
          </a:prstGeom>
          <a:ln w="19050">
            <a:solidFill>
              <a:schemeClr val="tx1"/>
            </a:solidFill>
            <a:tailEnd type="triangle" w="lg" len="lg"/>
          </a:ln>
        </p:spPr>
        <p:style>
          <a:lnRef idx="2">
            <a:schemeClr val="accent1"/>
          </a:lnRef>
          <a:fillRef idx="0">
            <a:srgbClr val="FFFFFF"/>
          </a:fillRef>
          <a:effectRef idx="0">
            <a:srgbClr val="FFFFFF"/>
          </a:effectRef>
          <a:fontRef idx="minor">
            <a:schemeClr val="tx1"/>
          </a:fontRef>
        </p:style>
      </p:cxnSp>
      <p:graphicFrame>
        <p:nvGraphicFramePr>
          <p:cNvPr id="84" name="表格 6"/>
          <p:cNvGraphicFramePr>
            <a:graphicFrameLocks noGrp="1" noChangeAspect="1"/>
          </p:cNvGraphicFramePr>
          <p:nvPr>
            <p:custDataLst>
              <p:tags r:id="rId52"/>
            </p:custDataLst>
          </p:nvPr>
        </p:nvGraphicFramePr>
        <p:xfrm>
          <a:off x="5412105" y="4222750"/>
          <a:ext cx="702000" cy="702315"/>
        </p:xfrm>
        <a:graphic>
          <a:graphicData uri="http://schemas.openxmlformats.org/drawingml/2006/table">
            <a:tbl>
              <a:tblPr>
                <a:tableStyleId>{5C22544A-7EE6-4342-B048-85BDC9FD1C3A}</a:tableStyleId>
              </a:tblPr>
              <a:tblGrid>
                <a:gridCol w="234000"/>
                <a:gridCol w="234000"/>
                <a:gridCol w="234000"/>
              </a:tblGrid>
              <a:tr h="234315">
                <a:tc>
                  <a:txBody>
                    <a:bodyPr/>
                    <a:lstStyle/>
                    <a:p>
                      <a:endParaRPr lang="zh-CN" altLang="en-US"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r>
              <a:tr h="234000">
                <a:tc>
                  <a:txBody>
                    <a:bodyPr/>
                    <a:lstStyle/>
                    <a:p>
                      <a:endParaRPr lang="zh-CN" altLang="en-US" sz="600" dirty="0"/>
                    </a:p>
                  </a:txBody>
                  <a:tcPr marL="0" marR="0" marT="0" marB="0">
                    <a:solidFill>
                      <a:schemeClr val="bg2">
                        <a:lumMod val="90000"/>
                      </a:schemeClr>
                    </a:solidFill>
                  </a:tcPr>
                </a:tc>
                <a:tc>
                  <a:txBody>
                    <a:bodyPr/>
                    <a:lstStyle/>
                    <a:p>
                      <a:endParaRPr lang="en-US" altLang="zh-CN"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r>
              <a:tr h="234000">
                <a:tc>
                  <a:txBody>
                    <a:bodyPr/>
                    <a:lstStyle/>
                    <a:p>
                      <a:endParaRPr lang="zh-CN" altLang="en-US"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r>
            </a:tbl>
          </a:graphicData>
        </a:graphic>
      </p:graphicFrame>
      <p:sp>
        <p:nvSpPr>
          <p:cNvPr id="85" name="文本框 84"/>
          <p:cNvSpPr txBox="1"/>
          <p:nvPr>
            <p:custDataLst>
              <p:tags r:id="rId53"/>
            </p:custDataLst>
          </p:nvPr>
        </p:nvSpPr>
        <p:spPr>
          <a:xfrm>
            <a:off x="5412740" y="4220845"/>
            <a:ext cx="702310" cy="695325"/>
          </a:xfrm>
          <a:prstGeom prst="rect">
            <a:avLst/>
          </a:prstGeom>
          <a:noFill/>
        </p:spPr>
        <p:txBody>
          <a:bodyPr wrap="square" rtlCol="0" anchor="ctr" anchorCtr="0">
            <a:noAutofit/>
          </a:bodyPr>
          <a:lstStyle/>
          <a:p>
            <a:pPr algn="ctr"/>
            <a:r>
              <a:rPr lang="en-US" altLang="zh-CN" sz="3600">
                <a:latin typeface="黑体" charset="0"/>
                <a:ea typeface="黑体" charset="0"/>
                <a:cs typeface="Times New Roman" panose="02020503050405090304" pitchFamily="18" charset="0"/>
              </a:rPr>
              <a:t>2</a:t>
            </a:r>
            <a:endParaRPr lang="en-US" altLang="zh-CN" sz="3600">
              <a:latin typeface="黑体" charset="0"/>
              <a:ea typeface="黑体" charset="0"/>
              <a:cs typeface="Times New Roman" panose="02020503050405090304" pitchFamily="18" charset="0"/>
            </a:endParaRPr>
          </a:p>
        </p:txBody>
      </p:sp>
      <p:graphicFrame>
        <p:nvGraphicFramePr>
          <p:cNvPr id="94" name="表格 93"/>
          <p:cNvGraphicFramePr>
            <a:graphicFrameLocks noGrp="1"/>
          </p:cNvGraphicFramePr>
          <p:nvPr>
            <p:custDataLst>
              <p:tags r:id="rId54"/>
            </p:custDataLst>
          </p:nvPr>
        </p:nvGraphicFramePr>
        <p:xfrm>
          <a:off x="5520690" y="5157470"/>
          <a:ext cx="6193155" cy="365760"/>
        </p:xfrm>
        <a:graphic>
          <a:graphicData uri="http://schemas.openxmlformats.org/drawingml/2006/table">
            <a:tbl>
              <a:tblPr firstRow="1" bandRow="1">
                <a:tableStyleId>{5C22544A-7EE6-4342-B048-85BDC9FD1C3A}</a:tableStyleId>
              </a:tblPr>
              <a:tblGrid>
                <a:gridCol w="2926080"/>
                <a:gridCol w="544195"/>
                <a:gridCol w="544830"/>
                <a:gridCol w="544195"/>
                <a:gridCol w="544830"/>
                <a:gridCol w="544195"/>
                <a:gridCol w="544830"/>
              </a:tblGrid>
              <a:tr h="365760">
                <a:tc>
                  <a:txBody>
                    <a:bodyPr/>
                    <a:lstStyle/>
                    <a:p>
                      <a:pPr algn="r"/>
                      <a:r>
                        <a:rPr kumimoji="1" lang="en-US" altLang="zh-CN" sz="1600" dirty="0" err="1">
                          <a:solidFill>
                            <a:schemeClr val="tx1"/>
                          </a:solidFill>
                          <a:latin typeface="Arial" panose="020B0604020202090204" pitchFamily="34" charset="0"/>
                          <a:ea typeface="黑体" charset="0"/>
                          <a:cs typeface="Arial" panose="020B0604020202090204" pitchFamily="34" charset="0"/>
                          <a:sym typeface="+mn-ea"/>
                        </a:rPr>
                        <a:t>Global array: signal_fin[]</a:t>
                      </a:r>
                      <a:endParaRPr kumimoji="1" lang="en-US" altLang="zh-CN" sz="1600" dirty="0" err="1">
                        <a:solidFill>
                          <a:schemeClr val="tx1"/>
                        </a:solidFill>
                        <a:latin typeface="Arial" panose="020B0604020202090204" pitchFamily="34" charset="0"/>
                        <a:ea typeface="黑体" charset="0"/>
                        <a:cs typeface="Arial" panose="020B0604020202090204" pitchFamily="34" charset="0"/>
                        <a:sym typeface="+mn-ea"/>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dirty="0">
                          <a:solidFill>
                            <a:schemeClr val="tx1"/>
                          </a:solidFill>
                          <a:latin typeface="Arial" panose="020B0604020202090204" pitchFamily="34" charset="0"/>
                          <a:cs typeface="Arial" panose="020B0604020202090204" pitchFamily="34" charset="0"/>
                        </a:rPr>
                        <a:t>1</a:t>
                      </a:r>
                      <a:endParaRPr lang="en-US" altLang="zh-CN" dirty="0">
                        <a:solidFill>
                          <a:schemeClr val="tx1"/>
                        </a:solidFill>
                        <a:latin typeface="Arial" panose="020B0604020202090204" pitchFamily="34" charset="0"/>
                        <a:cs typeface="Arial" panose="020B060402020209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latin typeface="Arial" panose="020B0604020202090204" pitchFamily="34" charset="0"/>
                          <a:cs typeface="Arial" panose="020B0604020202090204" pitchFamily="34" charset="0"/>
                        </a:rPr>
                        <a:t>1</a:t>
                      </a:r>
                      <a:endParaRPr lang="en-US" altLang="zh-CN" dirty="0">
                        <a:solidFill>
                          <a:schemeClr val="tx1"/>
                        </a:solidFill>
                        <a:latin typeface="Arial" panose="020B0604020202090204" pitchFamily="34" charset="0"/>
                        <a:cs typeface="Arial" panose="020B060402020209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A9FC"/>
                    </a:solidFill>
                  </a:tcPr>
                </a:tc>
                <a:tc>
                  <a:txBody>
                    <a:bodyPr/>
                    <a:lstStyle/>
                    <a:p>
                      <a:pPr algn="ctr"/>
                      <a:r>
                        <a:rPr lang="en-US" altLang="zh-CN" dirty="0">
                          <a:solidFill>
                            <a:schemeClr val="tx1"/>
                          </a:solidFill>
                          <a:latin typeface="Arial" panose="020B0604020202090204" pitchFamily="34" charset="0"/>
                          <a:cs typeface="Arial" panose="020B0604020202090204" pitchFamily="34" charset="0"/>
                        </a:rPr>
                        <a:t>0</a:t>
                      </a:r>
                      <a:endParaRPr lang="zh-CN" altLang="en-US" dirty="0">
                        <a:solidFill>
                          <a:schemeClr val="tx1"/>
                        </a:solidFill>
                        <a:latin typeface="Arial" panose="020B0604020202090204" pitchFamily="34" charset="0"/>
                        <a:cs typeface="Arial" panose="020B060402020209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latin typeface="Arial" panose="020B0604020202090204" pitchFamily="34" charset="0"/>
                          <a:cs typeface="Arial" panose="020B0604020202090204" pitchFamily="34" charset="0"/>
                        </a:rPr>
                        <a:t>0</a:t>
                      </a:r>
                      <a:endParaRPr lang="zh-CN" altLang="en-US" dirty="0">
                        <a:solidFill>
                          <a:schemeClr val="tx1"/>
                        </a:solidFill>
                        <a:latin typeface="Arial" panose="020B0604020202090204" pitchFamily="34" charset="0"/>
                        <a:cs typeface="Arial" panose="020B060402020209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latin typeface="Arial" panose="020B0604020202090204" pitchFamily="34" charset="0"/>
                          <a:cs typeface="Arial" panose="020B0604020202090204" pitchFamily="34" charset="0"/>
                        </a:rPr>
                        <a:t>0</a:t>
                      </a:r>
                      <a:endParaRPr lang="en-US" altLang="zh-CN" dirty="0">
                        <a:solidFill>
                          <a:schemeClr val="tx1"/>
                        </a:solidFill>
                        <a:latin typeface="Arial" panose="020B0604020202090204" pitchFamily="34" charset="0"/>
                        <a:cs typeface="Arial" panose="020B060402020209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latin typeface="Arial" panose="020B0604020202090204" pitchFamily="34" charset="0"/>
                          <a:cs typeface="Arial" panose="020B0604020202090204" pitchFamily="34" charset="0"/>
                        </a:rPr>
                        <a:t>0</a:t>
                      </a:r>
                      <a:endParaRPr lang="en-US" altLang="zh-CN" dirty="0">
                        <a:solidFill>
                          <a:schemeClr val="tx1"/>
                        </a:solidFill>
                        <a:latin typeface="Arial" panose="020B0604020202090204" pitchFamily="34" charset="0"/>
                        <a:cs typeface="Arial" panose="020B060402020209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95" name="矩形 94"/>
          <p:cNvSpPr/>
          <p:nvPr>
            <p:custDataLst>
              <p:tags r:id="rId55"/>
            </p:custDataLst>
          </p:nvPr>
        </p:nvSpPr>
        <p:spPr>
          <a:xfrm>
            <a:off x="9093155" y="6092190"/>
            <a:ext cx="359410" cy="360000"/>
          </a:xfrm>
          <a:prstGeom prst="rect">
            <a:avLst/>
          </a:prstGeom>
          <a:solidFill>
            <a:srgbClr val="F5A9FC"/>
          </a:solidFill>
          <a:ln w="9525" cap="flat" cmpd="sng">
            <a:solidFill>
              <a:schemeClr val="tx1"/>
            </a:solid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1600" dirty="0">
                <a:ln>
                  <a:noFill/>
                </a:ln>
                <a:solidFill>
                  <a:schemeClr val="tx1"/>
                </a:solidFill>
                <a:latin typeface="Arial" panose="020B0604020202090204" pitchFamily="34" charset="0"/>
                <a:ea typeface="黑体" charset="0"/>
                <a:cs typeface="Arial" panose="020B0604020202090204" pitchFamily="34" charset="0"/>
              </a:rPr>
              <a:t>1</a:t>
            </a:r>
            <a:endParaRPr lang="en-US" altLang="zh-CN" sz="1600" dirty="0">
              <a:ln>
                <a:noFill/>
              </a:ln>
              <a:solidFill>
                <a:schemeClr val="tx1"/>
              </a:solidFill>
              <a:latin typeface="Arial" panose="020B0604020202090204" pitchFamily="34" charset="0"/>
              <a:ea typeface="黑体" charset="0"/>
              <a:cs typeface="Arial" panose="020B0604020202090204" pitchFamily="34" charset="0"/>
            </a:endParaRPr>
          </a:p>
        </p:txBody>
      </p:sp>
      <p:sp>
        <p:nvSpPr>
          <p:cNvPr id="96" name="矩形 95"/>
          <p:cNvSpPr/>
          <p:nvPr>
            <p:custDataLst>
              <p:tags r:id="rId56"/>
            </p:custDataLst>
          </p:nvPr>
        </p:nvSpPr>
        <p:spPr>
          <a:xfrm>
            <a:off x="9641160" y="6092190"/>
            <a:ext cx="359410" cy="360000"/>
          </a:xfrm>
          <a:prstGeom prst="rect">
            <a:avLst/>
          </a:prstGeom>
          <a:solidFill>
            <a:srgbClr val="F5A9FC"/>
          </a:solidFill>
          <a:ln w="9525" cap="flat" cmpd="sng">
            <a:solidFill>
              <a:schemeClr val="tx1"/>
            </a:solid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1600">
                <a:ln>
                  <a:noFill/>
                </a:ln>
                <a:solidFill>
                  <a:schemeClr val="tx1"/>
                </a:solidFill>
                <a:latin typeface="Arial" panose="020B0604020202090204" pitchFamily="34" charset="0"/>
                <a:ea typeface="黑体" charset="0"/>
                <a:cs typeface="Arial" panose="020B0604020202090204" pitchFamily="34" charset="0"/>
                <a:sym typeface="+mn-ea"/>
              </a:rPr>
              <a:t>2</a:t>
            </a:r>
            <a:endParaRPr lang="en-US" altLang="zh-CN" sz="1600">
              <a:ln>
                <a:noFill/>
              </a:ln>
              <a:solidFill>
                <a:schemeClr val="tx1"/>
              </a:solidFill>
              <a:latin typeface="Arial" panose="020B0604020202090204" pitchFamily="34" charset="0"/>
              <a:ea typeface="黑体" charset="0"/>
              <a:cs typeface="Arial" panose="020B0604020202090204" pitchFamily="34" charset="0"/>
              <a:sym typeface="+mn-ea"/>
            </a:endParaRPr>
          </a:p>
        </p:txBody>
      </p:sp>
      <p:sp>
        <p:nvSpPr>
          <p:cNvPr id="98" name="矩形 97"/>
          <p:cNvSpPr/>
          <p:nvPr>
            <p:custDataLst>
              <p:tags r:id="rId57"/>
            </p:custDataLst>
          </p:nvPr>
        </p:nvSpPr>
        <p:spPr>
          <a:xfrm>
            <a:off x="10189165" y="6092190"/>
            <a:ext cx="359410" cy="360000"/>
          </a:xfrm>
          <a:prstGeom prst="rect">
            <a:avLst/>
          </a:prstGeom>
          <a:noFill/>
          <a:ln w="9525" cap="flat" cmpd="sng">
            <a:solidFill>
              <a:schemeClr val="tx1"/>
            </a:solidFill>
            <a:prstDash val="solid"/>
            <a:miter lim="800000"/>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1600">
                <a:ln>
                  <a:noFill/>
                </a:ln>
                <a:solidFill>
                  <a:schemeClr val="tx1"/>
                </a:solidFill>
                <a:latin typeface="Arial" panose="020B0604020202090204" pitchFamily="34" charset="0"/>
                <a:ea typeface="黑体" charset="0"/>
                <a:cs typeface="Arial" panose="020B0604020202090204" pitchFamily="34" charset="0"/>
                <a:sym typeface="+mn-ea"/>
              </a:rPr>
              <a:t>3</a:t>
            </a:r>
            <a:endParaRPr lang="en-US" altLang="zh-CN" sz="1600">
              <a:ln>
                <a:noFill/>
              </a:ln>
              <a:solidFill>
                <a:schemeClr val="tx1"/>
              </a:solidFill>
              <a:latin typeface="Arial" panose="020B0604020202090204" pitchFamily="34" charset="0"/>
              <a:ea typeface="黑体" charset="0"/>
              <a:cs typeface="Arial" panose="020B0604020202090204" pitchFamily="34" charset="0"/>
              <a:sym typeface="+mn-ea"/>
            </a:endParaRPr>
          </a:p>
        </p:txBody>
      </p:sp>
      <p:sp>
        <p:nvSpPr>
          <p:cNvPr id="100" name="矩形 99"/>
          <p:cNvSpPr/>
          <p:nvPr>
            <p:custDataLst>
              <p:tags r:id="rId58"/>
            </p:custDataLst>
          </p:nvPr>
        </p:nvSpPr>
        <p:spPr>
          <a:xfrm>
            <a:off x="10737170" y="6092190"/>
            <a:ext cx="359410" cy="360000"/>
          </a:xfrm>
          <a:prstGeom prst="rect">
            <a:avLst/>
          </a:prstGeom>
          <a:noFill/>
          <a:ln w="9525" cap="flat" cmpd="sng">
            <a:solidFill>
              <a:schemeClr val="tx1"/>
            </a:solidFill>
            <a:prstDash val="solid"/>
            <a:miter lim="800000"/>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1600">
                <a:ln>
                  <a:noFill/>
                </a:ln>
                <a:solidFill>
                  <a:schemeClr val="tx1"/>
                </a:solidFill>
                <a:latin typeface="Arial" panose="020B0604020202090204" pitchFamily="34" charset="0"/>
                <a:ea typeface="黑体" charset="0"/>
                <a:cs typeface="Arial" panose="020B0604020202090204" pitchFamily="34" charset="0"/>
                <a:sym typeface="+mn-ea"/>
              </a:rPr>
              <a:t>4</a:t>
            </a:r>
            <a:endParaRPr lang="en-US" altLang="zh-CN" sz="1600">
              <a:ln>
                <a:noFill/>
              </a:ln>
              <a:solidFill>
                <a:schemeClr val="tx1"/>
              </a:solidFill>
              <a:latin typeface="Arial" panose="020B0604020202090204" pitchFamily="34" charset="0"/>
              <a:ea typeface="黑体" charset="0"/>
              <a:cs typeface="Arial" panose="020B0604020202090204" pitchFamily="34" charset="0"/>
              <a:sym typeface="+mn-ea"/>
            </a:endParaRPr>
          </a:p>
        </p:txBody>
      </p:sp>
      <p:sp>
        <p:nvSpPr>
          <p:cNvPr id="106" name="矩形 105"/>
          <p:cNvSpPr/>
          <p:nvPr>
            <p:custDataLst>
              <p:tags r:id="rId59"/>
            </p:custDataLst>
          </p:nvPr>
        </p:nvSpPr>
        <p:spPr>
          <a:xfrm>
            <a:off x="11285175" y="6092190"/>
            <a:ext cx="359410" cy="360000"/>
          </a:xfrm>
          <a:prstGeom prst="rect">
            <a:avLst/>
          </a:prstGeom>
          <a:noFill/>
          <a:ln w="9525" cap="flat" cmpd="sng">
            <a:solidFill>
              <a:schemeClr val="tx1"/>
            </a:solidFill>
            <a:prstDash val="solid"/>
            <a:miter lim="800000"/>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1600">
                <a:ln>
                  <a:noFill/>
                </a:ln>
                <a:solidFill>
                  <a:schemeClr val="tx1"/>
                </a:solidFill>
                <a:latin typeface="Arial" panose="020B0604020202090204" pitchFamily="34" charset="0"/>
                <a:ea typeface="黑体" charset="0"/>
                <a:cs typeface="Arial" panose="020B0604020202090204" pitchFamily="34" charset="0"/>
                <a:sym typeface="+mn-ea"/>
              </a:rPr>
              <a:t>5</a:t>
            </a:r>
            <a:endParaRPr lang="en-US" altLang="zh-CN" sz="1600">
              <a:ln>
                <a:noFill/>
              </a:ln>
              <a:solidFill>
                <a:schemeClr val="tx1"/>
              </a:solidFill>
              <a:latin typeface="Arial" panose="020B0604020202090204" pitchFamily="34" charset="0"/>
              <a:ea typeface="黑体" charset="0"/>
              <a:cs typeface="Arial" panose="020B0604020202090204" pitchFamily="34" charset="0"/>
              <a:sym typeface="+mn-ea"/>
            </a:endParaRPr>
          </a:p>
        </p:txBody>
      </p:sp>
      <p:sp>
        <p:nvSpPr>
          <p:cNvPr id="107" name="文本框 106"/>
          <p:cNvSpPr txBox="1"/>
          <p:nvPr>
            <p:custDataLst>
              <p:tags r:id="rId60"/>
            </p:custDataLst>
          </p:nvPr>
        </p:nvSpPr>
        <p:spPr>
          <a:xfrm>
            <a:off x="6672580" y="6092825"/>
            <a:ext cx="1765300" cy="359410"/>
          </a:xfrm>
          <a:prstGeom prst="rect">
            <a:avLst/>
          </a:prstGeom>
          <a:noFill/>
        </p:spPr>
        <p:txBody>
          <a:bodyPr wrap="square" lIns="0" rIns="0" bIns="17780" rtlCol="0" anchor="ctr" anchorCtr="0">
            <a:noAutofit/>
          </a:bodyPr>
          <a:lstStyle/>
          <a:p>
            <a:pPr algn="ctr"/>
            <a:r>
              <a:rPr kumimoji="1" lang="en-US" altLang="zh-CN" sz="1600" dirty="0" err="1">
                <a:latin typeface="Arial" panose="020B0604020202090204" pitchFamily="34" charset="0"/>
                <a:ea typeface="黑体" charset="0"/>
                <a:cs typeface="Arial" panose="020B0604020202090204" pitchFamily="34" charset="0"/>
              </a:rPr>
              <a:t>CUDA Block</a:t>
            </a:r>
            <a:endParaRPr kumimoji="1" lang="en-US" altLang="zh-CN" sz="1600" dirty="0" err="1">
              <a:latin typeface="Arial" panose="020B0604020202090204" pitchFamily="34" charset="0"/>
              <a:ea typeface="黑体" charset="0"/>
              <a:cs typeface="Arial" panose="020B0604020202090204" pitchFamily="34" charset="0"/>
            </a:endParaRPr>
          </a:p>
        </p:txBody>
      </p:sp>
      <p:cxnSp>
        <p:nvCxnSpPr>
          <p:cNvPr id="108" name="直接箭头连接符 98"/>
          <p:cNvCxnSpPr/>
          <p:nvPr>
            <p:custDataLst>
              <p:tags r:id="rId61"/>
            </p:custDataLst>
          </p:nvPr>
        </p:nvCxnSpPr>
        <p:spPr>
          <a:xfrm>
            <a:off x="9273075" y="5523230"/>
            <a:ext cx="1071880" cy="570230"/>
          </a:xfrm>
          <a:prstGeom prst="straightConnector1">
            <a:avLst/>
          </a:prstGeom>
          <a:ln w="15875">
            <a:solidFill>
              <a:srgbClr val="C00000"/>
            </a:solidFill>
            <a:miter lim="800000"/>
            <a:tailEnd type="oval" w="sm" len="sm"/>
          </a:ln>
        </p:spPr>
        <p:style>
          <a:lnRef idx="2">
            <a:schemeClr val="accent1"/>
          </a:lnRef>
          <a:fillRef idx="0">
            <a:srgbClr val="FFFFFF"/>
          </a:fillRef>
          <a:effectRef idx="0">
            <a:srgbClr val="FFFFFF"/>
          </a:effectRef>
          <a:fontRef idx="minor">
            <a:schemeClr val="tx1"/>
          </a:fontRef>
        </p:style>
      </p:cxnSp>
      <p:cxnSp>
        <p:nvCxnSpPr>
          <p:cNvPr id="109" name="直接箭头连接符 100"/>
          <p:cNvCxnSpPr>
            <a:endCxn id="100" idx="0"/>
          </p:cNvCxnSpPr>
          <p:nvPr>
            <p:custDataLst>
              <p:tags r:id="rId62"/>
            </p:custDataLst>
          </p:nvPr>
        </p:nvCxnSpPr>
        <p:spPr>
          <a:xfrm>
            <a:off x="9264820" y="5517515"/>
            <a:ext cx="1652270" cy="574675"/>
          </a:xfrm>
          <a:prstGeom prst="straightConnector1">
            <a:avLst/>
          </a:prstGeom>
          <a:ln w="15875">
            <a:solidFill>
              <a:srgbClr val="C00000"/>
            </a:solidFill>
            <a:miter lim="800000"/>
            <a:tailEnd type="oval" w="sm" len="sm"/>
          </a:ln>
        </p:spPr>
        <p:style>
          <a:lnRef idx="2">
            <a:schemeClr val="accent1"/>
          </a:lnRef>
          <a:fillRef idx="0">
            <a:srgbClr val="FFFFFF"/>
          </a:fillRef>
          <a:effectRef idx="0">
            <a:srgbClr val="FFFFFF"/>
          </a:effectRef>
          <a:fontRef idx="minor">
            <a:schemeClr val="tx1"/>
          </a:fontRef>
        </p:style>
      </p:cxnSp>
      <p:cxnSp>
        <p:nvCxnSpPr>
          <p:cNvPr id="112" name="直接箭头连接符 101"/>
          <p:cNvCxnSpPr/>
          <p:nvPr>
            <p:custDataLst>
              <p:tags r:id="rId63"/>
            </p:custDataLst>
          </p:nvPr>
        </p:nvCxnSpPr>
        <p:spPr>
          <a:xfrm>
            <a:off x="9840765" y="5517515"/>
            <a:ext cx="1080135" cy="575945"/>
          </a:xfrm>
          <a:prstGeom prst="straightConnector1">
            <a:avLst/>
          </a:prstGeom>
          <a:ln w="15875">
            <a:solidFill>
              <a:schemeClr val="accent3"/>
            </a:solidFill>
            <a:miter lim="800000"/>
            <a:tailEnd type="oval" w="sm" len="sm"/>
          </a:ln>
        </p:spPr>
        <p:style>
          <a:lnRef idx="2">
            <a:schemeClr val="accent1"/>
          </a:lnRef>
          <a:fillRef idx="0">
            <a:srgbClr val="FFFFFF"/>
          </a:fillRef>
          <a:effectRef idx="0">
            <a:srgbClr val="FFFFFF"/>
          </a:effectRef>
          <a:fontRef idx="minor">
            <a:schemeClr val="tx1"/>
          </a:fontRef>
        </p:style>
      </p:cxnSp>
      <p:cxnSp>
        <p:nvCxnSpPr>
          <p:cNvPr id="113" name="直接箭头连接符 102"/>
          <p:cNvCxnSpPr>
            <a:endCxn id="106" idx="0"/>
          </p:cNvCxnSpPr>
          <p:nvPr>
            <p:custDataLst>
              <p:tags r:id="rId64"/>
            </p:custDataLst>
          </p:nvPr>
        </p:nvCxnSpPr>
        <p:spPr>
          <a:xfrm>
            <a:off x="9840765" y="5517515"/>
            <a:ext cx="1624330" cy="574675"/>
          </a:xfrm>
          <a:prstGeom prst="straightConnector1">
            <a:avLst/>
          </a:prstGeom>
          <a:ln w="15875">
            <a:solidFill>
              <a:schemeClr val="accent3"/>
            </a:solidFill>
            <a:miter lim="800000"/>
            <a:tailEnd type="oval" w="sm" len="sm"/>
          </a:ln>
        </p:spPr>
        <p:style>
          <a:lnRef idx="2">
            <a:schemeClr val="accent1"/>
          </a:lnRef>
          <a:fillRef idx="0">
            <a:srgbClr val="FFFFFF"/>
          </a:fillRef>
          <a:effectRef idx="0">
            <a:srgbClr val="FFFFFF"/>
          </a:effectRef>
          <a:fontRef idx="minor">
            <a:schemeClr val="tx1"/>
          </a:fontRef>
        </p:style>
      </p:cxnSp>
      <p:cxnSp>
        <p:nvCxnSpPr>
          <p:cNvPr id="115" name="直接箭头连接符 113"/>
          <p:cNvCxnSpPr>
            <a:stCxn id="95" idx="0"/>
          </p:cNvCxnSpPr>
          <p:nvPr>
            <p:custDataLst>
              <p:tags r:id="rId65"/>
            </p:custDataLst>
          </p:nvPr>
        </p:nvCxnSpPr>
        <p:spPr>
          <a:xfrm flipH="1" flipV="1">
            <a:off x="9264015" y="5516880"/>
            <a:ext cx="8890" cy="575310"/>
          </a:xfrm>
          <a:prstGeom prst="straightConnector1">
            <a:avLst/>
          </a:prstGeom>
          <a:ln>
            <a:solidFill>
              <a:schemeClr val="tx1"/>
            </a:solidFill>
            <a:tailEnd type="arrow"/>
          </a:ln>
        </p:spPr>
        <p:style>
          <a:lnRef idx="2">
            <a:schemeClr val="accent1"/>
          </a:lnRef>
          <a:fillRef idx="0">
            <a:srgbClr val="FFFFFF"/>
          </a:fillRef>
          <a:effectRef idx="0">
            <a:srgbClr val="FFFFFF"/>
          </a:effectRef>
          <a:fontRef idx="minor">
            <a:schemeClr val="tx1"/>
          </a:fontRef>
        </p:style>
      </p:cxnSp>
      <p:sp>
        <p:nvSpPr>
          <p:cNvPr id="116" name="圆角矩形 115"/>
          <p:cNvSpPr/>
          <p:nvPr>
            <p:custDataLst>
              <p:tags r:id="rId66"/>
            </p:custDataLst>
          </p:nvPr>
        </p:nvSpPr>
        <p:spPr>
          <a:xfrm>
            <a:off x="269761" y="5101613"/>
            <a:ext cx="5394191" cy="1459564"/>
          </a:xfrm>
          <a:prstGeom prst="roundRect">
            <a:avLst/>
          </a:prstGeom>
          <a:solidFill>
            <a:srgbClr val="E9EDF5"/>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lIns="54000" tIns="0" rIns="54000" bIns="0" rtlCol="0" anchor="ctr"/>
          <a:lstStyle/>
          <a:p>
            <a:pPr algn="just">
              <a:lnSpc>
                <a:spcPct val="80000"/>
              </a:lnSpc>
            </a:pPr>
            <a:r>
              <a:rPr kumimoji="1" lang="en-GB" altLang="zh-CN" sz="1400" b="0" dirty="0">
                <a:solidFill>
                  <a:schemeClr val="tx1"/>
                </a:solidFill>
                <a:latin typeface="Arial" panose="020B0604020202090204" pitchFamily="34" charset="0"/>
                <a:ea typeface="SimHei" panose="02010609060101010101" pitchFamily="49" charset="-122"/>
                <a:cs typeface="Arial" panose="020B0604020202090204" pitchFamily="34" charset="0"/>
              </a:rPr>
              <a:t>Tiles 1 and 2 begin their triangular solves. Tile 1 finishes first and sets </a:t>
            </a:r>
            <a:r>
              <a:rPr kumimoji="1" lang="en-GB" altLang="zh-CN" sz="1400" b="0" dirty="0" err="1">
                <a:solidFill>
                  <a:schemeClr val="tx1"/>
                </a:solidFill>
                <a:latin typeface="Arial" panose="020B0604020202090204" pitchFamily="34" charset="0"/>
                <a:ea typeface="SimHei" panose="02010609060101010101" pitchFamily="49" charset="-122"/>
                <a:cs typeface="Arial" panose="020B0604020202090204" pitchFamily="34" charset="0"/>
              </a:rPr>
              <a:t>signal_fin</a:t>
            </a:r>
            <a:r>
              <a:rPr kumimoji="1" lang="en-GB" altLang="zh-CN" sz="1400" b="0" dirty="0">
                <a:solidFill>
                  <a:schemeClr val="tx1"/>
                </a:solidFill>
                <a:latin typeface="Arial" panose="020B0604020202090204" pitchFamily="34" charset="0"/>
                <a:ea typeface="SimHei" panose="02010609060101010101" pitchFamily="49" charset="-122"/>
                <a:cs typeface="Arial" panose="020B0604020202090204" pitchFamily="34" charset="0"/>
              </a:rPr>
              <a:t>[1] to 1, while tile 2 has not yet completed. The next update of tile 3 depends only on tile 1, so once </a:t>
            </a:r>
            <a:r>
              <a:rPr kumimoji="1" lang="en-GB" altLang="zh-CN" sz="1400" b="0" dirty="0" err="1">
                <a:solidFill>
                  <a:schemeClr val="tx1"/>
                </a:solidFill>
                <a:latin typeface="Arial" panose="020B0604020202090204" pitchFamily="34" charset="0"/>
                <a:ea typeface="SimHei" panose="02010609060101010101" pitchFamily="49" charset="-122"/>
                <a:cs typeface="Arial" panose="020B0604020202090204" pitchFamily="34" charset="0"/>
              </a:rPr>
              <a:t>signal_fin</a:t>
            </a:r>
            <a:r>
              <a:rPr kumimoji="1" lang="en-GB" altLang="zh-CN" sz="1400" b="0" dirty="0">
                <a:solidFill>
                  <a:schemeClr val="tx1"/>
                </a:solidFill>
                <a:latin typeface="Arial" panose="020B0604020202090204" pitchFamily="34" charset="0"/>
                <a:ea typeface="SimHei" panose="02010609060101010101" pitchFamily="49" charset="-122"/>
                <a:cs typeface="Arial" panose="020B0604020202090204" pitchFamily="34" charset="0"/>
              </a:rPr>
              <a:t>[1] is set, tile 3 becomes ready to proceed. Tile 4 also depends on tile 1; however, because its next update additionally depends on tile 2, the completion of tile 1 alone is insufficient to satisfy its dependency conditions, and tile 4 therefore remains in the busy-wait state.</a:t>
            </a:r>
            <a:endParaRPr kumimoji="1" lang="zh-CN" altLang="en-US" sz="1400" b="0" dirty="0">
              <a:solidFill>
                <a:schemeClr val="tx1"/>
              </a:solidFill>
              <a:latin typeface="Arial" panose="020B0604020202090204" pitchFamily="34" charset="0"/>
              <a:ea typeface="SimHei" panose="02010609060101010101" pitchFamily="49" charset="-122"/>
              <a:cs typeface="Arial" panose="020B060402020209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占位符 2"/>
          <p:cNvSpPr>
            <a:spLocks noGrp="1"/>
          </p:cNvSpPr>
          <p:nvPr>
            <p:ph type="dt" sz="half" idx="11"/>
          </p:nvPr>
        </p:nvSpPr>
        <p:spPr/>
        <p:txBody>
          <a:bodyPr/>
          <a:lstStyle/>
          <a:p>
            <a:pPr eaLnBrk="1" hangingPunct="1">
              <a:defRPr/>
            </a:pPr>
            <a:fld id="{AE3CD8ED-737E-4C4B-A8A6-F04A92EA5827}" type="datetime1">
              <a:rPr lang="zh-CN" altLang="en-US" b="0" smtClean="0"/>
            </a:fld>
            <a:endParaRPr lang="en-US" altLang="zh-CN" b="0" dirty="0"/>
          </a:p>
        </p:txBody>
      </p:sp>
      <p:sp>
        <p:nvSpPr>
          <p:cNvPr id="4" name="灯片编号占位符 3"/>
          <p:cNvSpPr>
            <a:spLocks noGrp="1"/>
          </p:cNvSpPr>
          <p:nvPr>
            <p:ph type="sldNum" sz="quarter" idx="13"/>
          </p:nvPr>
        </p:nvSpPr>
        <p:spPr/>
        <p:txBody>
          <a:bodyPr/>
          <a:lstStyle/>
          <a:p>
            <a:pPr eaLnBrk="1" hangingPunct="1">
              <a:defRPr/>
            </a:pPr>
            <a:fld id="{C27AA96D-97FF-4629-975B-5B2D4FEAEEB1}" type="slidenum">
              <a:rPr lang="en-US" altLang="zh-CN" b="0" smtClean="0"/>
            </a:fld>
            <a:endParaRPr lang="en-US" altLang="zh-CN" b="0" dirty="0"/>
          </a:p>
        </p:txBody>
      </p:sp>
      <p:grpSp>
        <p:nvGrpSpPr>
          <p:cNvPr id="53" name="组合 52"/>
          <p:cNvGrpSpPr>
            <a:grpSpLocks noChangeAspect="1"/>
          </p:cNvGrpSpPr>
          <p:nvPr/>
        </p:nvGrpSpPr>
        <p:grpSpPr>
          <a:xfrm>
            <a:off x="10920182" y="1064017"/>
            <a:ext cx="913713" cy="819866"/>
            <a:chOff x="10484831" y="136172"/>
            <a:chExt cx="1203623" cy="1080000"/>
          </a:xfrm>
        </p:grpSpPr>
        <p:sp>
          <p:nvSpPr>
            <p:cNvPr id="54" name="框架 53"/>
            <p:cNvSpPr/>
            <p:nvPr/>
          </p:nvSpPr>
          <p:spPr>
            <a:xfrm>
              <a:off x="10546643" y="136172"/>
              <a:ext cx="1080000" cy="108000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sp>
          <p:nvSpPr>
            <p:cNvPr id="55" name="文本框 54"/>
            <p:cNvSpPr txBox="1"/>
            <p:nvPr/>
          </p:nvSpPr>
          <p:spPr>
            <a:xfrm>
              <a:off x="10484831" y="225976"/>
              <a:ext cx="1203623" cy="931000"/>
            </a:xfrm>
            <a:prstGeom prst="rect">
              <a:avLst/>
            </a:prstGeom>
            <a:noFill/>
          </p:spPr>
          <p:txBody>
            <a:bodyPr wrap="square" rtlCol="0" anchor="ctr">
              <a:spAutoFit/>
            </a:bodyPr>
            <a:lstStyle/>
            <a:p>
              <a:pPr algn="ctr"/>
              <a:r>
                <a:rPr kumimoji="1" lang="en-US" altLang="zh-CN" sz="4000" b="1" dirty="0">
                  <a:latin typeface="Heiti SC Medium" panose="02000000000000000000" pitchFamily="2" charset="-128"/>
                  <a:ea typeface="Heiti SC Medium" panose="02000000000000000000" pitchFamily="2" charset="-128"/>
                </a:rPr>
                <a:t>3</a:t>
              </a:r>
              <a:endParaRPr kumimoji="1" lang="en-US" altLang="zh-CN" sz="4000" b="1" dirty="0">
                <a:latin typeface="Heiti SC Medium" panose="02000000000000000000" pitchFamily="2" charset="-128"/>
                <a:ea typeface="Heiti SC Medium" panose="02000000000000000000" pitchFamily="2" charset="-128"/>
              </a:endParaRPr>
            </a:p>
          </p:txBody>
        </p:sp>
      </p:grpSp>
      <p:sp>
        <p:nvSpPr>
          <p:cNvPr id="6" name="矩形 5"/>
          <p:cNvSpPr>
            <a:spLocks noChangeAspect="1"/>
          </p:cNvSpPr>
          <p:nvPr>
            <p:custDataLst>
              <p:tags r:id="rId1"/>
            </p:custDataLst>
          </p:nvPr>
        </p:nvSpPr>
        <p:spPr>
          <a:xfrm>
            <a:off x="551007" y="1556189"/>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graphicFrame>
        <p:nvGraphicFramePr>
          <p:cNvPr id="2" name="表格 6"/>
          <p:cNvGraphicFramePr>
            <a:graphicFrameLocks noGrp="1"/>
          </p:cNvGraphicFramePr>
          <p:nvPr>
            <p:custDataLst>
              <p:tags r:id="rId2"/>
            </p:custDataLst>
          </p:nvPr>
        </p:nvGraphicFramePr>
        <p:xfrm>
          <a:off x="605067" y="1611213"/>
          <a:ext cx="972000" cy="971850"/>
        </p:xfrm>
        <a:graphic>
          <a:graphicData uri="http://schemas.openxmlformats.org/drawingml/2006/table">
            <a:tbl>
              <a:tblPr>
                <a:tableStyleId>{5C22544A-7EE6-4342-B048-85BDC9FD1C3A}</a:tableStyleId>
              </a:tblPr>
              <a:tblGrid>
                <a:gridCol w="324000"/>
                <a:gridCol w="323850"/>
                <a:gridCol w="324150"/>
              </a:tblGrid>
              <a:tr h="323850">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r>
              <a:tr h="324000">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r>
              <a:tr h="324000">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r>
            </a:tbl>
          </a:graphicData>
        </a:graphic>
      </p:graphicFrame>
      <p:sp>
        <p:nvSpPr>
          <p:cNvPr id="5" name="矩形 4"/>
          <p:cNvSpPr>
            <a:spLocks noChangeAspect="1"/>
          </p:cNvSpPr>
          <p:nvPr>
            <p:custDataLst>
              <p:tags r:id="rId3"/>
            </p:custDataLst>
          </p:nvPr>
        </p:nvSpPr>
        <p:spPr>
          <a:xfrm>
            <a:off x="551007" y="2636968"/>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graphicFrame>
        <p:nvGraphicFramePr>
          <p:cNvPr id="7" name="表格 6"/>
          <p:cNvGraphicFramePr>
            <a:graphicFrameLocks noGrp="1"/>
          </p:cNvGraphicFramePr>
          <p:nvPr>
            <p:custDataLst>
              <p:tags r:id="rId4"/>
            </p:custDataLst>
          </p:nvPr>
        </p:nvGraphicFramePr>
        <p:xfrm>
          <a:off x="605067" y="2691992"/>
          <a:ext cx="972000" cy="971850"/>
        </p:xfrm>
        <a:graphic>
          <a:graphicData uri="http://schemas.openxmlformats.org/drawingml/2006/table">
            <a:tbl>
              <a:tblPr>
                <a:tableStyleId>{5C22544A-7EE6-4342-B048-85BDC9FD1C3A}</a:tableStyleId>
              </a:tblPr>
              <a:tblGrid>
                <a:gridCol w="324000"/>
                <a:gridCol w="324000"/>
                <a:gridCol w="324000"/>
              </a:tblGrid>
              <a:tr h="323850">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r>
              <a:tr h="324000">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r>
              <a:tr h="324000">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r>
            </a:tbl>
          </a:graphicData>
        </a:graphic>
      </p:graphicFrame>
      <p:sp>
        <p:nvSpPr>
          <p:cNvPr id="9" name="矩形 8"/>
          <p:cNvSpPr>
            <a:spLocks noChangeAspect="1"/>
          </p:cNvSpPr>
          <p:nvPr>
            <p:custDataLst>
              <p:tags r:id="rId5"/>
            </p:custDataLst>
          </p:nvPr>
        </p:nvSpPr>
        <p:spPr>
          <a:xfrm>
            <a:off x="1631127" y="2636968"/>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graphicFrame>
        <p:nvGraphicFramePr>
          <p:cNvPr id="14" name="表格 6"/>
          <p:cNvGraphicFramePr>
            <a:graphicFrameLocks noGrp="1"/>
          </p:cNvGraphicFramePr>
          <p:nvPr>
            <p:custDataLst>
              <p:tags r:id="rId6"/>
            </p:custDataLst>
          </p:nvPr>
        </p:nvGraphicFramePr>
        <p:xfrm>
          <a:off x="1685187" y="2691357"/>
          <a:ext cx="972000" cy="972000"/>
        </p:xfrm>
        <a:graphic>
          <a:graphicData uri="http://schemas.openxmlformats.org/drawingml/2006/table">
            <a:tbl>
              <a:tblPr>
                <a:tableStyleId>{5C22544A-7EE6-4342-B048-85BDC9FD1C3A}</a:tableStyleId>
              </a:tblPr>
              <a:tblGrid>
                <a:gridCol w="324000"/>
                <a:gridCol w="324000"/>
                <a:gridCol w="324000"/>
              </a:tblGrid>
              <a:tr h="324000">
                <a:tc>
                  <a:txBody>
                    <a:bodyPr/>
                    <a:lstStyle/>
                    <a:p>
                      <a:endParaRPr lang="zh-CN" altLang="en-US" sz="600" dirty="0"/>
                    </a:p>
                  </a:txBody>
                  <a:tcPr marL="29605" marR="29605" marT="14803" marB="14803">
                    <a:solidFill>
                      <a:srgbClr val="FFC000"/>
                    </a:solidFill>
                  </a:tcPr>
                </a:tc>
                <a:tc>
                  <a:txBody>
                    <a:bodyPr/>
                    <a:lstStyle/>
                    <a:p>
                      <a:endParaRPr lang="zh-CN" altLang="en-US" sz="600" dirty="0"/>
                    </a:p>
                  </a:txBody>
                  <a:tcPr marL="29605" marR="29605" marT="14803" marB="14803">
                    <a:solidFill>
                      <a:srgbClr val="FFC000"/>
                    </a:solidFill>
                  </a:tcPr>
                </a:tc>
                <a:tc>
                  <a:txBody>
                    <a:bodyPr/>
                    <a:lstStyle/>
                    <a:p>
                      <a:endParaRPr lang="zh-CN" altLang="en-US" sz="600" dirty="0"/>
                    </a:p>
                  </a:txBody>
                  <a:tcPr marL="29605" marR="29605" marT="14803" marB="14803">
                    <a:solidFill>
                      <a:srgbClr val="FFC000"/>
                    </a:solidFill>
                  </a:tcPr>
                </a:tc>
              </a:tr>
              <a:tr h="324000">
                <a:tc>
                  <a:txBody>
                    <a:bodyPr/>
                    <a:lstStyle/>
                    <a:p>
                      <a:endParaRPr lang="zh-CN" altLang="en-US" sz="600" dirty="0"/>
                    </a:p>
                  </a:txBody>
                  <a:tcPr marL="29605" marR="29605" marT="14803" marB="14803">
                    <a:solidFill>
                      <a:srgbClr val="FFC000"/>
                    </a:solidFill>
                  </a:tcPr>
                </a:tc>
                <a:tc>
                  <a:txBody>
                    <a:bodyPr/>
                    <a:lstStyle/>
                    <a:p>
                      <a:endParaRPr lang="zh-CN" altLang="en-US" sz="600" dirty="0"/>
                    </a:p>
                  </a:txBody>
                  <a:tcPr marL="29605" marR="29605" marT="14803" marB="14803">
                    <a:solidFill>
                      <a:srgbClr val="FFC000"/>
                    </a:solidFill>
                  </a:tcPr>
                </a:tc>
                <a:tc>
                  <a:txBody>
                    <a:bodyPr/>
                    <a:lstStyle/>
                    <a:p>
                      <a:endParaRPr lang="zh-CN" altLang="en-US" sz="600" dirty="0"/>
                    </a:p>
                  </a:txBody>
                  <a:tcPr marL="29605" marR="29605" marT="14803" marB="14803">
                    <a:solidFill>
                      <a:srgbClr val="FFC000"/>
                    </a:solidFill>
                  </a:tcPr>
                </a:tc>
              </a:tr>
              <a:tr h="324000">
                <a:tc>
                  <a:txBody>
                    <a:bodyPr/>
                    <a:lstStyle/>
                    <a:p>
                      <a:endParaRPr lang="zh-CN" altLang="en-US" sz="600" dirty="0"/>
                    </a:p>
                  </a:txBody>
                  <a:tcPr marL="29605" marR="29605" marT="14803" marB="14803">
                    <a:solidFill>
                      <a:srgbClr val="FFC000"/>
                    </a:solidFill>
                  </a:tcPr>
                </a:tc>
                <a:tc>
                  <a:txBody>
                    <a:bodyPr/>
                    <a:lstStyle/>
                    <a:p>
                      <a:endParaRPr lang="zh-CN" altLang="en-US" sz="600" dirty="0"/>
                    </a:p>
                  </a:txBody>
                  <a:tcPr marL="29605" marR="29605" marT="14803" marB="14803">
                    <a:solidFill>
                      <a:srgbClr val="FFC000"/>
                    </a:solidFill>
                  </a:tcPr>
                </a:tc>
                <a:tc>
                  <a:txBody>
                    <a:bodyPr/>
                    <a:lstStyle/>
                    <a:p>
                      <a:endParaRPr lang="zh-CN" altLang="en-US" sz="600" dirty="0"/>
                    </a:p>
                  </a:txBody>
                  <a:tcPr marL="29605" marR="29605" marT="14803" marB="14803">
                    <a:solidFill>
                      <a:srgbClr val="FFC000"/>
                    </a:solidFill>
                  </a:tcPr>
                </a:tc>
              </a:tr>
            </a:tbl>
          </a:graphicData>
        </a:graphic>
      </p:graphicFrame>
      <p:sp>
        <p:nvSpPr>
          <p:cNvPr id="16" name="矩形 15"/>
          <p:cNvSpPr>
            <a:spLocks noChangeAspect="1"/>
          </p:cNvSpPr>
          <p:nvPr>
            <p:custDataLst>
              <p:tags r:id="rId7"/>
            </p:custDataLst>
          </p:nvPr>
        </p:nvSpPr>
        <p:spPr>
          <a:xfrm>
            <a:off x="551007" y="3717747"/>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graphicFrame>
        <p:nvGraphicFramePr>
          <p:cNvPr id="17" name="表格 6"/>
          <p:cNvGraphicFramePr>
            <a:graphicFrameLocks noGrp="1"/>
          </p:cNvGraphicFramePr>
          <p:nvPr>
            <p:custDataLst>
              <p:tags r:id="rId8"/>
            </p:custDataLst>
          </p:nvPr>
        </p:nvGraphicFramePr>
        <p:xfrm>
          <a:off x="605067" y="3772771"/>
          <a:ext cx="972000" cy="971850"/>
        </p:xfrm>
        <a:graphic>
          <a:graphicData uri="http://schemas.openxmlformats.org/drawingml/2006/table">
            <a:tbl>
              <a:tblPr>
                <a:tableStyleId>{5C22544A-7EE6-4342-B048-85BDC9FD1C3A}</a:tableStyleId>
              </a:tblPr>
              <a:tblGrid>
                <a:gridCol w="324000"/>
                <a:gridCol w="324000"/>
                <a:gridCol w="324000"/>
              </a:tblGrid>
              <a:tr h="323850">
                <a:tc>
                  <a:txBody>
                    <a:bodyPr/>
                    <a:lstStyle/>
                    <a:p>
                      <a:endParaRPr lang="zh-CN" altLang="en-US" sz="600" dirty="0"/>
                    </a:p>
                  </a:txBody>
                  <a:tcPr marL="29605" marR="29605" marT="14803" marB="14803">
                    <a:solidFill>
                      <a:srgbClr val="ED7D31"/>
                    </a:solidFill>
                  </a:tcPr>
                </a:tc>
                <a:tc>
                  <a:txBody>
                    <a:bodyPr/>
                    <a:lstStyle/>
                    <a:p>
                      <a:endParaRPr lang="zh-CN" altLang="en-US" sz="600" dirty="0"/>
                    </a:p>
                  </a:txBody>
                  <a:tcPr marL="29605" marR="29605" marT="14803" marB="14803">
                    <a:solidFill>
                      <a:srgbClr val="ED7D31"/>
                    </a:solidFill>
                  </a:tcPr>
                </a:tc>
                <a:tc>
                  <a:txBody>
                    <a:bodyPr/>
                    <a:lstStyle/>
                    <a:p>
                      <a:endParaRPr lang="zh-CN" altLang="en-US" sz="600" dirty="0"/>
                    </a:p>
                  </a:txBody>
                  <a:tcPr marL="29605" marR="29605" marT="14803" marB="14803">
                    <a:solidFill>
                      <a:srgbClr val="ED7D31"/>
                    </a:solidFill>
                  </a:tcPr>
                </a:tc>
              </a:tr>
              <a:tr h="324000">
                <a:tc>
                  <a:txBody>
                    <a:bodyPr/>
                    <a:lstStyle/>
                    <a:p>
                      <a:endParaRPr lang="zh-CN" altLang="en-US" sz="600" dirty="0"/>
                    </a:p>
                  </a:txBody>
                  <a:tcPr marL="29605" marR="29605" marT="14803" marB="14803">
                    <a:solidFill>
                      <a:srgbClr val="ED7D31"/>
                    </a:solidFill>
                  </a:tcPr>
                </a:tc>
                <a:tc>
                  <a:txBody>
                    <a:bodyPr/>
                    <a:lstStyle/>
                    <a:p>
                      <a:endParaRPr lang="zh-CN" altLang="en-US" sz="600" dirty="0"/>
                    </a:p>
                  </a:txBody>
                  <a:tcPr marL="29605" marR="29605" marT="14803" marB="14803">
                    <a:solidFill>
                      <a:srgbClr val="ED7D31"/>
                    </a:solidFill>
                  </a:tcPr>
                </a:tc>
                <a:tc>
                  <a:txBody>
                    <a:bodyPr/>
                    <a:lstStyle/>
                    <a:p>
                      <a:endParaRPr lang="zh-CN" altLang="en-US" sz="600" dirty="0"/>
                    </a:p>
                  </a:txBody>
                  <a:tcPr marL="29605" marR="29605" marT="14803" marB="14803">
                    <a:solidFill>
                      <a:srgbClr val="ED7D31"/>
                    </a:solidFill>
                  </a:tcPr>
                </a:tc>
              </a:tr>
              <a:tr h="324000">
                <a:tc>
                  <a:txBody>
                    <a:bodyPr/>
                    <a:lstStyle/>
                    <a:p>
                      <a:endParaRPr lang="zh-CN" altLang="en-US" sz="600" dirty="0"/>
                    </a:p>
                  </a:txBody>
                  <a:tcPr marL="29605" marR="29605" marT="14803" marB="14803">
                    <a:solidFill>
                      <a:srgbClr val="ED7D31"/>
                    </a:solidFill>
                  </a:tcPr>
                </a:tc>
                <a:tc>
                  <a:txBody>
                    <a:bodyPr/>
                    <a:lstStyle/>
                    <a:p>
                      <a:endParaRPr lang="zh-CN" altLang="en-US" sz="600" dirty="0"/>
                    </a:p>
                  </a:txBody>
                  <a:tcPr marL="29605" marR="29605" marT="14803" marB="14803">
                    <a:solidFill>
                      <a:srgbClr val="ED7D31"/>
                    </a:solidFill>
                  </a:tcPr>
                </a:tc>
                <a:tc>
                  <a:txBody>
                    <a:bodyPr/>
                    <a:lstStyle/>
                    <a:p>
                      <a:endParaRPr lang="zh-CN" altLang="en-US" sz="600" dirty="0"/>
                    </a:p>
                  </a:txBody>
                  <a:tcPr marL="29605" marR="29605" marT="14803" marB="14803">
                    <a:solidFill>
                      <a:srgbClr val="ED7D31"/>
                    </a:solidFill>
                  </a:tcPr>
                </a:tc>
              </a:tr>
            </a:tbl>
          </a:graphicData>
        </a:graphic>
      </p:graphicFrame>
      <p:sp>
        <p:nvSpPr>
          <p:cNvPr id="18" name="矩形 17"/>
          <p:cNvSpPr>
            <a:spLocks noChangeAspect="1"/>
          </p:cNvSpPr>
          <p:nvPr>
            <p:custDataLst>
              <p:tags r:id="rId9"/>
            </p:custDataLst>
          </p:nvPr>
        </p:nvSpPr>
        <p:spPr>
          <a:xfrm>
            <a:off x="1631127" y="3717747"/>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graphicFrame>
        <p:nvGraphicFramePr>
          <p:cNvPr id="24" name="表格 6"/>
          <p:cNvGraphicFramePr>
            <a:graphicFrameLocks noGrp="1"/>
          </p:cNvGraphicFramePr>
          <p:nvPr>
            <p:custDataLst>
              <p:tags r:id="rId10"/>
            </p:custDataLst>
          </p:nvPr>
        </p:nvGraphicFramePr>
        <p:xfrm>
          <a:off x="1685187" y="3772771"/>
          <a:ext cx="972000" cy="971850"/>
        </p:xfrm>
        <a:graphic>
          <a:graphicData uri="http://schemas.openxmlformats.org/drawingml/2006/table">
            <a:tbl>
              <a:tblPr>
                <a:tableStyleId>{5C22544A-7EE6-4342-B048-85BDC9FD1C3A}</a:tableStyleId>
              </a:tblPr>
              <a:tblGrid>
                <a:gridCol w="324000"/>
                <a:gridCol w="324000"/>
                <a:gridCol w="324000"/>
              </a:tblGrid>
              <a:tr h="32385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r h="32400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r h="32400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bl>
          </a:graphicData>
        </a:graphic>
      </p:graphicFrame>
      <p:sp>
        <p:nvSpPr>
          <p:cNvPr id="25" name="矩形 24"/>
          <p:cNvSpPr>
            <a:spLocks noChangeAspect="1"/>
          </p:cNvSpPr>
          <p:nvPr>
            <p:custDataLst>
              <p:tags r:id="rId11"/>
            </p:custDataLst>
          </p:nvPr>
        </p:nvSpPr>
        <p:spPr>
          <a:xfrm>
            <a:off x="2711247" y="3717747"/>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graphicFrame>
        <p:nvGraphicFramePr>
          <p:cNvPr id="26" name="表格 6"/>
          <p:cNvGraphicFramePr>
            <a:graphicFrameLocks noGrp="1"/>
          </p:cNvGraphicFramePr>
          <p:nvPr>
            <p:custDataLst>
              <p:tags r:id="rId12"/>
            </p:custDataLst>
          </p:nvPr>
        </p:nvGraphicFramePr>
        <p:xfrm>
          <a:off x="2765307" y="3772771"/>
          <a:ext cx="972000" cy="971850"/>
        </p:xfrm>
        <a:graphic>
          <a:graphicData uri="http://schemas.openxmlformats.org/drawingml/2006/table">
            <a:tbl>
              <a:tblPr>
                <a:tableStyleId>{5C22544A-7EE6-4342-B048-85BDC9FD1C3A}</a:tableStyleId>
              </a:tblPr>
              <a:tblGrid>
                <a:gridCol w="324000"/>
                <a:gridCol w="324000"/>
                <a:gridCol w="324000"/>
              </a:tblGrid>
              <a:tr h="32385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r h="32400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r h="324000">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c>
                  <a:txBody>
                    <a:bodyPr/>
                    <a:lstStyle/>
                    <a:p>
                      <a:endParaRPr lang="zh-CN" altLang="en-US" sz="600" dirty="0"/>
                    </a:p>
                  </a:txBody>
                  <a:tcPr marL="29605" marR="29605" marT="14803" marB="14803">
                    <a:solidFill>
                      <a:srgbClr val="D0CECE"/>
                    </a:solidFill>
                  </a:tcPr>
                </a:tc>
              </a:tr>
            </a:tbl>
          </a:graphicData>
        </a:graphic>
      </p:graphicFrame>
      <p:sp>
        <p:nvSpPr>
          <p:cNvPr id="27" name="文本框 26"/>
          <p:cNvSpPr txBox="1"/>
          <p:nvPr>
            <p:custDataLst>
              <p:tags r:id="rId13"/>
            </p:custDataLst>
          </p:nvPr>
        </p:nvSpPr>
        <p:spPr>
          <a:xfrm>
            <a:off x="839039" y="1747844"/>
            <a:ext cx="504056" cy="646331"/>
          </a:xfrm>
          <a:prstGeom prst="rect">
            <a:avLst/>
          </a:prstGeom>
          <a:noFill/>
          <a:effectLst>
            <a:outerShdw blurRad="50800" dist="38100" dir="2700000" algn="tl" rotWithShape="0">
              <a:prstClr val="black">
                <a:alpha val="40000"/>
              </a:prstClr>
            </a:outerShdw>
          </a:effectLst>
        </p:spPr>
        <p:txBody>
          <a:bodyPr wrap="square" rtlCol="0" anchor="ctr">
            <a:spAutoFit/>
          </a:bodyPr>
          <a:lstStyle/>
          <a:p>
            <a:pPr algn="ctr"/>
            <a:r>
              <a:rPr kumimoji="1" lang="en-US" altLang="zh-CN" sz="3600" b="0" dirty="0">
                <a:solidFill>
                  <a:srgbClr val="1B5294"/>
                </a:solidFill>
              </a:rPr>
              <a:t>0</a:t>
            </a:r>
            <a:endParaRPr kumimoji="1" lang="zh-CN" altLang="en-US" sz="3600" b="0" dirty="0">
              <a:solidFill>
                <a:srgbClr val="1B5294"/>
              </a:solidFill>
            </a:endParaRPr>
          </a:p>
        </p:txBody>
      </p:sp>
      <p:sp>
        <p:nvSpPr>
          <p:cNvPr id="28" name="文本框 27"/>
          <p:cNvSpPr txBox="1"/>
          <p:nvPr>
            <p:custDataLst>
              <p:tags r:id="rId14"/>
            </p:custDataLst>
          </p:nvPr>
        </p:nvSpPr>
        <p:spPr>
          <a:xfrm>
            <a:off x="839039" y="2828623"/>
            <a:ext cx="504056" cy="646331"/>
          </a:xfrm>
          <a:prstGeom prst="rect">
            <a:avLst/>
          </a:prstGeom>
          <a:noFill/>
          <a:effectLst>
            <a:outerShdw blurRad="50800" dist="38100" dir="2700000" algn="tl" rotWithShape="0">
              <a:prstClr val="black">
                <a:alpha val="40000"/>
              </a:prstClr>
            </a:outerShdw>
          </a:effectLst>
        </p:spPr>
        <p:txBody>
          <a:bodyPr wrap="square" rtlCol="0" anchor="ctr">
            <a:spAutoFit/>
          </a:bodyPr>
          <a:lstStyle/>
          <a:p>
            <a:pPr algn="ctr"/>
            <a:r>
              <a:rPr kumimoji="1" lang="en-US" altLang="zh-CN" sz="3600" b="0" dirty="0">
                <a:solidFill>
                  <a:srgbClr val="1B5294"/>
                </a:solidFill>
              </a:rPr>
              <a:t>1</a:t>
            </a:r>
            <a:endParaRPr kumimoji="1" lang="zh-CN" altLang="en-US" sz="3600" b="0" dirty="0">
              <a:solidFill>
                <a:srgbClr val="1B5294"/>
              </a:solidFill>
            </a:endParaRPr>
          </a:p>
        </p:txBody>
      </p:sp>
      <p:sp>
        <p:nvSpPr>
          <p:cNvPr id="29" name="文本框 28"/>
          <p:cNvSpPr txBox="1"/>
          <p:nvPr>
            <p:custDataLst>
              <p:tags r:id="rId15"/>
            </p:custDataLst>
          </p:nvPr>
        </p:nvSpPr>
        <p:spPr>
          <a:xfrm>
            <a:off x="1919159" y="2828623"/>
            <a:ext cx="504056" cy="646331"/>
          </a:xfrm>
          <a:prstGeom prst="rect">
            <a:avLst/>
          </a:prstGeom>
          <a:noFill/>
          <a:effectLst>
            <a:outerShdw blurRad="50800" dist="38100" dir="2700000" algn="tl" rotWithShape="0">
              <a:prstClr val="black">
                <a:alpha val="40000"/>
              </a:prstClr>
            </a:outerShdw>
          </a:effectLst>
        </p:spPr>
        <p:txBody>
          <a:bodyPr wrap="square" rtlCol="0" anchor="ctr">
            <a:spAutoFit/>
          </a:bodyPr>
          <a:lstStyle/>
          <a:p>
            <a:pPr algn="ctr"/>
            <a:r>
              <a:rPr kumimoji="1" lang="en-US" altLang="zh-CN" sz="3600" b="0" dirty="0">
                <a:solidFill>
                  <a:srgbClr val="1B5294"/>
                </a:solidFill>
              </a:rPr>
              <a:t>3</a:t>
            </a:r>
            <a:endParaRPr kumimoji="1" lang="zh-CN" altLang="en-US" sz="3600" b="0" dirty="0">
              <a:solidFill>
                <a:srgbClr val="1B5294"/>
              </a:solidFill>
            </a:endParaRPr>
          </a:p>
        </p:txBody>
      </p:sp>
      <p:sp>
        <p:nvSpPr>
          <p:cNvPr id="30" name="文本框 29"/>
          <p:cNvSpPr txBox="1"/>
          <p:nvPr>
            <p:custDataLst>
              <p:tags r:id="rId16"/>
            </p:custDataLst>
          </p:nvPr>
        </p:nvSpPr>
        <p:spPr>
          <a:xfrm>
            <a:off x="839039" y="3909402"/>
            <a:ext cx="504056" cy="646331"/>
          </a:xfrm>
          <a:prstGeom prst="rect">
            <a:avLst/>
          </a:prstGeom>
          <a:noFill/>
          <a:effectLst>
            <a:outerShdw blurRad="50800" dist="38100" dir="2700000" algn="tl" rotWithShape="0">
              <a:prstClr val="black">
                <a:alpha val="40000"/>
              </a:prstClr>
            </a:outerShdw>
          </a:effectLst>
        </p:spPr>
        <p:txBody>
          <a:bodyPr wrap="square" rtlCol="0" anchor="ctr">
            <a:spAutoFit/>
          </a:bodyPr>
          <a:lstStyle/>
          <a:p>
            <a:pPr algn="ctr"/>
            <a:r>
              <a:rPr kumimoji="1" lang="en-US" altLang="zh-CN" sz="3600" b="0" dirty="0">
                <a:solidFill>
                  <a:srgbClr val="1B5294"/>
                </a:solidFill>
              </a:rPr>
              <a:t>2</a:t>
            </a:r>
            <a:endParaRPr kumimoji="1" lang="zh-CN" altLang="en-US" sz="3600" b="0" dirty="0">
              <a:solidFill>
                <a:srgbClr val="1B5294"/>
              </a:solidFill>
            </a:endParaRPr>
          </a:p>
        </p:txBody>
      </p:sp>
      <p:sp>
        <p:nvSpPr>
          <p:cNvPr id="31" name="文本框 30"/>
          <p:cNvSpPr txBox="1"/>
          <p:nvPr>
            <p:custDataLst>
              <p:tags r:id="rId17"/>
            </p:custDataLst>
          </p:nvPr>
        </p:nvSpPr>
        <p:spPr>
          <a:xfrm>
            <a:off x="1919159" y="3909402"/>
            <a:ext cx="504056" cy="646331"/>
          </a:xfrm>
          <a:prstGeom prst="rect">
            <a:avLst/>
          </a:prstGeom>
          <a:noFill/>
          <a:effectLst>
            <a:outerShdw blurRad="50800" dist="38100" dir="2700000" algn="tl" rotWithShape="0">
              <a:prstClr val="black">
                <a:alpha val="40000"/>
              </a:prstClr>
            </a:outerShdw>
          </a:effectLst>
        </p:spPr>
        <p:txBody>
          <a:bodyPr wrap="square" rtlCol="0" anchor="ctr">
            <a:spAutoFit/>
          </a:bodyPr>
          <a:lstStyle/>
          <a:p>
            <a:pPr algn="ctr"/>
            <a:r>
              <a:rPr kumimoji="1" lang="en-US" altLang="zh-CN" sz="3600" b="0" dirty="0">
                <a:solidFill>
                  <a:srgbClr val="1B5294"/>
                </a:solidFill>
              </a:rPr>
              <a:t>4</a:t>
            </a:r>
            <a:endParaRPr kumimoji="1" lang="zh-CN" altLang="en-US" sz="3600" b="0" dirty="0">
              <a:solidFill>
                <a:srgbClr val="1B5294"/>
              </a:solidFill>
            </a:endParaRPr>
          </a:p>
        </p:txBody>
      </p:sp>
      <p:sp>
        <p:nvSpPr>
          <p:cNvPr id="32" name="文本框 31"/>
          <p:cNvSpPr txBox="1"/>
          <p:nvPr>
            <p:custDataLst>
              <p:tags r:id="rId18"/>
            </p:custDataLst>
          </p:nvPr>
        </p:nvSpPr>
        <p:spPr>
          <a:xfrm>
            <a:off x="2999279" y="3909402"/>
            <a:ext cx="504056" cy="646331"/>
          </a:xfrm>
          <a:prstGeom prst="rect">
            <a:avLst/>
          </a:prstGeom>
          <a:noFill/>
          <a:effectLst>
            <a:outerShdw blurRad="50800" dist="38100" dir="2700000" algn="tl" rotWithShape="0">
              <a:prstClr val="black">
                <a:alpha val="40000"/>
              </a:prstClr>
            </a:outerShdw>
          </a:effectLst>
        </p:spPr>
        <p:txBody>
          <a:bodyPr wrap="square" rtlCol="0" anchor="ctr">
            <a:spAutoFit/>
          </a:bodyPr>
          <a:lstStyle/>
          <a:p>
            <a:pPr algn="ctr"/>
            <a:r>
              <a:rPr kumimoji="1" lang="en-US" altLang="zh-CN" sz="3600" b="0" dirty="0">
                <a:solidFill>
                  <a:srgbClr val="1B5294"/>
                </a:solidFill>
              </a:rPr>
              <a:t>5</a:t>
            </a:r>
            <a:endParaRPr kumimoji="1" lang="zh-CN" altLang="en-US" sz="3600" b="0" dirty="0">
              <a:solidFill>
                <a:srgbClr val="1B5294"/>
              </a:solidFill>
            </a:endParaRPr>
          </a:p>
        </p:txBody>
      </p:sp>
      <p:grpSp>
        <p:nvGrpSpPr>
          <p:cNvPr id="50" name="组合 49"/>
          <p:cNvGrpSpPr/>
          <p:nvPr/>
        </p:nvGrpSpPr>
        <p:grpSpPr>
          <a:xfrm>
            <a:off x="4920615" y="2204085"/>
            <a:ext cx="6482715" cy="378460"/>
            <a:chOff x="3808" y="4152"/>
            <a:chExt cx="2335" cy="256"/>
          </a:xfrm>
        </p:grpSpPr>
        <p:sp>
          <p:nvSpPr>
            <p:cNvPr id="51" name="文本框 50"/>
            <p:cNvSpPr txBox="1"/>
            <p:nvPr>
              <p:custDataLst>
                <p:tags r:id="rId19"/>
              </p:custDataLst>
            </p:nvPr>
          </p:nvSpPr>
          <p:spPr>
            <a:xfrm>
              <a:off x="3808" y="4152"/>
              <a:ext cx="607" cy="256"/>
            </a:xfrm>
            <a:prstGeom prst="rect">
              <a:avLst/>
            </a:prstGeom>
            <a:noFill/>
          </p:spPr>
          <p:txBody>
            <a:bodyPr wrap="square" lIns="0" tIns="0" rIns="0" bIns="0" rtlCol="0" anchor="ctr" anchorCtr="0">
              <a:noAutofit/>
            </a:bodyPr>
            <a:lstStyle/>
            <a:p>
              <a:pPr algn="ctr"/>
              <a:r>
                <a:rPr lang="en-US" altLang="zh-CN" sz="2400" u="sng" dirty="0">
                  <a:latin typeface="Arial" panose="020B0604020202090204" pitchFamily="34" charset="0"/>
                  <a:ea typeface="黑体" charset="0"/>
                  <a:cs typeface="Arial" panose="020B0604020202090204" pitchFamily="34" charset="0"/>
                </a:rPr>
                <a:t>load</a:t>
              </a:r>
              <a:endParaRPr lang="en-US" altLang="zh-CN" sz="2400" u="sng" dirty="0">
                <a:latin typeface="Arial" panose="020B0604020202090204" pitchFamily="34" charset="0"/>
                <a:ea typeface="黑体" charset="0"/>
                <a:cs typeface="Arial" panose="020B0604020202090204" pitchFamily="34" charset="0"/>
              </a:endParaRPr>
            </a:p>
          </p:txBody>
        </p:sp>
        <p:sp>
          <p:nvSpPr>
            <p:cNvPr id="79" name="文本框 78"/>
            <p:cNvSpPr txBox="1"/>
            <p:nvPr>
              <p:custDataLst>
                <p:tags r:id="rId20"/>
              </p:custDataLst>
            </p:nvPr>
          </p:nvSpPr>
          <p:spPr>
            <a:xfrm>
              <a:off x="4442" y="4152"/>
              <a:ext cx="1022" cy="256"/>
            </a:xfrm>
            <a:prstGeom prst="rect">
              <a:avLst/>
            </a:prstGeom>
            <a:noFill/>
          </p:spPr>
          <p:txBody>
            <a:bodyPr wrap="square" lIns="0" tIns="0" rIns="0" bIns="0" rtlCol="0" anchor="ctr" anchorCtr="0">
              <a:noAutofit/>
            </a:bodyPr>
            <a:lstStyle/>
            <a:p>
              <a:pPr algn="ctr"/>
              <a:r>
                <a:rPr lang="en-US" altLang="zh-CN" sz="2400" u="sng">
                  <a:latin typeface="Arial" panose="020B0604020202090204" pitchFamily="34" charset="0"/>
                  <a:ea typeface="黑体" charset="0"/>
                  <a:cs typeface="Arial" panose="020B0604020202090204" pitchFamily="34" charset="0"/>
                </a:rPr>
                <a:t>compute</a:t>
              </a:r>
              <a:endParaRPr lang="en-US" altLang="zh-CN" sz="2400" u="sng">
                <a:latin typeface="Arial" panose="020B0604020202090204" pitchFamily="34" charset="0"/>
                <a:ea typeface="黑体" charset="0"/>
                <a:cs typeface="Arial" panose="020B0604020202090204" pitchFamily="34" charset="0"/>
              </a:endParaRPr>
            </a:p>
          </p:txBody>
        </p:sp>
        <p:sp>
          <p:nvSpPr>
            <p:cNvPr id="81" name="文本框 80"/>
            <p:cNvSpPr txBox="1"/>
            <p:nvPr>
              <p:custDataLst>
                <p:tags r:id="rId21"/>
              </p:custDataLst>
            </p:nvPr>
          </p:nvSpPr>
          <p:spPr>
            <a:xfrm>
              <a:off x="5536" y="4152"/>
              <a:ext cx="607" cy="256"/>
            </a:xfrm>
            <a:prstGeom prst="rect">
              <a:avLst/>
            </a:prstGeom>
            <a:noFill/>
          </p:spPr>
          <p:txBody>
            <a:bodyPr wrap="square" lIns="0" tIns="0" rIns="0" bIns="0" rtlCol="0" anchor="ctr" anchorCtr="0">
              <a:noAutofit/>
            </a:bodyPr>
            <a:lstStyle/>
            <a:p>
              <a:pPr algn="ctr"/>
              <a:r>
                <a:rPr lang="en-US" altLang="zh-CN" sz="2400" u="sng">
                  <a:latin typeface="Arial" panose="020B0604020202090204" pitchFamily="34" charset="0"/>
                  <a:ea typeface="黑体" charset="0"/>
                  <a:cs typeface="Arial" panose="020B0604020202090204" pitchFamily="34" charset="0"/>
                </a:rPr>
                <a:t>store</a:t>
              </a:r>
              <a:endParaRPr lang="en-US" altLang="zh-CN" sz="2400" u="sng">
                <a:latin typeface="Arial" panose="020B0604020202090204" pitchFamily="34" charset="0"/>
                <a:ea typeface="黑体" charset="0"/>
                <a:cs typeface="Arial" panose="020B0604020202090204" pitchFamily="34" charset="0"/>
              </a:endParaRPr>
            </a:p>
          </p:txBody>
        </p:sp>
      </p:grpSp>
      <p:sp>
        <p:nvSpPr>
          <p:cNvPr id="58" name="圆角矩形 57"/>
          <p:cNvSpPr/>
          <p:nvPr>
            <p:custDataLst>
              <p:tags r:id="rId22"/>
            </p:custDataLst>
          </p:nvPr>
        </p:nvSpPr>
        <p:spPr>
          <a:xfrm>
            <a:off x="4367808" y="2077925"/>
            <a:ext cx="7588618" cy="2960559"/>
          </a:xfrm>
          <a:prstGeom prst="roundRect">
            <a:avLst/>
          </a:prstGeom>
          <a:noFill/>
          <a:ln w="22225">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dirty="0">
              <a:noFill/>
            </a:endParaRPr>
          </a:p>
        </p:txBody>
      </p:sp>
      <p:sp>
        <p:nvSpPr>
          <p:cNvPr id="72" name="矩形 71"/>
          <p:cNvSpPr>
            <a:spLocks noChangeAspect="1"/>
          </p:cNvSpPr>
          <p:nvPr>
            <p:custDataLst>
              <p:tags r:id="rId23"/>
            </p:custDataLst>
          </p:nvPr>
        </p:nvSpPr>
        <p:spPr>
          <a:xfrm>
            <a:off x="1631142" y="1556189"/>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sp>
        <p:nvSpPr>
          <p:cNvPr id="73" name="矩形 72"/>
          <p:cNvSpPr>
            <a:spLocks noChangeAspect="1"/>
          </p:cNvSpPr>
          <p:nvPr>
            <p:custDataLst>
              <p:tags r:id="rId24"/>
            </p:custDataLst>
          </p:nvPr>
        </p:nvSpPr>
        <p:spPr>
          <a:xfrm>
            <a:off x="2711277" y="1556189"/>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sp>
        <p:nvSpPr>
          <p:cNvPr id="74" name="矩形 73"/>
          <p:cNvSpPr>
            <a:spLocks noChangeAspect="1"/>
          </p:cNvSpPr>
          <p:nvPr>
            <p:custDataLst>
              <p:tags r:id="rId25"/>
            </p:custDataLst>
          </p:nvPr>
        </p:nvSpPr>
        <p:spPr>
          <a:xfrm>
            <a:off x="2711277" y="2636959"/>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graphicFrame>
        <p:nvGraphicFramePr>
          <p:cNvPr id="86" name="表格 85"/>
          <p:cNvGraphicFramePr>
            <a:graphicFrameLocks noGrp="1"/>
          </p:cNvGraphicFramePr>
          <p:nvPr>
            <p:custDataLst>
              <p:tags r:id="rId26"/>
            </p:custDataLst>
          </p:nvPr>
        </p:nvGraphicFramePr>
        <p:xfrm>
          <a:off x="5520690" y="5157470"/>
          <a:ext cx="6193155" cy="365760"/>
        </p:xfrm>
        <a:graphic>
          <a:graphicData uri="http://schemas.openxmlformats.org/drawingml/2006/table">
            <a:tbl>
              <a:tblPr firstRow="1" bandRow="1">
                <a:tableStyleId>{5C22544A-7EE6-4342-B048-85BDC9FD1C3A}</a:tableStyleId>
              </a:tblPr>
              <a:tblGrid>
                <a:gridCol w="2926080"/>
                <a:gridCol w="544195"/>
                <a:gridCol w="544830"/>
                <a:gridCol w="544195"/>
                <a:gridCol w="544830"/>
                <a:gridCol w="544195"/>
                <a:gridCol w="544830"/>
              </a:tblGrid>
              <a:tr h="365760">
                <a:tc>
                  <a:txBody>
                    <a:bodyPr/>
                    <a:lstStyle/>
                    <a:p>
                      <a:pPr algn="r"/>
                      <a:r>
                        <a:rPr kumimoji="1" lang="en-US" altLang="zh-CN" sz="1600" dirty="0" err="1">
                          <a:solidFill>
                            <a:schemeClr val="tx1"/>
                          </a:solidFill>
                          <a:latin typeface="Arial" panose="020B0604020202090204" pitchFamily="34" charset="0"/>
                          <a:ea typeface="黑体" charset="0"/>
                          <a:cs typeface="Arial" panose="020B0604020202090204" pitchFamily="34" charset="0"/>
                          <a:sym typeface="+mn-ea"/>
                        </a:rPr>
                        <a:t>Global array: signal_fin[]</a:t>
                      </a:r>
                      <a:endParaRPr kumimoji="1" lang="en-US" altLang="zh-CN" sz="1600" dirty="0" err="1">
                        <a:solidFill>
                          <a:schemeClr val="tx1"/>
                        </a:solidFill>
                        <a:latin typeface="Arial" panose="020B0604020202090204" pitchFamily="34" charset="0"/>
                        <a:ea typeface="黑体" charset="0"/>
                        <a:cs typeface="Arial" panose="020B0604020202090204" pitchFamily="34" charset="0"/>
                        <a:sym typeface="+mn-ea"/>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dirty="0">
                          <a:solidFill>
                            <a:schemeClr val="tx1"/>
                          </a:solidFill>
                          <a:latin typeface="Arial" panose="020B0604020202090204" pitchFamily="34" charset="0"/>
                          <a:cs typeface="Arial" panose="020B0604020202090204" pitchFamily="34" charset="0"/>
                        </a:rPr>
                        <a:t>1</a:t>
                      </a:r>
                      <a:endParaRPr lang="en-US" altLang="zh-CN" dirty="0">
                        <a:solidFill>
                          <a:schemeClr val="tx1"/>
                        </a:solidFill>
                        <a:latin typeface="Arial" panose="020B0604020202090204" pitchFamily="34" charset="0"/>
                        <a:cs typeface="Arial" panose="020B060402020209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latin typeface="Arial" panose="020B0604020202090204" pitchFamily="34" charset="0"/>
                          <a:cs typeface="Arial" panose="020B0604020202090204" pitchFamily="34" charset="0"/>
                        </a:rPr>
                        <a:t>1</a:t>
                      </a:r>
                      <a:endParaRPr lang="en-US" altLang="zh-CN" dirty="0">
                        <a:solidFill>
                          <a:schemeClr val="tx1"/>
                        </a:solidFill>
                        <a:latin typeface="Arial" panose="020B0604020202090204" pitchFamily="34" charset="0"/>
                        <a:cs typeface="Arial" panose="020B060402020209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latin typeface="Arial" panose="020B0604020202090204" pitchFamily="34" charset="0"/>
                          <a:cs typeface="Arial" panose="020B0604020202090204" pitchFamily="34" charset="0"/>
                        </a:rPr>
                        <a:t>1</a:t>
                      </a:r>
                      <a:endParaRPr lang="en-US" altLang="zh-CN" dirty="0">
                        <a:solidFill>
                          <a:schemeClr val="tx1"/>
                        </a:solidFill>
                        <a:latin typeface="Arial" panose="020B0604020202090204" pitchFamily="34" charset="0"/>
                        <a:cs typeface="Arial" panose="020B060402020209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A9FC"/>
                    </a:solidFill>
                  </a:tcPr>
                </a:tc>
                <a:tc>
                  <a:txBody>
                    <a:bodyPr/>
                    <a:lstStyle/>
                    <a:p>
                      <a:pPr algn="ctr"/>
                      <a:r>
                        <a:rPr lang="en-US" altLang="zh-CN" dirty="0">
                          <a:solidFill>
                            <a:schemeClr val="tx1"/>
                          </a:solidFill>
                          <a:latin typeface="Arial" panose="020B0604020202090204" pitchFamily="34" charset="0"/>
                          <a:cs typeface="Arial" panose="020B0604020202090204" pitchFamily="34" charset="0"/>
                        </a:rPr>
                        <a:t>0</a:t>
                      </a:r>
                      <a:endParaRPr lang="zh-CN" altLang="en-US" dirty="0">
                        <a:solidFill>
                          <a:schemeClr val="tx1"/>
                        </a:solidFill>
                        <a:latin typeface="Arial" panose="020B0604020202090204" pitchFamily="34" charset="0"/>
                        <a:cs typeface="Arial" panose="020B060402020209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latin typeface="Arial" panose="020B0604020202090204" pitchFamily="34" charset="0"/>
                          <a:cs typeface="Arial" panose="020B0604020202090204" pitchFamily="34" charset="0"/>
                        </a:rPr>
                        <a:t>0</a:t>
                      </a:r>
                      <a:endParaRPr lang="en-US" altLang="zh-CN" dirty="0">
                        <a:solidFill>
                          <a:schemeClr val="tx1"/>
                        </a:solidFill>
                        <a:latin typeface="Arial" panose="020B0604020202090204" pitchFamily="34" charset="0"/>
                        <a:cs typeface="Arial" panose="020B060402020209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latin typeface="Arial" panose="020B0604020202090204" pitchFamily="34" charset="0"/>
                          <a:cs typeface="Arial" panose="020B0604020202090204" pitchFamily="34" charset="0"/>
                        </a:rPr>
                        <a:t>0</a:t>
                      </a:r>
                      <a:endParaRPr lang="en-US" altLang="zh-CN" dirty="0">
                        <a:solidFill>
                          <a:schemeClr val="tx1"/>
                        </a:solidFill>
                        <a:latin typeface="Arial" panose="020B0604020202090204" pitchFamily="34" charset="0"/>
                        <a:cs typeface="Arial" panose="020B060402020209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89" name="矩形 88"/>
          <p:cNvSpPr/>
          <p:nvPr>
            <p:custDataLst>
              <p:tags r:id="rId27"/>
            </p:custDataLst>
          </p:nvPr>
        </p:nvSpPr>
        <p:spPr>
          <a:xfrm>
            <a:off x="9641160" y="6092190"/>
            <a:ext cx="359410" cy="360000"/>
          </a:xfrm>
          <a:prstGeom prst="rect">
            <a:avLst/>
          </a:prstGeom>
          <a:solidFill>
            <a:srgbClr val="F5A9FC"/>
          </a:solidFill>
          <a:ln w="9525" cap="flat" cmpd="sng">
            <a:solidFill>
              <a:schemeClr val="tx1"/>
            </a:solid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1600">
                <a:ln>
                  <a:noFill/>
                </a:ln>
                <a:solidFill>
                  <a:schemeClr val="tx1"/>
                </a:solidFill>
                <a:latin typeface="Arial" panose="020B0604020202090204" pitchFamily="34" charset="0"/>
                <a:ea typeface="黑体" charset="0"/>
                <a:cs typeface="Arial" panose="020B0604020202090204" pitchFamily="34" charset="0"/>
                <a:sym typeface="+mn-ea"/>
              </a:rPr>
              <a:t>2</a:t>
            </a:r>
            <a:endParaRPr lang="en-US" altLang="zh-CN" sz="1600">
              <a:ln>
                <a:noFill/>
              </a:ln>
              <a:solidFill>
                <a:schemeClr val="tx1"/>
              </a:solidFill>
              <a:latin typeface="Arial" panose="020B0604020202090204" pitchFamily="34" charset="0"/>
              <a:ea typeface="黑体" charset="0"/>
              <a:cs typeface="Arial" panose="020B0604020202090204" pitchFamily="34" charset="0"/>
              <a:sym typeface="+mn-ea"/>
            </a:endParaRPr>
          </a:p>
        </p:txBody>
      </p:sp>
      <p:sp>
        <p:nvSpPr>
          <p:cNvPr id="90" name="矩形 89"/>
          <p:cNvSpPr/>
          <p:nvPr>
            <p:custDataLst>
              <p:tags r:id="rId28"/>
            </p:custDataLst>
          </p:nvPr>
        </p:nvSpPr>
        <p:spPr>
          <a:xfrm>
            <a:off x="10189165" y="6092190"/>
            <a:ext cx="359410" cy="360000"/>
          </a:xfrm>
          <a:prstGeom prst="rect">
            <a:avLst/>
          </a:prstGeom>
          <a:solidFill>
            <a:srgbClr val="F5A9FC"/>
          </a:solidFill>
          <a:ln w="9525" cap="flat" cmpd="sng">
            <a:solidFill>
              <a:schemeClr val="tx1"/>
            </a:solid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1600">
                <a:ln>
                  <a:noFill/>
                </a:ln>
                <a:solidFill>
                  <a:schemeClr val="tx1"/>
                </a:solidFill>
                <a:latin typeface="Arial" panose="020B0604020202090204" pitchFamily="34" charset="0"/>
                <a:ea typeface="黑体" charset="0"/>
                <a:cs typeface="Arial" panose="020B0604020202090204" pitchFamily="34" charset="0"/>
                <a:sym typeface="+mn-ea"/>
              </a:rPr>
              <a:t>3</a:t>
            </a:r>
            <a:endParaRPr lang="en-US" altLang="zh-CN" sz="1600">
              <a:ln>
                <a:noFill/>
              </a:ln>
              <a:solidFill>
                <a:schemeClr val="tx1"/>
              </a:solidFill>
              <a:latin typeface="Arial" panose="020B0604020202090204" pitchFamily="34" charset="0"/>
              <a:ea typeface="黑体" charset="0"/>
              <a:cs typeface="Arial" panose="020B0604020202090204" pitchFamily="34" charset="0"/>
              <a:sym typeface="+mn-ea"/>
            </a:endParaRPr>
          </a:p>
        </p:txBody>
      </p:sp>
      <p:sp>
        <p:nvSpPr>
          <p:cNvPr id="91" name="矩形 90"/>
          <p:cNvSpPr/>
          <p:nvPr>
            <p:custDataLst>
              <p:tags r:id="rId29"/>
            </p:custDataLst>
          </p:nvPr>
        </p:nvSpPr>
        <p:spPr>
          <a:xfrm>
            <a:off x="10737170" y="6092190"/>
            <a:ext cx="359410" cy="360000"/>
          </a:xfrm>
          <a:prstGeom prst="rect">
            <a:avLst/>
          </a:prstGeom>
          <a:noFill/>
          <a:ln w="9525" cap="flat" cmpd="sng">
            <a:solidFill>
              <a:schemeClr val="tx1"/>
            </a:solidFill>
            <a:prstDash val="solid"/>
            <a:miter lim="800000"/>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1600">
                <a:ln>
                  <a:noFill/>
                </a:ln>
                <a:solidFill>
                  <a:schemeClr val="tx1"/>
                </a:solidFill>
                <a:latin typeface="Arial" panose="020B0604020202090204" pitchFamily="34" charset="0"/>
                <a:ea typeface="黑体" charset="0"/>
                <a:cs typeface="Arial" panose="020B0604020202090204" pitchFamily="34" charset="0"/>
                <a:sym typeface="+mn-ea"/>
              </a:rPr>
              <a:t>4</a:t>
            </a:r>
            <a:endParaRPr lang="en-US" altLang="zh-CN" sz="1600">
              <a:ln>
                <a:noFill/>
              </a:ln>
              <a:solidFill>
                <a:schemeClr val="tx1"/>
              </a:solidFill>
              <a:latin typeface="Arial" panose="020B0604020202090204" pitchFamily="34" charset="0"/>
              <a:ea typeface="黑体" charset="0"/>
              <a:cs typeface="Arial" panose="020B0604020202090204" pitchFamily="34" charset="0"/>
              <a:sym typeface="+mn-ea"/>
            </a:endParaRPr>
          </a:p>
        </p:txBody>
      </p:sp>
      <p:sp>
        <p:nvSpPr>
          <p:cNvPr id="92" name="矩形 91"/>
          <p:cNvSpPr/>
          <p:nvPr>
            <p:custDataLst>
              <p:tags r:id="rId30"/>
            </p:custDataLst>
          </p:nvPr>
        </p:nvSpPr>
        <p:spPr>
          <a:xfrm>
            <a:off x="11285175" y="6092190"/>
            <a:ext cx="359410" cy="360000"/>
          </a:xfrm>
          <a:prstGeom prst="rect">
            <a:avLst/>
          </a:prstGeom>
          <a:noFill/>
          <a:ln w="9525" cap="flat" cmpd="sng">
            <a:solidFill>
              <a:schemeClr val="tx1"/>
            </a:solidFill>
            <a:prstDash val="solid"/>
            <a:miter lim="800000"/>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1600">
                <a:ln>
                  <a:noFill/>
                </a:ln>
                <a:solidFill>
                  <a:schemeClr val="tx1"/>
                </a:solidFill>
                <a:latin typeface="Arial" panose="020B0604020202090204" pitchFamily="34" charset="0"/>
                <a:ea typeface="黑体" charset="0"/>
                <a:cs typeface="Arial" panose="020B0604020202090204" pitchFamily="34" charset="0"/>
                <a:sym typeface="+mn-ea"/>
              </a:rPr>
              <a:t>5</a:t>
            </a:r>
            <a:endParaRPr lang="en-US" altLang="zh-CN" sz="1600">
              <a:ln>
                <a:noFill/>
              </a:ln>
              <a:solidFill>
                <a:schemeClr val="tx1"/>
              </a:solidFill>
              <a:latin typeface="Arial" panose="020B0604020202090204" pitchFamily="34" charset="0"/>
              <a:ea typeface="黑体" charset="0"/>
              <a:cs typeface="Arial" panose="020B0604020202090204" pitchFamily="34" charset="0"/>
              <a:sym typeface="+mn-ea"/>
            </a:endParaRPr>
          </a:p>
        </p:txBody>
      </p:sp>
      <p:sp>
        <p:nvSpPr>
          <p:cNvPr id="93" name="文本框 92"/>
          <p:cNvSpPr txBox="1"/>
          <p:nvPr>
            <p:custDataLst>
              <p:tags r:id="rId31"/>
            </p:custDataLst>
          </p:nvPr>
        </p:nvSpPr>
        <p:spPr>
          <a:xfrm>
            <a:off x="6672580" y="6092825"/>
            <a:ext cx="1765300" cy="359410"/>
          </a:xfrm>
          <a:prstGeom prst="rect">
            <a:avLst/>
          </a:prstGeom>
          <a:noFill/>
        </p:spPr>
        <p:txBody>
          <a:bodyPr wrap="square" lIns="0" rIns="0" bIns="17780" rtlCol="0" anchor="ctr" anchorCtr="0">
            <a:noAutofit/>
          </a:bodyPr>
          <a:lstStyle/>
          <a:p>
            <a:pPr algn="ctr"/>
            <a:r>
              <a:rPr kumimoji="1" lang="en-US" altLang="zh-CN" sz="1600" dirty="0" err="1">
                <a:latin typeface="Arial" panose="020B0604020202090204" pitchFamily="34" charset="0"/>
                <a:ea typeface="黑体" charset="0"/>
                <a:cs typeface="Arial" panose="020B0604020202090204" pitchFamily="34" charset="0"/>
              </a:rPr>
              <a:t>CUDA Block</a:t>
            </a:r>
            <a:endParaRPr kumimoji="1" lang="en-US" altLang="zh-CN" sz="1600" dirty="0" err="1">
              <a:latin typeface="Arial" panose="020B0604020202090204" pitchFamily="34" charset="0"/>
              <a:ea typeface="黑体" charset="0"/>
              <a:cs typeface="Arial" panose="020B0604020202090204" pitchFamily="34" charset="0"/>
            </a:endParaRPr>
          </a:p>
        </p:txBody>
      </p:sp>
      <p:cxnSp>
        <p:nvCxnSpPr>
          <p:cNvPr id="101" name="直接箭头连接符 100"/>
          <p:cNvCxnSpPr>
            <a:endCxn id="91" idx="0"/>
          </p:cNvCxnSpPr>
          <p:nvPr>
            <p:custDataLst>
              <p:tags r:id="rId32"/>
            </p:custDataLst>
          </p:nvPr>
        </p:nvCxnSpPr>
        <p:spPr>
          <a:xfrm>
            <a:off x="9264820" y="5517515"/>
            <a:ext cx="1652270" cy="574675"/>
          </a:xfrm>
          <a:prstGeom prst="straightConnector1">
            <a:avLst/>
          </a:prstGeom>
          <a:ln w="15875">
            <a:solidFill>
              <a:srgbClr val="C00000"/>
            </a:solidFill>
            <a:miter lim="800000"/>
            <a:tailEnd type="oval" w="sm" len="sm"/>
          </a:ln>
        </p:spPr>
        <p:style>
          <a:lnRef idx="2">
            <a:schemeClr val="accent1"/>
          </a:lnRef>
          <a:fillRef idx="0">
            <a:srgbClr val="FFFFFF"/>
          </a:fillRef>
          <a:effectRef idx="0">
            <a:srgbClr val="FFFFFF"/>
          </a:effectRef>
          <a:fontRef idx="minor">
            <a:schemeClr val="tx1"/>
          </a:fontRef>
        </p:style>
      </p:cxnSp>
      <p:cxnSp>
        <p:nvCxnSpPr>
          <p:cNvPr id="102" name="直接箭头连接符 101"/>
          <p:cNvCxnSpPr/>
          <p:nvPr>
            <p:custDataLst>
              <p:tags r:id="rId33"/>
            </p:custDataLst>
          </p:nvPr>
        </p:nvCxnSpPr>
        <p:spPr>
          <a:xfrm>
            <a:off x="9840765" y="5517515"/>
            <a:ext cx="1080135" cy="575945"/>
          </a:xfrm>
          <a:prstGeom prst="straightConnector1">
            <a:avLst/>
          </a:prstGeom>
          <a:ln w="15875">
            <a:solidFill>
              <a:srgbClr val="C00000"/>
            </a:solidFill>
            <a:miter lim="800000"/>
            <a:tailEnd type="oval" w="sm" len="sm"/>
          </a:ln>
        </p:spPr>
        <p:style>
          <a:lnRef idx="2">
            <a:schemeClr val="accent1"/>
          </a:lnRef>
          <a:fillRef idx="0">
            <a:srgbClr val="FFFFFF"/>
          </a:fillRef>
          <a:effectRef idx="0">
            <a:srgbClr val="FFFFFF"/>
          </a:effectRef>
          <a:fontRef idx="minor">
            <a:schemeClr val="tx1"/>
          </a:fontRef>
        </p:style>
      </p:cxnSp>
      <p:cxnSp>
        <p:nvCxnSpPr>
          <p:cNvPr id="103" name="直接箭头连接符 102"/>
          <p:cNvCxnSpPr>
            <a:endCxn id="92" idx="0"/>
          </p:cNvCxnSpPr>
          <p:nvPr>
            <p:custDataLst>
              <p:tags r:id="rId34"/>
            </p:custDataLst>
          </p:nvPr>
        </p:nvCxnSpPr>
        <p:spPr>
          <a:xfrm>
            <a:off x="9840765" y="5517515"/>
            <a:ext cx="1624330" cy="574675"/>
          </a:xfrm>
          <a:prstGeom prst="straightConnector1">
            <a:avLst/>
          </a:prstGeom>
          <a:ln w="15875">
            <a:solidFill>
              <a:srgbClr val="C00000"/>
            </a:solidFill>
            <a:miter lim="800000"/>
            <a:tailEnd type="oval" w="sm" len="sm"/>
          </a:ln>
        </p:spPr>
        <p:style>
          <a:lnRef idx="2">
            <a:schemeClr val="accent1"/>
          </a:lnRef>
          <a:fillRef idx="0">
            <a:srgbClr val="FFFFFF"/>
          </a:fillRef>
          <a:effectRef idx="0">
            <a:srgbClr val="FFFFFF"/>
          </a:effectRef>
          <a:fontRef idx="minor">
            <a:schemeClr val="tx1"/>
          </a:fontRef>
        </p:style>
      </p:cxnSp>
      <p:sp>
        <p:nvSpPr>
          <p:cNvPr id="104" name="矩形 103"/>
          <p:cNvSpPr>
            <a:spLocks noChangeAspect="1"/>
          </p:cNvSpPr>
          <p:nvPr>
            <p:custDataLst>
              <p:tags r:id="rId35"/>
            </p:custDataLst>
          </p:nvPr>
        </p:nvSpPr>
        <p:spPr>
          <a:xfrm>
            <a:off x="7788275" y="2639060"/>
            <a:ext cx="702000" cy="702000"/>
          </a:xfrm>
          <a:prstGeom prst="rect">
            <a:avLst/>
          </a:prstGeom>
          <a:solidFill>
            <a:srgbClr val="FFC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nchorCtr="0"/>
          <a:lstStyle/>
          <a:p>
            <a:pPr algn="ctr"/>
            <a:r>
              <a:rPr lang="en-US" altLang="zh-CN" sz="3600">
                <a:latin typeface="黑体" charset="0"/>
                <a:ea typeface="黑体" charset="0"/>
                <a:cs typeface="Times New Roman" panose="02020503050405090304" pitchFamily="18" charset="0"/>
              </a:rPr>
              <a:t>3</a:t>
            </a:r>
            <a:endParaRPr lang="en-US" altLang="zh-CN" sz="3600">
              <a:latin typeface="黑体" charset="0"/>
              <a:ea typeface="黑体" charset="0"/>
              <a:cs typeface="Times New Roman" panose="02020503050405090304" pitchFamily="18" charset="0"/>
            </a:endParaRPr>
          </a:p>
        </p:txBody>
      </p:sp>
      <p:graphicFrame>
        <p:nvGraphicFramePr>
          <p:cNvPr id="105" name="表格 6"/>
          <p:cNvGraphicFramePr>
            <a:graphicFrameLocks noGrp="1" noChangeAspect="1"/>
          </p:cNvGraphicFramePr>
          <p:nvPr>
            <p:custDataLst>
              <p:tags r:id="rId36"/>
            </p:custDataLst>
          </p:nvPr>
        </p:nvGraphicFramePr>
        <p:xfrm>
          <a:off x="5412105" y="2620010"/>
          <a:ext cx="702315" cy="701680"/>
        </p:xfrm>
        <a:graphic>
          <a:graphicData uri="http://schemas.openxmlformats.org/drawingml/2006/table">
            <a:tbl>
              <a:tblPr>
                <a:tableStyleId>{5C22544A-7EE6-4342-B048-85BDC9FD1C3A}</a:tableStyleId>
              </a:tblPr>
              <a:tblGrid>
                <a:gridCol w="234000"/>
                <a:gridCol w="234000"/>
                <a:gridCol w="234315"/>
              </a:tblGrid>
              <a:tr h="234000">
                <a:tc>
                  <a:txBody>
                    <a:bodyPr/>
                    <a:lstStyle/>
                    <a:p>
                      <a:endParaRPr lang="zh-CN" altLang="en-US" sz="600" dirty="0"/>
                    </a:p>
                  </a:txBody>
                  <a:tcPr marL="0" marR="0" marT="0" marB="0">
                    <a:solidFill>
                      <a:srgbClr val="DAE3F3"/>
                    </a:solidFill>
                  </a:tcPr>
                </a:tc>
                <a:tc>
                  <a:txBody>
                    <a:bodyPr/>
                    <a:lstStyle/>
                    <a:p>
                      <a:endParaRPr lang="zh-CN" altLang="en-US" sz="600" dirty="0"/>
                    </a:p>
                  </a:txBody>
                  <a:tcPr marL="0" marR="0" marT="0" marB="0">
                    <a:solidFill>
                      <a:srgbClr val="DAE3F3"/>
                    </a:solidFill>
                  </a:tcPr>
                </a:tc>
                <a:tc>
                  <a:txBody>
                    <a:bodyPr/>
                    <a:lstStyle/>
                    <a:p>
                      <a:endParaRPr lang="zh-CN" altLang="en-US" sz="600" dirty="0"/>
                    </a:p>
                  </a:txBody>
                  <a:tcPr marL="0" marR="0" marT="0" marB="0">
                    <a:solidFill>
                      <a:srgbClr val="DAE3F3"/>
                    </a:solidFill>
                  </a:tcPr>
                </a:tc>
              </a:tr>
              <a:tr h="233680">
                <a:tc>
                  <a:txBody>
                    <a:bodyPr/>
                    <a:lstStyle/>
                    <a:p>
                      <a:endParaRPr lang="zh-CN" altLang="en-US" sz="600" dirty="0"/>
                    </a:p>
                  </a:txBody>
                  <a:tcPr marL="0" marR="0" marT="0" marB="0">
                    <a:solidFill>
                      <a:srgbClr val="DAE3F3"/>
                    </a:solidFill>
                  </a:tcPr>
                </a:tc>
                <a:tc>
                  <a:txBody>
                    <a:bodyPr/>
                    <a:lstStyle/>
                    <a:p>
                      <a:endParaRPr lang="en-US" altLang="zh-CN" sz="600" dirty="0"/>
                    </a:p>
                  </a:txBody>
                  <a:tcPr marL="0" marR="0" marT="0" marB="0">
                    <a:solidFill>
                      <a:srgbClr val="DAE3F3"/>
                    </a:solidFill>
                  </a:tcPr>
                </a:tc>
                <a:tc>
                  <a:txBody>
                    <a:bodyPr/>
                    <a:lstStyle/>
                    <a:p>
                      <a:endParaRPr lang="zh-CN" altLang="en-US" sz="600" dirty="0"/>
                    </a:p>
                  </a:txBody>
                  <a:tcPr marL="0" marR="0" marT="0" marB="0">
                    <a:solidFill>
                      <a:srgbClr val="DAE3F3"/>
                    </a:solidFill>
                  </a:tcPr>
                </a:tc>
              </a:tr>
              <a:tr h="234000">
                <a:tc>
                  <a:txBody>
                    <a:bodyPr/>
                    <a:lstStyle/>
                    <a:p>
                      <a:endParaRPr lang="zh-CN" altLang="en-US" sz="600" dirty="0"/>
                    </a:p>
                  </a:txBody>
                  <a:tcPr marL="0" marR="0" marT="0" marB="0">
                    <a:solidFill>
                      <a:srgbClr val="DAE3F3"/>
                    </a:solidFill>
                  </a:tcPr>
                </a:tc>
                <a:tc>
                  <a:txBody>
                    <a:bodyPr/>
                    <a:lstStyle/>
                    <a:p>
                      <a:endParaRPr lang="zh-CN" altLang="en-US" sz="600" dirty="0"/>
                    </a:p>
                  </a:txBody>
                  <a:tcPr marL="0" marR="0" marT="0" marB="0">
                    <a:solidFill>
                      <a:srgbClr val="DAE3F3"/>
                    </a:solidFill>
                  </a:tcPr>
                </a:tc>
                <a:tc>
                  <a:txBody>
                    <a:bodyPr/>
                    <a:lstStyle/>
                    <a:p>
                      <a:endParaRPr lang="zh-CN" altLang="en-US" sz="600" dirty="0"/>
                    </a:p>
                  </a:txBody>
                  <a:tcPr marL="0" marR="0" marT="0" marB="0">
                    <a:solidFill>
                      <a:srgbClr val="DAE3F3"/>
                    </a:solidFill>
                  </a:tcPr>
                </a:tc>
              </a:tr>
            </a:tbl>
          </a:graphicData>
        </a:graphic>
      </p:graphicFrame>
      <p:cxnSp>
        <p:nvCxnSpPr>
          <p:cNvPr id="377" name="直接箭头连接符 376"/>
          <p:cNvCxnSpPr>
            <a:stCxn id="12" idx="3"/>
            <a:endCxn id="104" idx="1"/>
          </p:cNvCxnSpPr>
          <p:nvPr>
            <p:custDataLst>
              <p:tags r:id="rId37"/>
            </p:custDataLst>
          </p:nvPr>
        </p:nvCxnSpPr>
        <p:spPr>
          <a:xfrm>
            <a:off x="6115220" y="2980690"/>
            <a:ext cx="1673225" cy="9525"/>
          </a:xfrm>
          <a:prstGeom prst="straightConnector1">
            <a:avLst/>
          </a:prstGeom>
          <a:ln w="19050">
            <a:solidFill>
              <a:schemeClr val="tx1"/>
            </a:solidFill>
            <a:tailEnd type="triangle" w="lg" len="lg"/>
          </a:ln>
        </p:spPr>
        <p:style>
          <a:lnRef idx="2">
            <a:schemeClr val="accent1"/>
          </a:lnRef>
          <a:fillRef idx="0">
            <a:srgbClr val="FFFFFF"/>
          </a:fillRef>
          <a:effectRef idx="0">
            <a:srgbClr val="FFFFFF"/>
          </a:effectRef>
          <a:fontRef idx="minor">
            <a:schemeClr val="tx1"/>
          </a:fontRef>
        </p:style>
      </p:cxnSp>
      <p:graphicFrame>
        <p:nvGraphicFramePr>
          <p:cNvPr id="110" name="表格 6"/>
          <p:cNvGraphicFramePr>
            <a:graphicFrameLocks noGrp="1" noChangeAspect="1"/>
          </p:cNvGraphicFramePr>
          <p:nvPr>
            <p:custDataLst>
              <p:tags r:id="rId38"/>
            </p:custDataLst>
          </p:nvPr>
        </p:nvGraphicFramePr>
        <p:xfrm>
          <a:off x="10236200" y="3853815"/>
          <a:ext cx="702315" cy="702000"/>
        </p:xfrm>
        <a:graphic>
          <a:graphicData uri="http://schemas.openxmlformats.org/drawingml/2006/table">
            <a:tbl>
              <a:tblPr>
                <a:tableStyleId>{5C22544A-7EE6-4342-B048-85BDC9FD1C3A}</a:tableStyleId>
              </a:tblPr>
              <a:tblGrid>
                <a:gridCol w="234000"/>
                <a:gridCol w="234000"/>
                <a:gridCol w="234315"/>
              </a:tblGrid>
              <a:tr h="234000">
                <a:tc>
                  <a:txBody>
                    <a:bodyPr/>
                    <a:lstStyle/>
                    <a:p>
                      <a:endParaRPr lang="zh-CN" altLang="en-US" sz="600" dirty="0"/>
                    </a:p>
                  </a:txBody>
                  <a:tcPr marL="0" marR="0" marT="0" marB="0">
                    <a:solidFill>
                      <a:srgbClr val="DAE3F3"/>
                    </a:solidFill>
                  </a:tcPr>
                </a:tc>
                <a:tc>
                  <a:txBody>
                    <a:bodyPr/>
                    <a:lstStyle/>
                    <a:p>
                      <a:endParaRPr lang="zh-CN" altLang="en-US" sz="600" dirty="0"/>
                    </a:p>
                  </a:txBody>
                  <a:tcPr marL="0" marR="0" marT="0" marB="0">
                    <a:solidFill>
                      <a:srgbClr val="DAE3F3"/>
                    </a:solidFill>
                  </a:tcPr>
                </a:tc>
                <a:tc>
                  <a:txBody>
                    <a:bodyPr/>
                    <a:lstStyle/>
                    <a:p>
                      <a:endParaRPr lang="zh-CN" altLang="en-US" sz="600" dirty="0"/>
                    </a:p>
                  </a:txBody>
                  <a:tcPr marL="0" marR="0" marT="0" marB="0">
                    <a:solidFill>
                      <a:srgbClr val="DAE3F3"/>
                    </a:solidFill>
                  </a:tcPr>
                </a:tc>
              </a:tr>
              <a:tr h="234000">
                <a:tc>
                  <a:txBody>
                    <a:bodyPr/>
                    <a:lstStyle/>
                    <a:p>
                      <a:endParaRPr lang="zh-CN" altLang="en-US" sz="600" dirty="0"/>
                    </a:p>
                  </a:txBody>
                  <a:tcPr marL="0" marR="0" marT="0" marB="0">
                    <a:solidFill>
                      <a:srgbClr val="DAE3F3"/>
                    </a:solidFill>
                  </a:tcPr>
                </a:tc>
                <a:tc>
                  <a:txBody>
                    <a:bodyPr/>
                    <a:lstStyle/>
                    <a:p>
                      <a:endParaRPr lang="en-US" altLang="zh-CN" sz="600" dirty="0"/>
                    </a:p>
                  </a:txBody>
                  <a:tcPr marL="0" marR="0" marT="0" marB="0">
                    <a:solidFill>
                      <a:srgbClr val="DAE3F3"/>
                    </a:solidFill>
                  </a:tcPr>
                </a:tc>
                <a:tc>
                  <a:txBody>
                    <a:bodyPr/>
                    <a:lstStyle/>
                    <a:p>
                      <a:endParaRPr lang="zh-CN" altLang="en-US" sz="600" dirty="0"/>
                    </a:p>
                  </a:txBody>
                  <a:tcPr marL="0" marR="0" marT="0" marB="0">
                    <a:solidFill>
                      <a:srgbClr val="DAE3F3"/>
                    </a:solidFill>
                  </a:tcPr>
                </a:tc>
              </a:tr>
              <a:tr h="234000">
                <a:tc>
                  <a:txBody>
                    <a:bodyPr/>
                    <a:lstStyle/>
                    <a:p>
                      <a:endParaRPr lang="zh-CN" altLang="en-US" sz="600" dirty="0"/>
                    </a:p>
                  </a:txBody>
                  <a:tcPr marL="0" marR="0" marT="0" marB="0">
                    <a:solidFill>
                      <a:srgbClr val="DAE3F3"/>
                    </a:solidFill>
                  </a:tcPr>
                </a:tc>
                <a:tc>
                  <a:txBody>
                    <a:bodyPr/>
                    <a:lstStyle/>
                    <a:p>
                      <a:endParaRPr lang="zh-CN" altLang="en-US" sz="600" dirty="0"/>
                    </a:p>
                  </a:txBody>
                  <a:tcPr marL="0" marR="0" marT="0" marB="0">
                    <a:solidFill>
                      <a:srgbClr val="DAE3F3"/>
                    </a:solidFill>
                  </a:tcPr>
                </a:tc>
                <a:tc>
                  <a:txBody>
                    <a:bodyPr/>
                    <a:lstStyle/>
                    <a:p>
                      <a:endParaRPr lang="zh-CN" altLang="en-US" sz="600" dirty="0"/>
                    </a:p>
                  </a:txBody>
                  <a:tcPr marL="0" marR="0" marT="0" marB="0">
                    <a:solidFill>
                      <a:srgbClr val="DAE3F3"/>
                    </a:solidFill>
                  </a:tcPr>
                </a:tc>
              </a:tr>
            </a:tbl>
          </a:graphicData>
        </a:graphic>
      </p:graphicFrame>
      <p:sp>
        <p:nvSpPr>
          <p:cNvPr id="111" name="文本框 110"/>
          <p:cNvSpPr txBox="1"/>
          <p:nvPr>
            <p:custDataLst>
              <p:tags r:id="rId39"/>
            </p:custDataLst>
          </p:nvPr>
        </p:nvSpPr>
        <p:spPr>
          <a:xfrm>
            <a:off x="10246995" y="3853180"/>
            <a:ext cx="673735" cy="685165"/>
          </a:xfrm>
          <a:prstGeom prst="rect">
            <a:avLst/>
          </a:prstGeom>
          <a:noFill/>
        </p:spPr>
        <p:txBody>
          <a:bodyPr wrap="square" rtlCol="0" anchor="ctr" anchorCtr="0">
            <a:noAutofit/>
          </a:bodyPr>
          <a:lstStyle/>
          <a:p>
            <a:pPr algn="ctr"/>
            <a:r>
              <a:rPr lang="en-US" altLang="zh-CN" sz="3600">
                <a:latin typeface="黑体" charset="0"/>
                <a:ea typeface="黑体" charset="0"/>
                <a:cs typeface="Times New Roman" panose="02020503050405090304" pitchFamily="18" charset="0"/>
              </a:rPr>
              <a:t>2</a:t>
            </a:r>
            <a:endParaRPr lang="en-US" altLang="zh-CN" sz="3600">
              <a:latin typeface="黑体" charset="0"/>
              <a:ea typeface="黑体" charset="0"/>
              <a:cs typeface="Times New Roman" panose="02020503050405090304" pitchFamily="18" charset="0"/>
            </a:endParaRPr>
          </a:p>
        </p:txBody>
      </p:sp>
      <p:cxnSp>
        <p:nvCxnSpPr>
          <p:cNvPr id="114" name="直接箭头连接符 113"/>
          <p:cNvCxnSpPr>
            <a:stCxn id="89" idx="0"/>
          </p:cNvCxnSpPr>
          <p:nvPr>
            <p:custDataLst>
              <p:tags r:id="rId40"/>
            </p:custDataLst>
          </p:nvPr>
        </p:nvCxnSpPr>
        <p:spPr>
          <a:xfrm flipV="1">
            <a:off x="9820910" y="5516880"/>
            <a:ext cx="19050" cy="575310"/>
          </a:xfrm>
          <a:prstGeom prst="straightConnector1">
            <a:avLst/>
          </a:prstGeom>
          <a:ln>
            <a:solidFill>
              <a:schemeClr val="tx1"/>
            </a:solidFill>
            <a:tailEnd type="arrow"/>
          </a:ln>
        </p:spPr>
        <p:style>
          <a:lnRef idx="2">
            <a:schemeClr val="accent1"/>
          </a:lnRef>
          <a:fillRef idx="0">
            <a:srgbClr val="FFFFFF"/>
          </a:fillRef>
          <a:effectRef idx="0">
            <a:srgbClr val="FFFFFF"/>
          </a:effectRef>
          <a:fontRef idx="minor">
            <a:schemeClr val="tx1"/>
          </a:fontRef>
        </p:style>
      </p:cxnSp>
      <p:sp>
        <p:nvSpPr>
          <p:cNvPr id="12" name="文本框 11"/>
          <p:cNvSpPr txBox="1"/>
          <p:nvPr>
            <p:custDataLst>
              <p:tags r:id="rId41"/>
            </p:custDataLst>
          </p:nvPr>
        </p:nvSpPr>
        <p:spPr>
          <a:xfrm>
            <a:off x="5412740" y="2639060"/>
            <a:ext cx="702310" cy="683260"/>
          </a:xfrm>
          <a:prstGeom prst="rect">
            <a:avLst/>
          </a:prstGeom>
          <a:noFill/>
        </p:spPr>
        <p:txBody>
          <a:bodyPr wrap="square" rtlCol="0" anchor="ctr" anchorCtr="0">
            <a:noAutofit/>
          </a:bodyPr>
          <a:lstStyle/>
          <a:p>
            <a:pPr algn="ctr"/>
            <a:r>
              <a:rPr lang="en-US" altLang="zh-CN" sz="3600">
                <a:latin typeface="黑体" charset="0"/>
                <a:ea typeface="黑体" charset="0"/>
                <a:cs typeface="Times New Roman" panose="02020503050405090304" pitchFamily="18" charset="0"/>
              </a:rPr>
              <a:t>1</a:t>
            </a:r>
            <a:endParaRPr lang="en-US" altLang="zh-CN" sz="3600">
              <a:latin typeface="黑体" charset="0"/>
              <a:ea typeface="黑体" charset="0"/>
              <a:cs typeface="Times New Roman" panose="02020503050405090304" pitchFamily="18" charset="0"/>
            </a:endParaRPr>
          </a:p>
        </p:txBody>
      </p:sp>
      <p:sp>
        <p:nvSpPr>
          <p:cNvPr id="13" name="矩形 12"/>
          <p:cNvSpPr>
            <a:spLocks noChangeAspect="1"/>
          </p:cNvSpPr>
          <p:nvPr>
            <p:custDataLst>
              <p:tags r:id="rId42"/>
            </p:custDataLst>
          </p:nvPr>
        </p:nvSpPr>
        <p:spPr>
          <a:xfrm>
            <a:off x="7788275" y="3853180"/>
            <a:ext cx="702000" cy="702000"/>
          </a:xfrm>
          <a:prstGeom prst="rect">
            <a:avLst/>
          </a:prstGeom>
          <a:solidFill>
            <a:srgbClr val="ED7D3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nchorCtr="0"/>
          <a:lstStyle/>
          <a:p>
            <a:pPr algn="ctr"/>
            <a:r>
              <a:rPr lang="en-US" altLang="zh-CN" sz="3600">
                <a:latin typeface="黑体" charset="0"/>
                <a:ea typeface="黑体" charset="0"/>
                <a:cs typeface="Times New Roman" panose="02020503050405090304" pitchFamily="18" charset="0"/>
              </a:rPr>
              <a:t>2</a:t>
            </a:r>
            <a:endParaRPr lang="en-US" altLang="zh-CN" sz="3600">
              <a:latin typeface="黑体" charset="0"/>
              <a:ea typeface="黑体" charset="0"/>
              <a:cs typeface="Times New Roman" panose="02020503050405090304" pitchFamily="18" charset="0"/>
            </a:endParaRPr>
          </a:p>
        </p:txBody>
      </p:sp>
      <p:cxnSp>
        <p:nvCxnSpPr>
          <p:cNvPr id="21" name="直接箭头连接符 20"/>
          <p:cNvCxnSpPr>
            <a:stCxn id="13" idx="3"/>
            <a:endCxn id="111" idx="1"/>
          </p:cNvCxnSpPr>
          <p:nvPr>
            <p:custDataLst>
              <p:tags r:id="rId43"/>
            </p:custDataLst>
          </p:nvPr>
        </p:nvCxnSpPr>
        <p:spPr>
          <a:xfrm flipV="1">
            <a:off x="8490755" y="4196080"/>
            <a:ext cx="1756410" cy="8255"/>
          </a:xfrm>
          <a:prstGeom prst="straightConnector1">
            <a:avLst/>
          </a:prstGeom>
          <a:ln w="19050">
            <a:solidFill>
              <a:schemeClr val="tx1"/>
            </a:solidFill>
            <a:tailEnd type="triangle" w="lg" len="lg"/>
          </a:ln>
        </p:spPr>
        <p:style>
          <a:lnRef idx="2">
            <a:schemeClr val="accent1"/>
          </a:lnRef>
          <a:fillRef idx="0">
            <a:srgbClr val="FFFFFF"/>
          </a:fillRef>
          <a:effectRef idx="0">
            <a:srgbClr val="FFFFFF"/>
          </a:effectRef>
          <a:fontRef idx="minor">
            <a:schemeClr val="tx1"/>
          </a:fontRef>
        </p:style>
      </p:cxnSp>
      <p:sp>
        <p:nvSpPr>
          <p:cNvPr id="22" name="圆角矩形 21"/>
          <p:cNvSpPr/>
          <p:nvPr>
            <p:custDataLst>
              <p:tags r:id="rId44"/>
            </p:custDataLst>
          </p:nvPr>
        </p:nvSpPr>
        <p:spPr>
          <a:xfrm>
            <a:off x="269761" y="5101613"/>
            <a:ext cx="5394191" cy="1459564"/>
          </a:xfrm>
          <a:prstGeom prst="roundRect">
            <a:avLst/>
          </a:prstGeom>
          <a:solidFill>
            <a:srgbClr val="E9EDF5"/>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lIns="54000" tIns="0" rIns="54000" bIns="0" rtlCol="0" anchor="ctr"/>
          <a:lstStyle/>
          <a:p>
            <a:pPr algn="just"/>
            <a:r>
              <a:rPr kumimoji="1" lang="en-GB" sz="1400" b="0" dirty="0">
                <a:solidFill>
                  <a:schemeClr val="tx1"/>
                </a:solidFill>
                <a:latin typeface="Arial" panose="020B0604020202090204" pitchFamily="34" charset="0"/>
                <a:ea typeface="SimHei" panose="02010609060101010101" pitchFamily="49" charset="-122"/>
                <a:cs typeface="Arial" panose="020B0604020202090204" pitchFamily="34" charset="0"/>
              </a:rPr>
              <a:t>The completion of tile 1 allows tile 3 to proceed with its next update, even while tile 2 is still running. This shows that updates and factorization naturally interleave in the non-delayed model. Once tile 2 completes, tile 4 can proceed with its next update, which depends on both tiles 1 and 2. Likewise, tile 5, whose next update depends only on tile 2, also enters the update phase.</a:t>
            </a:r>
            <a:endParaRPr kumimoji="1" lang="en-GB" sz="1400" b="0" dirty="0">
              <a:solidFill>
                <a:schemeClr val="tx1"/>
              </a:solidFill>
              <a:latin typeface="Arial" panose="020B0604020202090204" pitchFamily="34" charset="0"/>
              <a:ea typeface="SimHei" panose="02010609060101010101" pitchFamily="49" charset="-122"/>
              <a:cs typeface="Arial" panose="020B0604020202090204" pitchFamily="34" charset="0"/>
            </a:endParaRPr>
          </a:p>
        </p:txBody>
      </p:sp>
      <p:graphicFrame>
        <p:nvGraphicFramePr>
          <p:cNvPr id="8" name="表格 6"/>
          <p:cNvGraphicFramePr>
            <a:graphicFrameLocks noGrp="1" noChangeAspect="1"/>
          </p:cNvGraphicFramePr>
          <p:nvPr>
            <p:custDataLst>
              <p:tags r:id="rId45"/>
            </p:custDataLst>
          </p:nvPr>
        </p:nvGraphicFramePr>
        <p:xfrm>
          <a:off x="4790415" y="1058211"/>
          <a:ext cx="384810" cy="386715"/>
        </p:xfrm>
        <a:graphic>
          <a:graphicData uri="http://schemas.openxmlformats.org/drawingml/2006/table">
            <a:tbl>
              <a:tblPr>
                <a:tableStyleId>{5C22544A-7EE6-4342-B048-85BDC9FD1C3A}</a:tableStyleId>
              </a:tblPr>
              <a:tblGrid>
                <a:gridCol w="128270"/>
                <a:gridCol w="128270"/>
                <a:gridCol w="128270"/>
              </a:tblGrid>
              <a:tr h="128905">
                <a:tc>
                  <a:txBody>
                    <a:bodyPr/>
                    <a:lstStyle/>
                    <a:p>
                      <a:endParaRPr lang="zh-CN" altLang="en-US"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r>
              <a:tr h="128905">
                <a:tc>
                  <a:txBody>
                    <a:bodyPr/>
                    <a:lstStyle/>
                    <a:p>
                      <a:endParaRPr lang="zh-CN" altLang="en-US"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r>
              <a:tr h="128905">
                <a:tc>
                  <a:txBody>
                    <a:bodyPr/>
                    <a:lstStyle/>
                    <a:p>
                      <a:endParaRPr lang="zh-CN" altLang="en-US"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r>
            </a:tbl>
          </a:graphicData>
        </a:graphic>
      </p:graphicFrame>
      <p:graphicFrame>
        <p:nvGraphicFramePr>
          <p:cNvPr id="10" name="表格 6"/>
          <p:cNvGraphicFramePr>
            <a:graphicFrameLocks noGrp="1" noChangeAspect="1"/>
          </p:cNvGraphicFramePr>
          <p:nvPr>
            <p:custDataLst>
              <p:tags r:id="rId46"/>
            </p:custDataLst>
          </p:nvPr>
        </p:nvGraphicFramePr>
        <p:xfrm>
          <a:off x="4798035" y="1573010"/>
          <a:ext cx="384810" cy="386715"/>
        </p:xfrm>
        <a:graphic>
          <a:graphicData uri="http://schemas.openxmlformats.org/drawingml/2006/table">
            <a:tbl>
              <a:tblPr>
                <a:tableStyleId>{5C22544A-7EE6-4342-B048-85BDC9FD1C3A}</a:tableStyleId>
              </a:tblPr>
              <a:tblGrid>
                <a:gridCol w="128270"/>
                <a:gridCol w="128270"/>
                <a:gridCol w="128270"/>
              </a:tblGrid>
              <a:tr h="128905">
                <a:tc>
                  <a:txBody>
                    <a:bodyPr/>
                    <a:lstStyle/>
                    <a:p>
                      <a:endParaRPr lang="zh-CN" altLang="en-US" sz="600" dirty="0"/>
                    </a:p>
                  </a:txBody>
                  <a:tcPr marL="0" marR="0" marT="0" marB="0">
                    <a:solidFill>
                      <a:schemeClr val="accent6"/>
                    </a:solidFill>
                  </a:tcPr>
                </a:tc>
                <a:tc>
                  <a:txBody>
                    <a:bodyPr/>
                    <a:lstStyle/>
                    <a:p>
                      <a:endParaRPr lang="zh-CN" altLang="en-US" sz="600" dirty="0"/>
                    </a:p>
                  </a:txBody>
                  <a:tcPr marL="0" marR="0" marT="0" marB="0">
                    <a:solidFill>
                      <a:schemeClr val="accent6"/>
                    </a:solidFill>
                  </a:tcPr>
                </a:tc>
                <a:tc>
                  <a:txBody>
                    <a:bodyPr/>
                    <a:lstStyle/>
                    <a:p>
                      <a:endParaRPr lang="zh-CN" altLang="en-US" sz="600" dirty="0"/>
                    </a:p>
                  </a:txBody>
                  <a:tcPr marL="0" marR="0" marT="0" marB="0">
                    <a:solidFill>
                      <a:schemeClr val="accent6"/>
                    </a:solidFill>
                  </a:tcPr>
                </a:tc>
              </a:tr>
              <a:tr h="128905">
                <a:tc>
                  <a:txBody>
                    <a:bodyPr/>
                    <a:lstStyle/>
                    <a:p>
                      <a:endParaRPr lang="zh-CN" altLang="en-US" sz="600" dirty="0"/>
                    </a:p>
                  </a:txBody>
                  <a:tcPr marL="0" marR="0" marT="0" marB="0">
                    <a:solidFill>
                      <a:schemeClr val="accent6"/>
                    </a:solidFill>
                  </a:tcPr>
                </a:tc>
                <a:tc>
                  <a:txBody>
                    <a:bodyPr/>
                    <a:lstStyle/>
                    <a:p>
                      <a:endParaRPr lang="zh-CN" altLang="en-US" sz="600" dirty="0"/>
                    </a:p>
                  </a:txBody>
                  <a:tcPr marL="0" marR="0" marT="0" marB="0">
                    <a:solidFill>
                      <a:schemeClr val="accent6"/>
                    </a:solidFill>
                  </a:tcPr>
                </a:tc>
                <a:tc>
                  <a:txBody>
                    <a:bodyPr/>
                    <a:lstStyle/>
                    <a:p>
                      <a:endParaRPr lang="zh-CN" altLang="en-US" sz="600" dirty="0"/>
                    </a:p>
                  </a:txBody>
                  <a:tcPr marL="0" marR="0" marT="0" marB="0">
                    <a:solidFill>
                      <a:schemeClr val="accent6"/>
                    </a:solidFill>
                  </a:tcPr>
                </a:tc>
              </a:tr>
              <a:tr h="128905">
                <a:tc>
                  <a:txBody>
                    <a:bodyPr/>
                    <a:lstStyle/>
                    <a:p>
                      <a:endParaRPr lang="zh-CN" altLang="en-US" sz="600" dirty="0"/>
                    </a:p>
                  </a:txBody>
                  <a:tcPr marL="0" marR="0" marT="0" marB="0">
                    <a:solidFill>
                      <a:schemeClr val="accent6"/>
                    </a:solidFill>
                  </a:tcPr>
                </a:tc>
                <a:tc>
                  <a:txBody>
                    <a:bodyPr/>
                    <a:lstStyle/>
                    <a:p>
                      <a:endParaRPr lang="zh-CN" altLang="en-US" sz="600" dirty="0"/>
                    </a:p>
                  </a:txBody>
                  <a:tcPr marL="0" marR="0" marT="0" marB="0">
                    <a:solidFill>
                      <a:schemeClr val="accent6"/>
                    </a:solidFill>
                  </a:tcPr>
                </a:tc>
                <a:tc>
                  <a:txBody>
                    <a:bodyPr/>
                    <a:lstStyle/>
                    <a:p>
                      <a:endParaRPr lang="zh-CN" altLang="en-US" sz="600" dirty="0"/>
                    </a:p>
                  </a:txBody>
                  <a:tcPr marL="0" marR="0" marT="0" marB="0">
                    <a:solidFill>
                      <a:schemeClr val="accent6"/>
                    </a:solidFill>
                  </a:tcPr>
                </a:tc>
              </a:tr>
            </a:tbl>
          </a:graphicData>
        </a:graphic>
      </p:graphicFrame>
      <p:graphicFrame>
        <p:nvGraphicFramePr>
          <p:cNvPr id="11" name="表格 6"/>
          <p:cNvGraphicFramePr>
            <a:graphicFrameLocks noGrp="1" noChangeAspect="1"/>
          </p:cNvGraphicFramePr>
          <p:nvPr>
            <p:custDataLst>
              <p:tags r:id="rId47"/>
            </p:custDataLst>
          </p:nvPr>
        </p:nvGraphicFramePr>
        <p:xfrm>
          <a:off x="7921727" y="1555865"/>
          <a:ext cx="384810" cy="386715"/>
        </p:xfrm>
        <a:graphic>
          <a:graphicData uri="http://schemas.openxmlformats.org/drawingml/2006/table">
            <a:tbl>
              <a:tblPr>
                <a:tableStyleId>{5C22544A-7EE6-4342-B048-85BDC9FD1C3A}</a:tableStyleId>
              </a:tblPr>
              <a:tblGrid>
                <a:gridCol w="128270"/>
                <a:gridCol w="128270"/>
                <a:gridCol w="128270"/>
              </a:tblGrid>
              <a:tr h="128905">
                <a:tc>
                  <a:txBody>
                    <a:bodyPr/>
                    <a:lstStyle/>
                    <a:p>
                      <a:endParaRPr lang="zh-CN" altLang="en-US" sz="600" dirty="0"/>
                    </a:p>
                  </a:txBody>
                  <a:tcPr marL="0" marR="0" marT="0" marB="0">
                    <a:solidFill>
                      <a:schemeClr val="accent2"/>
                    </a:solidFill>
                  </a:tcPr>
                </a:tc>
                <a:tc>
                  <a:txBody>
                    <a:bodyPr/>
                    <a:lstStyle/>
                    <a:p>
                      <a:endParaRPr lang="zh-CN" altLang="en-US" sz="600" dirty="0"/>
                    </a:p>
                  </a:txBody>
                  <a:tcPr marL="0" marR="0" marT="0" marB="0">
                    <a:solidFill>
                      <a:schemeClr val="accent2"/>
                    </a:solidFill>
                  </a:tcPr>
                </a:tc>
                <a:tc>
                  <a:txBody>
                    <a:bodyPr/>
                    <a:lstStyle/>
                    <a:p>
                      <a:endParaRPr lang="zh-CN" altLang="en-US" sz="600" dirty="0"/>
                    </a:p>
                  </a:txBody>
                  <a:tcPr marL="0" marR="0" marT="0" marB="0">
                    <a:solidFill>
                      <a:schemeClr val="accent2"/>
                    </a:solidFill>
                  </a:tcPr>
                </a:tc>
              </a:tr>
              <a:tr h="128905">
                <a:tc>
                  <a:txBody>
                    <a:bodyPr/>
                    <a:lstStyle/>
                    <a:p>
                      <a:endParaRPr lang="zh-CN" altLang="en-US" sz="600" dirty="0"/>
                    </a:p>
                  </a:txBody>
                  <a:tcPr marL="0" marR="0" marT="0" marB="0">
                    <a:solidFill>
                      <a:schemeClr val="accent2"/>
                    </a:solidFill>
                  </a:tcPr>
                </a:tc>
                <a:tc>
                  <a:txBody>
                    <a:bodyPr/>
                    <a:lstStyle/>
                    <a:p>
                      <a:endParaRPr lang="zh-CN" altLang="en-US" sz="600" dirty="0"/>
                    </a:p>
                  </a:txBody>
                  <a:tcPr marL="0" marR="0" marT="0" marB="0">
                    <a:solidFill>
                      <a:schemeClr val="accent2"/>
                    </a:solidFill>
                  </a:tcPr>
                </a:tc>
                <a:tc>
                  <a:txBody>
                    <a:bodyPr/>
                    <a:lstStyle/>
                    <a:p>
                      <a:endParaRPr lang="zh-CN" altLang="en-US" sz="600" dirty="0"/>
                    </a:p>
                  </a:txBody>
                  <a:tcPr marL="0" marR="0" marT="0" marB="0">
                    <a:solidFill>
                      <a:schemeClr val="accent2"/>
                    </a:solidFill>
                  </a:tcPr>
                </a:tc>
              </a:tr>
              <a:tr h="128905">
                <a:tc>
                  <a:txBody>
                    <a:bodyPr/>
                    <a:lstStyle/>
                    <a:p>
                      <a:endParaRPr lang="zh-CN" altLang="en-US" sz="600" dirty="0"/>
                    </a:p>
                  </a:txBody>
                  <a:tcPr marL="0" marR="0" marT="0" marB="0">
                    <a:solidFill>
                      <a:schemeClr val="accent2"/>
                    </a:solidFill>
                  </a:tcPr>
                </a:tc>
                <a:tc>
                  <a:txBody>
                    <a:bodyPr/>
                    <a:lstStyle/>
                    <a:p>
                      <a:endParaRPr lang="zh-CN" altLang="en-US" sz="600" dirty="0"/>
                    </a:p>
                  </a:txBody>
                  <a:tcPr marL="0" marR="0" marT="0" marB="0">
                    <a:solidFill>
                      <a:schemeClr val="accent2"/>
                    </a:solidFill>
                  </a:tcPr>
                </a:tc>
                <a:tc>
                  <a:txBody>
                    <a:bodyPr/>
                    <a:lstStyle/>
                    <a:p>
                      <a:endParaRPr lang="zh-CN" altLang="en-US" sz="600" dirty="0"/>
                    </a:p>
                  </a:txBody>
                  <a:tcPr marL="0" marR="0" marT="0" marB="0">
                    <a:solidFill>
                      <a:schemeClr val="accent2"/>
                    </a:solidFill>
                  </a:tcPr>
                </a:tc>
              </a:tr>
            </a:tbl>
          </a:graphicData>
        </a:graphic>
      </p:graphicFrame>
      <p:graphicFrame>
        <p:nvGraphicFramePr>
          <p:cNvPr id="15" name="表格 6"/>
          <p:cNvGraphicFramePr>
            <a:graphicFrameLocks noGrp="1" noChangeAspect="1"/>
          </p:cNvGraphicFramePr>
          <p:nvPr>
            <p:custDataLst>
              <p:tags r:id="rId48"/>
            </p:custDataLst>
          </p:nvPr>
        </p:nvGraphicFramePr>
        <p:xfrm>
          <a:off x="7920457" y="1052575"/>
          <a:ext cx="384810" cy="386715"/>
        </p:xfrm>
        <a:graphic>
          <a:graphicData uri="http://schemas.openxmlformats.org/drawingml/2006/table">
            <a:tbl>
              <a:tblPr>
                <a:tableStyleId>{5C22544A-7EE6-4342-B048-85BDC9FD1C3A}</a:tableStyleId>
              </a:tblPr>
              <a:tblGrid>
                <a:gridCol w="128270"/>
                <a:gridCol w="128270"/>
                <a:gridCol w="128270"/>
              </a:tblGrid>
              <a:tr h="128905">
                <a:tc>
                  <a:txBody>
                    <a:bodyPr/>
                    <a:lstStyle/>
                    <a:p>
                      <a:endParaRPr lang="zh-CN" altLang="en-US" sz="600" dirty="0"/>
                    </a:p>
                  </a:txBody>
                  <a:tcPr marL="0" marR="0" marT="0" marB="0">
                    <a:solidFill>
                      <a:schemeClr val="accent4"/>
                    </a:solidFill>
                  </a:tcPr>
                </a:tc>
                <a:tc>
                  <a:txBody>
                    <a:bodyPr/>
                    <a:lstStyle/>
                    <a:p>
                      <a:endParaRPr lang="zh-CN" altLang="en-US" sz="600" dirty="0"/>
                    </a:p>
                  </a:txBody>
                  <a:tcPr marL="0" marR="0" marT="0" marB="0">
                    <a:solidFill>
                      <a:schemeClr val="accent4"/>
                    </a:solidFill>
                  </a:tcPr>
                </a:tc>
                <a:tc>
                  <a:txBody>
                    <a:bodyPr/>
                    <a:lstStyle/>
                    <a:p>
                      <a:endParaRPr lang="zh-CN" altLang="en-US" sz="600" dirty="0"/>
                    </a:p>
                  </a:txBody>
                  <a:tcPr marL="0" marR="0" marT="0" marB="0">
                    <a:solidFill>
                      <a:schemeClr val="accent4"/>
                    </a:solidFill>
                  </a:tcPr>
                </a:tc>
              </a:tr>
              <a:tr h="128905">
                <a:tc>
                  <a:txBody>
                    <a:bodyPr/>
                    <a:lstStyle/>
                    <a:p>
                      <a:endParaRPr lang="zh-CN" altLang="en-US" sz="600" dirty="0"/>
                    </a:p>
                  </a:txBody>
                  <a:tcPr marL="0" marR="0" marT="0" marB="0">
                    <a:solidFill>
                      <a:schemeClr val="accent4"/>
                    </a:solidFill>
                  </a:tcPr>
                </a:tc>
                <a:tc>
                  <a:txBody>
                    <a:bodyPr/>
                    <a:lstStyle/>
                    <a:p>
                      <a:endParaRPr lang="zh-CN" altLang="en-US" sz="600" dirty="0"/>
                    </a:p>
                  </a:txBody>
                  <a:tcPr marL="0" marR="0" marT="0" marB="0">
                    <a:solidFill>
                      <a:schemeClr val="accent4"/>
                    </a:solidFill>
                  </a:tcPr>
                </a:tc>
                <a:tc>
                  <a:txBody>
                    <a:bodyPr/>
                    <a:lstStyle/>
                    <a:p>
                      <a:endParaRPr lang="zh-CN" altLang="en-US" sz="600" dirty="0"/>
                    </a:p>
                  </a:txBody>
                  <a:tcPr marL="0" marR="0" marT="0" marB="0">
                    <a:solidFill>
                      <a:schemeClr val="accent4"/>
                    </a:solidFill>
                  </a:tcPr>
                </a:tc>
              </a:tr>
              <a:tr h="128905">
                <a:tc>
                  <a:txBody>
                    <a:bodyPr/>
                    <a:lstStyle/>
                    <a:p>
                      <a:endParaRPr lang="zh-CN" altLang="en-US" sz="600" dirty="0"/>
                    </a:p>
                  </a:txBody>
                  <a:tcPr marL="0" marR="0" marT="0" marB="0">
                    <a:solidFill>
                      <a:schemeClr val="accent4"/>
                    </a:solidFill>
                  </a:tcPr>
                </a:tc>
                <a:tc>
                  <a:txBody>
                    <a:bodyPr/>
                    <a:lstStyle/>
                    <a:p>
                      <a:endParaRPr lang="zh-CN" altLang="en-US" sz="600" dirty="0"/>
                    </a:p>
                  </a:txBody>
                  <a:tcPr marL="0" marR="0" marT="0" marB="0">
                    <a:solidFill>
                      <a:schemeClr val="accent4"/>
                    </a:solidFill>
                  </a:tcPr>
                </a:tc>
                <a:tc>
                  <a:txBody>
                    <a:bodyPr/>
                    <a:lstStyle/>
                    <a:p>
                      <a:endParaRPr lang="zh-CN" altLang="en-US" sz="600" dirty="0"/>
                    </a:p>
                  </a:txBody>
                  <a:tcPr marL="0" marR="0" marT="0" marB="0">
                    <a:solidFill>
                      <a:schemeClr val="accent4"/>
                    </a:solidFill>
                  </a:tcPr>
                </a:tc>
              </a:tr>
            </a:tbl>
          </a:graphicData>
        </a:graphic>
      </p:graphicFrame>
      <p:graphicFrame>
        <p:nvGraphicFramePr>
          <p:cNvPr id="19" name="表格 6"/>
          <p:cNvGraphicFramePr>
            <a:graphicFrameLocks noGrp="1" noChangeAspect="1"/>
          </p:cNvGraphicFramePr>
          <p:nvPr>
            <p:custDataLst>
              <p:tags r:id="rId49"/>
            </p:custDataLst>
          </p:nvPr>
        </p:nvGraphicFramePr>
        <p:xfrm>
          <a:off x="6714789" y="1062656"/>
          <a:ext cx="384810" cy="386715"/>
        </p:xfrm>
        <a:graphic>
          <a:graphicData uri="http://schemas.openxmlformats.org/drawingml/2006/table">
            <a:tbl>
              <a:tblPr>
                <a:tableStyleId>{5C22544A-7EE6-4342-B048-85BDC9FD1C3A}</a:tableStyleId>
              </a:tblPr>
              <a:tblGrid>
                <a:gridCol w="128270"/>
                <a:gridCol w="128270"/>
                <a:gridCol w="128270"/>
              </a:tblGrid>
              <a:tr h="128905">
                <a:tc>
                  <a:txBody>
                    <a:bodyPr/>
                    <a:lstStyle/>
                    <a:p>
                      <a:endParaRPr lang="zh-CN" altLang="en-US" sz="600" dirty="0"/>
                    </a:p>
                  </a:txBody>
                  <a:tcPr marL="0" marR="0" marT="0" marB="0">
                    <a:solidFill>
                      <a:schemeClr val="accent1">
                        <a:lumMod val="20000"/>
                        <a:lumOff val="80000"/>
                      </a:schemeClr>
                    </a:solidFill>
                  </a:tcPr>
                </a:tc>
                <a:tc>
                  <a:txBody>
                    <a:bodyPr/>
                    <a:lstStyle/>
                    <a:p>
                      <a:endParaRPr lang="zh-CN" altLang="en-US" sz="600" dirty="0"/>
                    </a:p>
                  </a:txBody>
                  <a:tcPr marL="0" marR="0" marT="0" marB="0">
                    <a:solidFill>
                      <a:schemeClr val="accent1">
                        <a:lumMod val="20000"/>
                        <a:lumOff val="80000"/>
                      </a:schemeClr>
                    </a:solidFill>
                  </a:tcPr>
                </a:tc>
                <a:tc>
                  <a:txBody>
                    <a:bodyPr/>
                    <a:lstStyle/>
                    <a:p>
                      <a:endParaRPr lang="zh-CN" altLang="en-US" sz="600" dirty="0"/>
                    </a:p>
                  </a:txBody>
                  <a:tcPr marL="0" marR="0" marT="0" marB="0">
                    <a:solidFill>
                      <a:schemeClr val="accent1">
                        <a:lumMod val="20000"/>
                        <a:lumOff val="80000"/>
                      </a:schemeClr>
                    </a:solidFill>
                  </a:tcPr>
                </a:tc>
              </a:tr>
              <a:tr h="128905">
                <a:tc>
                  <a:txBody>
                    <a:bodyPr/>
                    <a:lstStyle/>
                    <a:p>
                      <a:endParaRPr lang="zh-CN" altLang="en-US" sz="600" dirty="0"/>
                    </a:p>
                  </a:txBody>
                  <a:tcPr marL="0" marR="0" marT="0" marB="0">
                    <a:solidFill>
                      <a:schemeClr val="accent1">
                        <a:lumMod val="20000"/>
                        <a:lumOff val="80000"/>
                      </a:schemeClr>
                    </a:solidFill>
                  </a:tcPr>
                </a:tc>
                <a:tc>
                  <a:txBody>
                    <a:bodyPr/>
                    <a:lstStyle/>
                    <a:p>
                      <a:endParaRPr lang="zh-CN" altLang="en-US" sz="600" dirty="0"/>
                    </a:p>
                  </a:txBody>
                  <a:tcPr marL="0" marR="0" marT="0" marB="0">
                    <a:solidFill>
                      <a:schemeClr val="accent1">
                        <a:lumMod val="20000"/>
                        <a:lumOff val="80000"/>
                      </a:schemeClr>
                    </a:solidFill>
                  </a:tcPr>
                </a:tc>
                <a:tc>
                  <a:txBody>
                    <a:bodyPr/>
                    <a:lstStyle/>
                    <a:p>
                      <a:endParaRPr lang="zh-CN" altLang="en-US" sz="600" dirty="0"/>
                    </a:p>
                  </a:txBody>
                  <a:tcPr marL="0" marR="0" marT="0" marB="0">
                    <a:solidFill>
                      <a:schemeClr val="accent1">
                        <a:lumMod val="20000"/>
                        <a:lumOff val="80000"/>
                      </a:schemeClr>
                    </a:solidFill>
                  </a:tcPr>
                </a:tc>
              </a:tr>
              <a:tr h="128905">
                <a:tc>
                  <a:txBody>
                    <a:bodyPr/>
                    <a:lstStyle/>
                    <a:p>
                      <a:endParaRPr lang="zh-CN" altLang="en-US" sz="600" dirty="0"/>
                    </a:p>
                  </a:txBody>
                  <a:tcPr marL="0" marR="0" marT="0" marB="0">
                    <a:solidFill>
                      <a:schemeClr val="accent1">
                        <a:lumMod val="20000"/>
                        <a:lumOff val="80000"/>
                      </a:schemeClr>
                    </a:solidFill>
                  </a:tcPr>
                </a:tc>
                <a:tc>
                  <a:txBody>
                    <a:bodyPr/>
                    <a:lstStyle/>
                    <a:p>
                      <a:endParaRPr lang="zh-CN" altLang="en-US" sz="600" dirty="0"/>
                    </a:p>
                  </a:txBody>
                  <a:tcPr marL="0" marR="0" marT="0" marB="0">
                    <a:solidFill>
                      <a:schemeClr val="accent1">
                        <a:lumMod val="20000"/>
                        <a:lumOff val="80000"/>
                      </a:schemeClr>
                    </a:solidFill>
                  </a:tcPr>
                </a:tc>
                <a:tc>
                  <a:txBody>
                    <a:bodyPr/>
                    <a:lstStyle/>
                    <a:p>
                      <a:endParaRPr lang="zh-CN" altLang="en-US" sz="600" dirty="0"/>
                    </a:p>
                  </a:txBody>
                  <a:tcPr marL="0" marR="0" marT="0" marB="0">
                    <a:solidFill>
                      <a:schemeClr val="accent1">
                        <a:lumMod val="20000"/>
                        <a:lumOff val="80000"/>
                      </a:schemeClr>
                    </a:solidFill>
                  </a:tcPr>
                </a:tc>
              </a:tr>
            </a:tbl>
          </a:graphicData>
        </a:graphic>
      </p:graphicFrame>
      <p:sp>
        <p:nvSpPr>
          <p:cNvPr id="20" name="文本框 19"/>
          <p:cNvSpPr txBox="1"/>
          <p:nvPr>
            <p:custDataLst>
              <p:tags r:id="rId50"/>
            </p:custDataLst>
          </p:nvPr>
        </p:nvSpPr>
        <p:spPr>
          <a:xfrm>
            <a:off x="5161434" y="1055671"/>
            <a:ext cx="1519370" cy="386080"/>
          </a:xfrm>
          <a:prstGeom prst="rect">
            <a:avLst/>
          </a:prstGeom>
          <a:noFill/>
        </p:spPr>
        <p:txBody>
          <a:bodyPr wrap="square" lIns="36195" rIns="0" rtlCol="0" anchor="ctr" anchorCtr="0">
            <a:noAutofit/>
          </a:bodyPr>
          <a:lstStyle/>
          <a:p>
            <a:r>
              <a:rPr lang="en-GB" altLang="zh-CN" sz="1600" dirty="0"/>
              <a:t>Busy Waiting</a:t>
            </a:r>
            <a:endParaRPr lang="zh-CN" altLang="en-US" sz="1600" dirty="0">
              <a:latin typeface="黑体" charset="0"/>
              <a:ea typeface="黑体" charset="0"/>
              <a:cs typeface="Times New Roman" panose="02020503050405090304" pitchFamily="18" charset="0"/>
            </a:endParaRPr>
          </a:p>
        </p:txBody>
      </p:sp>
      <p:sp>
        <p:nvSpPr>
          <p:cNvPr id="23" name="文本框 22"/>
          <p:cNvSpPr txBox="1"/>
          <p:nvPr>
            <p:custDataLst>
              <p:tags r:id="rId51"/>
            </p:custDataLst>
          </p:nvPr>
        </p:nvSpPr>
        <p:spPr>
          <a:xfrm>
            <a:off x="5167148" y="1581900"/>
            <a:ext cx="2828080" cy="386080"/>
          </a:xfrm>
          <a:prstGeom prst="rect">
            <a:avLst/>
          </a:prstGeom>
          <a:noFill/>
        </p:spPr>
        <p:txBody>
          <a:bodyPr wrap="square" lIns="36195" rIns="0" rtlCol="0" anchor="ctr" anchorCtr="0">
            <a:noAutofit/>
          </a:bodyPr>
          <a:lstStyle/>
          <a:p>
            <a:r>
              <a:rPr lang="en-GB" altLang="zh-CN" sz="1600" dirty="0"/>
              <a:t>Diagonal Tile Factorization</a:t>
            </a:r>
            <a:endParaRPr lang="zh-CN" altLang="en-US" sz="1600" dirty="0">
              <a:latin typeface="黑体" charset="0"/>
              <a:ea typeface="黑体" charset="0"/>
              <a:cs typeface="Times New Roman" panose="02020503050405090304" pitchFamily="18" charset="0"/>
            </a:endParaRPr>
          </a:p>
        </p:txBody>
      </p:sp>
      <p:sp>
        <p:nvSpPr>
          <p:cNvPr id="35" name="文本框 34"/>
          <p:cNvSpPr txBox="1"/>
          <p:nvPr>
            <p:custDataLst>
              <p:tags r:id="rId52"/>
            </p:custDataLst>
          </p:nvPr>
        </p:nvSpPr>
        <p:spPr>
          <a:xfrm>
            <a:off x="8301001" y="1556500"/>
            <a:ext cx="2122714" cy="386080"/>
          </a:xfrm>
          <a:prstGeom prst="rect">
            <a:avLst/>
          </a:prstGeom>
          <a:noFill/>
        </p:spPr>
        <p:txBody>
          <a:bodyPr wrap="square" lIns="36195" rtlCol="0" anchor="ctr" anchorCtr="0">
            <a:noAutofit/>
          </a:bodyPr>
          <a:lstStyle/>
          <a:p>
            <a:r>
              <a:rPr lang="en-GB" altLang="zh-CN" sz="1600" dirty="0"/>
              <a:t>Column Tile Solve</a:t>
            </a:r>
            <a:endParaRPr lang="zh-CN" altLang="en-US" sz="1600" dirty="0">
              <a:latin typeface="黑体" charset="0"/>
              <a:ea typeface="黑体" charset="0"/>
              <a:cs typeface="Times New Roman" panose="02020503050405090304" pitchFamily="18" charset="0"/>
            </a:endParaRPr>
          </a:p>
        </p:txBody>
      </p:sp>
      <p:sp>
        <p:nvSpPr>
          <p:cNvPr id="36" name="文本框 35"/>
          <p:cNvSpPr txBox="1"/>
          <p:nvPr>
            <p:custDataLst>
              <p:tags r:id="rId53"/>
            </p:custDataLst>
          </p:nvPr>
        </p:nvSpPr>
        <p:spPr>
          <a:xfrm>
            <a:off x="8301001" y="1053210"/>
            <a:ext cx="2028132" cy="386080"/>
          </a:xfrm>
          <a:prstGeom prst="rect">
            <a:avLst/>
          </a:prstGeom>
          <a:noFill/>
        </p:spPr>
        <p:txBody>
          <a:bodyPr wrap="square" lIns="36195" rtlCol="0" anchor="ctr" anchorCtr="0">
            <a:noAutofit/>
          </a:bodyPr>
          <a:lstStyle/>
          <a:p>
            <a:r>
              <a:rPr lang="en-GB" altLang="zh-CN" sz="1600"/>
              <a:t>Trailing Tile Update</a:t>
            </a:r>
            <a:endParaRPr lang="zh-CN" altLang="en-US" sz="1600" dirty="0">
              <a:latin typeface="黑体" charset="0"/>
              <a:ea typeface="黑体" charset="0"/>
              <a:cs typeface="Times New Roman" panose="02020503050405090304" pitchFamily="18" charset="0"/>
            </a:endParaRPr>
          </a:p>
        </p:txBody>
      </p:sp>
      <p:sp>
        <p:nvSpPr>
          <p:cNvPr id="45" name="文本框 44"/>
          <p:cNvSpPr txBox="1"/>
          <p:nvPr>
            <p:custDataLst>
              <p:tags r:id="rId54"/>
            </p:custDataLst>
          </p:nvPr>
        </p:nvSpPr>
        <p:spPr>
          <a:xfrm>
            <a:off x="7099778" y="1058846"/>
            <a:ext cx="820679" cy="386080"/>
          </a:xfrm>
          <a:prstGeom prst="rect">
            <a:avLst/>
          </a:prstGeom>
          <a:noFill/>
        </p:spPr>
        <p:txBody>
          <a:bodyPr wrap="square" lIns="36195" rtlCol="0" anchor="ctr" anchorCtr="0">
            <a:noAutofit/>
          </a:bodyPr>
          <a:lstStyle/>
          <a:p>
            <a:r>
              <a:rPr lang="en-US" altLang="zh-CN" sz="1600">
                <a:latin typeface="Arial" panose="020B0604020202090204" pitchFamily="34" charset="0"/>
                <a:ea typeface="黑体" charset="0"/>
                <a:cs typeface="Arial" panose="020B0604020202090204" pitchFamily="34" charset="0"/>
              </a:rPr>
              <a:t>Done</a:t>
            </a:r>
            <a:endParaRPr lang="zh-CN" altLang="en-US" sz="1600" dirty="0">
              <a:latin typeface="Arial" panose="020B0604020202090204" pitchFamily="34" charset="0"/>
              <a:ea typeface="黑体" charset="0"/>
              <a:cs typeface="Arial" panose="020B0604020202090204" pitchFamily="34" charset="0"/>
            </a:endParaRPr>
          </a:p>
        </p:txBody>
      </p:sp>
      <p:sp>
        <p:nvSpPr>
          <p:cNvPr id="46" name="文本框 45"/>
          <p:cNvSpPr txBox="1">
            <a:spLocks noChangeAspect="1"/>
          </p:cNvSpPr>
          <p:nvPr>
            <p:custDataLst>
              <p:tags r:id="rId55"/>
            </p:custDataLst>
          </p:nvPr>
        </p:nvSpPr>
        <p:spPr>
          <a:xfrm>
            <a:off x="4797579" y="1063291"/>
            <a:ext cx="359410" cy="377825"/>
          </a:xfrm>
          <a:prstGeom prst="rect">
            <a:avLst/>
          </a:prstGeom>
          <a:noFill/>
          <a:extLst>
            <a:ext uri="{909E8E84-426E-40DD-AFC4-6F175D3DCCD1}">
              <a14:hiddenFill xmlns:a14="http://schemas.microsoft.com/office/drawing/2010/main">
                <a:solidFill>
                  <a:srgbClr val="E9ECF6"/>
                </a:solidFill>
              </a14:hiddenFill>
            </a:ext>
          </a:extLst>
        </p:spPr>
        <p:txBody>
          <a:bodyPr wrap="square" rtlCol="0" anchor="ctr" anchorCtr="0">
            <a:noAutofit/>
          </a:bodyPr>
          <a:lstStyle/>
          <a:p>
            <a:pPr algn="ctr"/>
            <a:endParaRPr lang="en-US" altLang="zh-CN" sz="2000">
              <a:latin typeface="黑体" charset="0"/>
              <a:ea typeface="黑体" charset="0"/>
              <a:cs typeface="Times New Roman" panose="02020503050405090304" pitchFamily="18" charset="0"/>
            </a:endParaRPr>
          </a:p>
        </p:txBody>
      </p:sp>
      <p:sp>
        <p:nvSpPr>
          <p:cNvPr id="47" name="文本框 46"/>
          <p:cNvSpPr txBox="1">
            <a:spLocks noChangeAspect="1"/>
          </p:cNvSpPr>
          <p:nvPr>
            <p:custDataLst>
              <p:tags r:id="rId56"/>
            </p:custDataLst>
          </p:nvPr>
        </p:nvSpPr>
        <p:spPr>
          <a:xfrm>
            <a:off x="4817264" y="1581900"/>
            <a:ext cx="359410" cy="377825"/>
          </a:xfrm>
          <a:prstGeom prst="rect">
            <a:avLst/>
          </a:prstGeom>
          <a:noFill/>
          <a:extLst>
            <a:ext uri="{909E8E84-426E-40DD-AFC4-6F175D3DCCD1}">
              <a14:hiddenFill xmlns:a14="http://schemas.microsoft.com/office/drawing/2010/main">
                <a:solidFill>
                  <a:srgbClr val="E9ECF6"/>
                </a:solidFill>
              </a14:hiddenFill>
            </a:ext>
          </a:extLst>
        </p:spPr>
        <p:txBody>
          <a:bodyPr wrap="square" rtlCol="0" anchor="ctr" anchorCtr="0">
            <a:noAutofit/>
          </a:bodyPr>
          <a:lstStyle/>
          <a:p>
            <a:pPr algn="ctr"/>
            <a:endParaRPr lang="en-US" altLang="zh-CN" sz="2000">
              <a:latin typeface="黑体" charset="0"/>
              <a:ea typeface="黑体" charset="0"/>
              <a:cs typeface="Times New Roman" panose="02020503050405090304" pitchFamily="18" charset="0"/>
            </a:endParaRPr>
          </a:p>
        </p:txBody>
      </p:sp>
      <p:sp>
        <p:nvSpPr>
          <p:cNvPr id="48" name="文本框 47"/>
          <p:cNvSpPr txBox="1">
            <a:spLocks noChangeAspect="1"/>
          </p:cNvSpPr>
          <p:nvPr>
            <p:custDataLst>
              <p:tags r:id="rId57"/>
            </p:custDataLst>
          </p:nvPr>
        </p:nvSpPr>
        <p:spPr>
          <a:xfrm>
            <a:off x="7920457" y="1560310"/>
            <a:ext cx="359410" cy="377825"/>
          </a:xfrm>
          <a:prstGeom prst="rect">
            <a:avLst/>
          </a:prstGeom>
          <a:noFill/>
          <a:extLst>
            <a:ext uri="{909E8E84-426E-40DD-AFC4-6F175D3DCCD1}">
              <a14:hiddenFill xmlns:a14="http://schemas.microsoft.com/office/drawing/2010/main">
                <a:solidFill>
                  <a:srgbClr val="E9ECF6"/>
                </a:solidFill>
              </a14:hiddenFill>
            </a:ext>
          </a:extLst>
        </p:spPr>
        <p:txBody>
          <a:bodyPr wrap="square" rtlCol="0" anchor="ctr" anchorCtr="0">
            <a:noAutofit/>
          </a:bodyPr>
          <a:lstStyle/>
          <a:p>
            <a:pPr algn="ctr"/>
            <a:endParaRPr lang="en-US" altLang="zh-CN" sz="2000">
              <a:latin typeface="黑体" charset="0"/>
              <a:ea typeface="黑体" charset="0"/>
              <a:cs typeface="Times New Roman" panose="02020503050405090304" pitchFamily="18" charset="0"/>
            </a:endParaRPr>
          </a:p>
        </p:txBody>
      </p:sp>
      <p:sp>
        <p:nvSpPr>
          <p:cNvPr id="49" name="文本框 48"/>
          <p:cNvSpPr txBox="1"/>
          <p:nvPr/>
        </p:nvSpPr>
        <p:spPr>
          <a:xfrm>
            <a:off x="595630" y="275590"/>
            <a:ext cx="7745095" cy="584775"/>
          </a:xfrm>
          <a:prstGeom prst="rect">
            <a:avLst/>
          </a:prstGeom>
          <a:noFill/>
          <a:effectLst/>
        </p:spPr>
        <p:txBody>
          <a:bodyPr wrap="square" rtlCol="0">
            <a:spAutoFit/>
          </a:bodyPr>
          <a:lstStyle/>
          <a:p>
            <a:pPr algn="just"/>
            <a:r>
              <a:rPr kumimoji="1" lang="en-GB" altLang="zh-CN" sz="3200" dirty="0">
                <a:solidFill>
                  <a:srgbClr val="1B5294"/>
                </a:solidFill>
                <a:latin typeface="Arial" panose="020B0604020202090204" pitchFamily="34" charset="0"/>
                <a:ea typeface="微软雅黑" panose="020B0503020204020204" pitchFamily="34" charset="-122"/>
                <a:cs typeface="Arial" panose="020B0604020202090204" pitchFamily="34" charset="0"/>
                <a:sym typeface="+mn-ea"/>
              </a:rPr>
              <a:t>Non-Delayed Cholesky Factorization</a:t>
            </a:r>
            <a:endParaRPr kumimoji="1" lang="zh-CN" altLang="en-US" sz="3200" dirty="0">
              <a:solidFill>
                <a:srgbClr val="1B5294"/>
              </a:solidFill>
              <a:latin typeface="Arial" panose="020B0604020202090204" pitchFamily="34" charset="0"/>
              <a:ea typeface="微软雅黑" panose="020B0503020204020204" pitchFamily="34" charset="-122"/>
              <a:cs typeface="Arial" panose="020B0604020202090204" pitchFamily="34" charset="0"/>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占位符 2"/>
          <p:cNvSpPr>
            <a:spLocks noGrp="1"/>
          </p:cNvSpPr>
          <p:nvPr>
            <p:ph type="dt" sz="half" idx="11"/>
          </p:nvPr>
        </p:nvSpPr>
        <p:spPr/>
        <p:txBody>
          <a:bodyPr/>
          <a:lstStyle/>
          <a:p>
            <a:pPr eaLnBrk="1" hangingPunct="1">
              <a:defRPr/>
            </a:pPr>
            <a:fld id="{AE3CD8ED-737E-4C4B-A8A6-F04A92EA5827}" type="datetime1">
              <a:rPr lang="zh-CN" altLang="en-US" b="0" smtClean="0"/>
            </a:fld>
            <a:endParaRPr lang="en-US" altLang="zh-CN" b="0" dirty="0"/>
          </a:p>
        </p:txBody>
      </p:sp>
      <p:sp>
        <p:nvSpPr>
          <p:cNvPr id="4" name="灯片编号占位符 3"/>
          <p:cNvSpPr>
            <a:spLocks noGrp="1"/>
          </p:cNvSpPr>
          <p:nvPr>
            <p:ph type="sldNum" sz="quarter" idx="13"/>
          </p:nvPr>
        </p:nvSpPr>
        <p:spPr/>
        <p:txBody>
          <a:bodyPr/>
          <a:lstStyle/>
          <a:p>
            <a:pPr eaLnBrk="1" hangingPunct="1">
              <a:defRPr/>
            </a:pPr>
            <a:fld id="{C27AA96D-97FF-4629-975B-5B2D4FEAEEB1}" type="slidenum">
              <a:rPr lang="en-US" altLang="zh-CN" b="0" smtClean="0"/>
            </a:fld>
            <a:endParaRPr lang="en-US" altLang="zh-CN" b="0" dirty="0"/>
          </a:p>
        </p:txBody>
      </p:sp>
      <p:grpSp>
        <p:nvGrpSpPr>
          <p:cNvPr id="53" name="组合 52"/>
          <p:cNvGrpSpPr>
            <a:grpSpLocks noChangeAspect="1"/>
          </p:cNvGrpSpPr>
          <p:nvPr/>
        </p:nvGrpSpPr>
        <p:grpSpPr>
          <a:xfrm>
            <a:off x="10920182" y="1064017"/>
            <a:ext cx="913713" cy="819866"/>
            <a:chOff x="10484831" y="136172"/>
            <a:chExt cx="1203623" cy="1080000"/>
          </a:xfrm>
        </p:grpSpPr>
        <p:sp>
          <p:nvSpPr>
            <p:cNvPr id="54" name="框架 53"/>
            <p:cNvSpPr/>
            <p:nvPr/>
          </p:nvSpPr>
          <p:spPr>
            <a:xfrm>
              <a:off x="10546643" y="136172"/>
              <a:ext cx="1080000" cy="108000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sp>
          <p:nvSpPr>
            <p:cNvPr id="55" name="文本框 54"/>
            <p:cNvSpPr txBox="1"/>
            <p:nvPr/>
          </p:nvSpPr>
          <p:spPr>
            <a:xfrm>
              <a:off x="10484831" y="225976"/>
              <a:ext cx="1203623" cy="931000"/>
            </a:xfrm>
            <a:prstGeom prst="rect">
              <a:avLst/>
            </a:prstGeom>
            <a:noFill/>
          </p:spPr>
          <p:txBody>
            <a:bodyPr wrap="square" rtlCol="0" anchor="ctr">
              <a:spAutoFit/>
            </a:bodyPr>
            <a:lstStyle/>
            <a:p>
              <a:pPr algn="ctr"/>
              <a:r>
                <a:rPr kumimoji="1" lang="en-US" altLang="zh-CN" sz="4000" b="1" dirty="0">
                  <a:latin typeface="Heiti SC Medium" panose="02000000000000000000" pitchFamily="2" charset="-128"/>
                  <a:ea typeface="Heiti SC Medium" panose="02000000000000000000" pitchFamily="2" charset="-128"/>
                </a:rPr>
                <a:t>4</a:t>
              </a:r>
              <a:endParaRPr kumimoji="1" lang="en-US" altLang="zh-CN" sz="4000" b="1" dirty="0">
                <a:latin typeface="Heiti SC Medium" panose="02000000000000000000" pitchFamily="2" charset="-128"/>
                <a:ea typeface="Heiti SC Medium" panose="02000000000000000000" pitchFamily="2" charset="-128"/>
              </a:endParaRPr>
            </a:p>
          </p:txBody>
        </p:sp>
      </p:grpSp>
      <p:sp>
        <p:nvSpPr>
          <p:cNvPr id="6" name="矩形 5"/>
          <p:cNvSpPr>
            <a:spLocks noChangeAspect="1"/>
          </p:cNvSpPr>
          <p:nvPr>
            <p:custDataLst>
              <p:tags r:id="rId1"/>
            </p:custDataLst>
          </p:nvPr>
        </p:nvSpPr>
        <p:spPr>
          <a:xfrm>
            <a:off x="551007" y="1556189"/>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graphicFrame>
        <p:nvGraphicFramePr>
          <p:cNvPr id="2" name="表格 6"/>
          <p:cNvGraphicFramePr>
            <a:graphicFrameLocks noGrp="1"/>
          </p:cNvGraphicFramePr>
          <p:nvPr>
            <p:custDataLst>
              <p:tags r:id="rId2"/>
            </p:custDataLst>
          </p:nvPr>
        </p:nvGraphicFramePr>
        <p:xfrm>
          <a:off x="605067" y="1611213"/>
          <a:ext cx="972000" cy="971850"/>
        </p:xfrm>
        <a:graphic>
          <a:graphicData uri="http://schemas.openxmlformats.org/drawingml/2006/table">
            <a:tbl>
              <a:tblPr>
                <a:tableStyleId>{5C22544A-7EE6-4342-B048-85BDC9FD1C3A}</a:tableStyleId>
              </a:tblPr>
              <a:tblGrid>
                <a:gridCol w="324000"/>
                <a:gridCol w="323850"/>
                <a:gridCol w="324150"/>
              </a:tblGrid>
              <a:tr h="323850">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r>
              <a:tr h="324000">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r>
              <a:tr h="324000">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r>
            </a:tbl>
          </a:graphicData>
        </a:graphic>
      </p:graphicFrame>
      <p:sp>
        <p:nvSpPr>
          <p:cNvPr id="5" name="矩形 4"/>
          <p:cNvSpPr>
            <a:spLocks noChangeAspect="1"/>
          </p:cNvSpPr>
          <p:nvPr>
            <p:custDataLst>
              <p:tags r:id="rId3"/>
            </p:custDataLst>
          </p:nvPr>
        </p:nvSpPr>
        <p:spPr>
          <a:xfrm>
            <a:off x="551007" y="2636968"/>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graphicFrame>
        <p:nvGraphicFramePr>
          <p:cNvPr id="7" name="表格 6"/>
          <p:cNvGraphicFramePr>
            <a:graphicFrameLocks noGrp="1"/>
          </p:cNvGraphicFramePr>
          <p:nvPr>
            <p:custDataLst>
              <p:tags r:id="rId4"/>
            </p:custDataLst>
          </p:nvPr>
        </p:nvGraphicFramePr>
        <p:xfrm>
          <a:off x="605067" y="2691992"/>
          <a:ext cx="972000" cy="971850"/>
        </p:xfrm>
        <a:graphic>
          <a:graphicData uri="http://schemas.openxmlformats.org/drawingml/2006/table">
            <a:tbl>
              <a:tblPr>
                <a:tableStyleId>{5C22544A-7EE6-4342-B048-85BDC9FD1C3A}</a:tableStyleId>
              </a:tblPr>
              <a:tblGrid>
                <a:gridCol w="324000"/>
                <a:gridCol w="324000"/>
                <a:gridCol w="324000"/>
              </a:tblGrid>
              <a:tr h="323850">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r>
              <a:tr h="324000">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r>
              <a:tr h="324000">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r>
            </a:tbl>
          </a:graphicData>
        </a:graphic>
      </p:graphicFrame>
      <p:sp>
        <p:nvSpPr>
          <p:cNvPr id="9" name="矩形 8"/>
          <p:cNvSpPr>
            <a:spLocks noChangeAspect="1"/>
          </p:cNvSpPr>
          <p:nvPr>
            <p:custDataLst>
              <p:tags r:id="rId5"/>
            </p:custDataLst>
          </p:nvPr>
        </p:nvSpPr>
        <p:spPr>
          <a:xfrm>
            <a:off x="1631127" y="2636968"/>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graphicFrame>
        <p:nvGraphicFramePr>
          <p:cNvPr id="14" name="表格 6"/>
          <p:cNvGraphicFramePr>
            <a:graphicFrameLocks noGrp="1"/>
          </p:cNvGraphicFramePr>
          <p:nvPr>
            <p:custDataLst>
              <p:tags r:id="rId6"/>
            </p:custDataLst>
          </p:nvPr>
        </p:nvGraphicFramePr>
        <p:xfrm>
          <a:off x="1685187" y="2691357"/>
          <a:ext cx="972000" cy="972000"/>
        </p:xfrm>
        <a:graphic>
          <a:graphicData uri="http://schemas.openxmlformats.org/drawingml/2006/table">
            <a:tbl>
              <a:tblPr>
                <a:tableStyleId>{5C22544A-7EE6-4342-B048-85BDC9FD1C3A}</a:tableStyleId>
              </a:tblPr>
              <a:tblGrid>
                <a:gridCol w="324000"/>
                <a:gridCol w="324000"/>
                <a:gridCol w="324000"/>
              </a:tblGrid>
              <a:tr h="324000">
                <a:tc>
                  <a:txBody>
                    <a:bodyPr/>
                    <a:lstStyle/>
                    <a:p>
                      <a:endParaRPr lang="zh-CN" altLang="en-US" sz="600" dirty="0"/>
                    </a:p>
                  </a:txBody>
                  <a:tcPr marL="29605" marR="29605" marT="14803" marB="14803">
                    <a:solidFill>
                      <a:srgbClr val="70AD47"/>
                    </a:solidFill>
                  </a:tcPr>
                </a:tc>
                <a:tc>
                  <a:txBody>
                    <a:bodyPr/>
                    <a:lstStyle/>
                    <a:p>
                      <a:endParaRPr lang="zh-CN" altLang="en-US" sz="600" dirty="0"/>
                    </a:p>
                  </a:txBody>
                  <a:tcPr marL="29605" marR="29605" marT="14803" marB="14803">
                    <a:solidFill>
                      <a:srgbClr val="70AD47"/>
                    </a:solidFill>
                  </a:tcPr>
                </a:tc>
                <a:tc>
                  <a:txBody>
                    <a:bodyPr/>
                    <a:lstStyle/>
                    <a:p>
                      <a:endParaRPr lang="zh-CN" altLang="en-US" sz="600" dirty="0"/>
                    </a:p>
                  </a:txBody>
                  <a:tcPr marL="29605" marR="29605" marT="14803" marB="14803">
                    <a:solidFill>
                      <a:srgbClr val="70AD47"/>
                    </a:solidFill>
                  </a:tcPr>
                </a:tc>
              </a:tr>
              <a:tr h="324000">
                <a:tc>
                  <a:txBody>
                    <a:bodyPr/>
                    <a:lstStyle/>
                    <a:p>
                      <a:endParaRPr lang="zh-CN" altLang="en-US" sz="600" dirty="0"/>
                    </a:p>
                  </a:txBody>
                  <a:tcPr marL="29605" marR="29605" marT="14803" marB="14803">
                    <a:solidFill>
                      <a:srgbClr val="70AD47"/>
                    </a:solidFill>
                  </a:tcPr>
                </a:tc>
                <a:tc>
                  <a:txBody>
                    <a:bodyPr/>
                    <a:lstStyle/>
                    <a:p>
                      <a:endParaRPr lang="zh-CN" altLang="en-US" sz="600" dirty="0"/>
                    </a:p>
                  </a:txBody>
                  <a:tcPr marL="29605" marR="29605" marT="14803" marB="14803">
                    <a:solidFill>
                      <a:srgbClr val="70AD47"/>
                    </a:solidFill>
                  </a:tcPr>
                </a:tc>
                <a:tc>
                  <a:txBody>
                    <a:bodyPr/>
                    <a:lstStyle/>
                    <a:p>
                      <a:endParaRPr lang="zh-CN" altLang="en-US" sz="600" dirty="0"/>
                    </a:p>
                  </a:txBody>
                  <a:tcPr marL="29605" marR="29605" marT="14803" marB="14803">
                    <a:solidFill>
                      <a:srgbClr val="70AD47"/>
                    </a:solidFill>
                  </a:tcPr>
                </a:tc>
              </a:tr>
              <a:tr h="324000">
                <a:tc>
                  <a:txBody>
                    <a:bodyPr/>
                    <a:lstStyle/>
                    <a:p>
                      <a:endParaRPr lang="zh-CN" altLang="en-US" sz="600" dirty="0"/>
                    </a:p>
                  </a:txBody>
                  <a:tcPr marL="29605" marR="29605" marT="14803" marB="14803">
                    <a:solidFill>
                      <a:srgbClr val="70AD47"/>
                    </a:solidFill>
                  </a:tcPr>
                </a:tc>
                <a:tc>
                  <a:txBody>
                    <a:bodyPr/>
                    <a:lstStyle/>
                    <a:p>
                      <a:endParaRPr lang="zh-CN" altLang="en-US" sz="600" dirty="0"/>
                    </a:p>
                  </a:txBody>
                  <a:tcPr marL="29605" marR="29605" marT="14803" marB="14803">
                    <a:solidFill>
                      <a:srgbClr val="70AD47"/>
                    </a:solidFill>
                  </a:tcPr>
                </a:tc>
                <a:tc>
                  <a:txBody>
                    <a:bodyPr/>
                    <a:lstStyle/>
                    <a:p>
                      <a:endParaRPr lang="zh-CN" altLang="en-US" sz="600" dirty="0"/>
                    </a:p>
                  </a:txBody>
                  <a:tcPr marL="29605" marR="29605" marT="14803" marB="14803">
                    <a:solidFill>
                      <a:srgbClr val="70AD47"/>
                    </a:solidFill>
                  </a:tcPr>
                </a:tc>
              </a:tr>
            </a:tbl>
          </a:graphicData>
        </a:graphic>
      </p:graphicFrame>
      <p:sp>
        <p:nvSpPr>
          <p:cNvPr id="16" name="矩形 15"/>
          <p:cNvSpPr>
            <a:spLocks noChangeAspect="1"/>
          </p:cNvSpPr>
          <p:nvPr>
            <p:custDataLst>
              <p:tags r:id="rId7"/>
            </p:custDataLst>
          </p:nvPr>
        </p:nvSpPr>
        <p:spPr>
          <a:xfrm>
            <a:off x="551007" y="3717747"/>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graphicFrame>
        <p:nvGraphicFramePr>
          <p:cNvPr id="17" name="表格 6"/>
          <p:cNvGraphicFramePr>
            <a:graphicFrameLocks noGrp="1"/>
          </p:cNvGraphicFramePr>
          <p:nvPr>
            <p:custDataLst>
              <p:tags r:id="rId8"/>
            </p:custDataLst>
          </p:nvPr>
        </p:nvGraphicFramePr>
        <p:xfrm>
          <a:off x="605067" y="3772771"/>
          <a:ext cx="972000" cy="971850"/>
        </p:xfrm>
        <a:graphic>
          <a:graphicData uri="http://schemas.openxmlformats.org/drawingml/2006/table">
            <a:tbl>
              <a:tblPr>
                <a:tableStyleId>{5C22544A-7EE6-4342-B048-85BDC9FD1C3A}</a:tableStyleId>
              </a:tblPr>
              <a:tblGrid>
                <a:gridCol w="324000"/>
                <a:gridCol w="324000"/>
                <a:gridCol w="324000"/>
              </a:tblGrid>
              <a:tr h="323850">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r>
              <a:tr h="324000">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r>
              <a:tr h="324000">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r>
            </a:tbl>
          </a:graphicData>
        </a:graphic>
      </p:graphicFrame>
      <p:sp>
        <p:nvSpPr>
          <p:cNvPr id="18" name="矩形 17"/>
          <p:cNvSpPr>
            <a:spLocks noChangeAspect="1"/>
          </p:cNvSpPr>
          <p:nvPr>
            <p:custDataLst>
              <p:tags r:id="rId9"/>
            </p:custDataLst>
          </p:nvPr>
        </p:nvSpPr>
        <p:spPr>
          <a:xfrm>
            <a:off x="1631127" y="3717747"/>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graphicFrame>
        <p:nvGraphicFramePr>
          <p:cNvPr id="24" name="表格 6"/>
          <p:cNvGraphicFramePr>
            <a:graphicFrameLocks noGrp="1"/>
          </p:cNvGraphicFramePr>
          <p:nvPr>
            <p:custDataLst>
              <p:tags r:id="rId10"/>
            </p:custDataLst>
          </p:nvPr>
        </p:nvGraphicFramePr>
        <p:xfrm>
          <a:off x="1685187" y="3772771"/>
          <a:ext cx="972000" cy="971850"/>
        </p:xfrm>
        <a:graphic>
          <a:graphicData uri="http://schemas.openxmlformats.org/drawingml/2006/table">
            <a:tbl>
              <a:tblPr>
                <a:tableStyleId>{5C22544A-7EE6-4342-B048-85BDC9FD1C3A}</a:tableStyleId>
              </a:tblPr>
              <a:tblGrid>
                <a:gridCol w="324000"/>
                <a:gridCol w="324000"/>
                <a:gridCol w="324000"/>
              </a:tblGrid>
              <a:tr h="323850">
                <a:tc>
                  <a:txBody>
                    <a:bodyPr/>
                    <a:lstStyle/>
                    <a:p>
                      <a:endParaRPr lang="zh-CN" altLang="en-US" sz="600" dirty="0"/>
                    </a:p>
                  </a:txBody>
                  <a:tcPr marL="29605" marR="29605" marT="14803" marB="14803">
                    <a:solidFill>
                      <a:srgbClr val="FFC000"/>
                    </a:solidFill>
                  </a:tcPr>
                </a:tc>
                <a:tc>
                  <a:txBody>
                    <a:bodyPr/>
                    <a:lstStyle/>
                    <a:p>
                      <a:endParaRPr lang="zh-CN" altLang="en-US" sz="600" dirty="0"/>
                    </a:p>
                  </a:txBody>
                  <a:tcPr marL="29605" marR="29605" marT="14803" marB="14803">
                    <a:solidFill>
                      <a:srgbClr val="FFC000"/>
                    </a:solidFill>
                  </a:tcPr>
                </a:tc>
                <a:tc>
                  <a:txBody>
                    <a:bodyPr/>
                    <a:lstStyle/>
                    <a:p>
                      <a:endParaRPr lang="zh-CN" altLang="en-US" sz="600" dirty="0"/>
                    </a:p>
                  </a:txBody>
                  <a:tcPr marL="29605" marR="29605" marT="14803" marB="14803">
                    <a:solidFill>
                      <a:srgbClr val="FFC000"/>
                    </a:solidFill>
                  </a:tcPr>
                </a:tc>
              </a:tr>
              <a:tr h="324000">
                <a:tc>
                  <a:txBody>
                    <a:bodyPr/>
                    <a:lstStyle/>
                    <a:p>
                      <a:endParaRPr lang="zh-CN" altLang="en-US" sz="600" dirty="0"/>
                    </a:p>
                  </a:txBody>
                  <a:tcPr marL="29605" marR="29605" marT="14803" marB="14803">
                    <a:solidFill>
                      <a:srgbClr val="FFC000"/>
                    </a:solidFill>
                  </a:tcPr>
                </a:tc>
                <a:tc>
                  <a:txBody>
                    <a:bodyPr/>
                    <a:lstStyle/>
                    <a:p>
                      <a:endParaRPr lang="zh-CN" altLang="en-US" sz="600" dirty="0"/>
                    </a:p>
                  </a:txBody>
                  <a:tcPr marL="29605" marR="29605" marT="14803" marB="14803">
                    <a:solidFill>
                      <a:srgbClr val="FFC000"/>
                    </a:solidFill>
                  </a:tcPr>
                </a:tc>
                <a:tc>
                  <a:txBody>
                    <a:bodyPr/>
                    <a:lstStyle/>
                    <a:p>
                      <a:endParaRPr lang="zh-CN" altLang="en-US" sz="600" dirty="0"/>
                    </a:p>
                  </a:txBody>
                  <a:tcPr marL="29605" marR="29605" marT="14803" marB="14803">
                    <a:solidFill>
                      <a:srgbClr val="FFC000"/>
                    </a:solidFill>
                  </a:tcPr>
                </a:tc>
              </a:tr>
              <a:tr h="324000">
                <a:tc>
                  <a:txBody>
                    <a:bodyPr/>
                    <a:lstStyle/>
                    <a:p>
                      <a:endParaRPr lang="zh-CN" altLang="en-US" sz="600" dirty="0"/>
                    </a:p>
                  </a:txBody>
                  <a:tcPr marL="29605" marR="29605" marT="14803" marB="14803">
                    <a:solidFill>
                      <a:srgbClr val="FFC000"/>
                    </a:solidFill>
                  </a:tcPr>
                </a:tc>
                <a:tc>
                  <a:txBody>
                    <a:bodyPr/>
                    <a:lstStyle/>
                    <a:p>
                      <a:endParaRPr lang="zh-CN" altLang="en-US" sz="600" dirty="0"/>
                    </a:p>
                  </a:txBody>
                  <a:tcPr marL="29605" marR="29605" marT="14803" marB="14803">
                    <a:solidFill>
                      <a:srgbClr val="FFC000"/>
                    </a:solidFill>
                  </a:tcPr>
                </a:tc>
                <a:tc>
                  <a:txBody>
                    <a:bodyPr/>
                    <a:lstStyle/>
                    <a:p>
                      <a:endParaRPr lang="zh-CN" altLang="en-US" sz="600" dirty="0"/>
                    </a:p>
                  </a:txBody>
                  <a:tcPr marL="29605" marR="29605" marT="14803" marB="14803">
                    <a:solidFill>
                      <a:srgbClr val="FFC000"/>
                    </a:solidFill>
                  </a:tcPr>
                </a:tc>
              </a:tr>
            </a:tbl>
          </a:graphicData>
        </a:graphic>
      </p:graphicFrame>
      <p:sp>
        <p:nvSpPr>
          <p:cNvPr id="25" name="矩形 24"/>
          <p:cNvSpPr>
            <a:spLocks noChangeAspect="1"/>
          </p:cNvSpPr>
          <p:nvPr>
            <p:custDataLst>
              <p:tags r:id="rId11"/>
            </p:custDataLst>
          </p:nvPr>
        </p:nvSpPr>
        <p:spPr>
          <a:xfrm>
            <a:off x="2711247" y="3717747"/>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graphicFrame>
        <p:nvGraphicFramePr>
          <p:cNvPr id="26" name="表格 6"/>
          <p:cNvGraphicFramePr>
            <a:graphicFrameLocks noGrp="1"/>
          </p:cNvGraphicFramePr>
          <p:nvPr>
            <p:custDataLst>
              <p:tags r:id="rId12"/>
            </p:custDataLst>
          </p:nvPr>
        </p:nvGraphicFramePr>
        <p:xfrm>
          <a:off x="2765307" y="3772771"/>
          <a:ext cx="972000" cy="971850"/>
        </p:xfrm>
        <a:graphic>
          <a:graphicData uri="http://schemas.openxmlformats.org/drawingml/2006/table">
            <a:tbl>
              <a:tblPr>
                <a:tableStyleId>{5C22544A-7EE6-4342-B048-85BDC9FD1C3A}</a:tableStyleId>
              </a:tblPr>
              <a:tblGrid>
                <a:gridCol w="324000"/>
                <a:gridCol w="324000"/>
                <a:gridCol w="324000"/>
              </a:tblGrid>
              <a:tr h="323850">
                <a:tc>
                  <a:txBody>
                    <a:bodyPr/>
                    <a:lstStyle/>
                    <a:p>
                      <a:endParaRPr lang="zh-CN" altLang="en-US" sz="600" dirty="0"/>
                    </a:p>
                  </a:txBody>
                  <a:tcPr marL="29605" marR="29605" marT="14803" marB="14803">
                    <a:solidFill>
                      <a:srgbClr val="FFC000"/>
                    </a:solidFill>
                  </a:tcPr>
                </a:tc>
                <a:tc>
                  <a:txBody>
                    <a:bodyPr/>
                    <a:lstStyle/>
                    <a:p>
                      <a:endParaRPr lang="zh-CN" altLang="en-US" sz="600" dirty="0"/>
                    </a:p>
                  </a:txBody>
                  <a:tcPr marL="29605" marR="29605" marT="14803" marB="14803">
                    <a:solidFill>
                      <a:srgbClr val="FFC000"/>
                    </a:solidFill>
                  </a:tcPr>
                </a:tc>
                <a:tc>
                  <a:txBody>
                    <a:bodyPr/>
                    <a:lstStyle/>
                    <a:p>
                      <a:endParaRPr lang="zh-CN" altLang="en-US" sz="600" dirty="0"/>
                    </a:p>
                  </a:txBody>
                  <a:tcPr marL="29605" marR="29605" marT="14803" marB="14803">
                    <a:solidFill>
                      <a:srgbClr val="FFC000"/>
                    </a:solidFill>
                  </a:tcPr>
                </a:tc>
              </a:tr>
              <a:tr h="324000">
                <a:tc>
                  <a:txBody>
                    <a:bodyPr/>
                    <a:lstStyle/>
                    <a:p>
                      <a:endParaRPr lang="zh-CN" altLang="en-US" sz="600" dirty="0"/>
                    </a:p>
                  </a:txBody>
                  <a:tcPr marL="29605" marR="29605" marT="14803" marB="14803">
                    <a:solidFill>
                      <a:srgbClr val="FFC000"/>
                    </a:solidFill>
                  </a:tcPr>
                </a:tc>
                <a:tc>
                  <a:txBody>
                    <a:bodyPr/>
                    <a:lstStyle/>
                    <a:p>
                      <a:endParaRPr lang="zh-CN" altLang="en-US" sz="600" dirty="0"/>
                    </a:p>
                  </a:txBody>
                  <a:tcPr marL="29605" marR="29605" marT="14803" marB="14803">
                    <a:solidFill>
                      <a:srgbClr val="FFC000"/>
                    </a:solidFill>
                  </a:tcPr>
                </a:tc>
                <a:tc>
                  <a:txBody>
                    <a:bodyPr/>
                    <a:lstStyle/>
                    <a:p>
                      <a:endParaRPr lang="zh-CN" altLang="en-US" sz="600" dirty="0"/>
                    </a:p>
                  </a:txBody>
                  <a:tcPr marL="29605" marR="29605" marT="14803" marB="14803">
                    <a:solidFill>
                      <a:srgbClr val="FFC000"/>
                    </a:solidFill>
                  </a:tcPr>
                </a:tc>
              </a:tr>
              <a:tr h="324000">
                <a:tc>
                  <a:txBody>
                    <a:bodyPr/>
                    <a:lstStyle/>
                    <a:p>
                      <a:endParaRPr lang="zh-CN" altLang="en-US" sz="600" dirty="0"/>
                    </a:p>
                  </a:txBody>
                  <a:tcPr marL="29605" marR="29605" marT="14803" marB="14803">
                    <a:solidFill>
                      <a:srgbClr val="FFC000"/>
                    </a:solidFill>
                  </a:tcPr>
                </a:tc>
                <a:tc>
                  <a:txBody>
                    <a:bodyPr/>
                    <a:lstStyle/>
                    <a:p>
                      <a:endParaRPr lang="zh-CN" altLang="en-US" sz="600" dirty="0"/>
                    </a:p>
                  </a:txBody>
                  <a:tcPr marL="29605" marR="29605" marT="14803" marB="14803">
                    <a:solidFill>
                      <a:srgbClr val="FFC000"/>
                    </a:solidFill>
                  </a:tcPr>
                </a:tc>
                <a:tc>
                  <a:txBody>
                    <a:bodyPr/>
                    <a:lstStyle/>
                    <a:p>
                      <a:endParaRPr lang="zh-CN" altLang="en-US" sz="600" dirty="0"/>
                    </a:p>
                  </a:txBody>
                  <a:tcPr marL="29605" marR="29605" marT="14803" marB="14803">
                    <a:solidFill>
                      <a:srgbClr val="FFC000"/>
                    </a:solidFill>
                  </a:tcPr>
                </a:tc>
              </a:tr>
            </a:tbl>
          </a:graphicData>
        </a:graphic>
      </p:graphicFrame>
      <p:sp>
        <p:nvSpPr>
          <p:cNvPr id="27" name="文本框 26"/>
          <p:cNvSpPr txBox="1"/>
          <p:nvPr>
            <p:custDataLst>
              <p:tags r:id="rId13"/>
            </p:custDataLst>
          </p:nvPr>
        </p:nvSpPr>
        <p:spPr>
          <a:xfrm>
            <a:off x="839039" y="1747844"/>
            <a:ext cx="504056" cy="646331"/>
          </a:xfrm>
          <a:prstGeom prst="rect">
            <a:avLst/>
          </a:prstGeom>
          <a:noFill/>
          <a:effectLst>
            <a:outerShdw blurRad="50800" dist="38100" dir="2700000" algn="tl" rotWithShape="0">
              <a:prstClr val="black">
                <a:alpha val="40000"/>
              </a:prstClr>
            </a:outerShdw>
          </a:effectLst>
        </p:spPr>
        <p:txBody>
          <a:bodyPr wrap="square" rtlCol="0" anchor="ctr">
            <a:spAutoFit/>
          </a:bodyPr>
          <a:lstStyle/>
          <a:p>
            <a:pPr algn="ctr"/>
            <a:r>
              <a:rPr kumimoji="1" lang="en-US" altLang="zh-CN" sz="3600" b="0" dirty="0">
                <a:solidFill>
                  <a:srgbClr val="1B5294"/>
                </a:solidFill>
              </a:rPr>
              <a:t>0</a:t>
            </a:r>
            <a:endParaRPr kumimoji="1" lang="zh-CN" altLang="en-US" sz="3600" b="0" dirty="0">
              <a:solidFill>
                <a:srgbClr val="1B5294"/>
              </a:solidFill>
            </a:endParaRPr>
          </a:p>
        </p:txBody>
      </p:sp>
      <p:sp>
        <p:nvSpPr>
          <p:cNvPr id="28" name="文本框 27"/>
          <p:cNvSpPr txBox="1"/>
          <p:nvPr>
            <p:custDataLst>
              <p:tags r:id="rId14"/>
            </p:custDataLst>
          </p:nvPr>
        </p:nvSpPr>
        <p:spPr>
          <a:xfrm>
            <a:off x="839039" y="2828623"/>
            <a:ext cx="504056" cy="646331"/>
          </a:xfrm>
          <a:prstGeom prst="rect">
            <a:avLst/>
          </a:prstGeom>
          <a:noFill/>
          <a:effectLst>
            <a:outerShdw blurRad="50800" dist="38100" dir="2700000" algn="tl" rotWithShape="0">
              <a:prstClr val="black">
                <a:alpha val="40000"/>
              </a:prstClr>
            </a:outerShdw>
          </a:effectLst>
        </p:spPr>
        <p:txBody>
          <a:bodyPr wrap="square" rtlCol="0" anchor="ctr">
            <a:spAutoFit/>
          </a:bodyPr>
          <a:lstStyle/>
          <a:p>
            <a:pPr algn="ctr"/>
            <a:r>
              <a:rPr kumimoji="1" lang="en-US" altLang="zh-CN" sz="3600" b="0" dirty="0">
                <a:solidFill>
                  <a:srgbClr val="1B5294"/>
                </a:solidFill>
              </a:rPr>
              <a:t>1</a:t>
            </a:r>
            <a:endParaRPr kumimoji="1" lang="zh-CN" altLang="en-US" sz="3600" b="0" dirty="0">
              <a:solidFill>
                <a:srgbClr val="1B5294"/>
              </a:solidFill>
            </a:endParaRPr>
          </a:p>
        </p:txBody>
      </p:sp>
      <p:sp>
        <p:nvSpPr>
          <p:cNvPr id="29" name="文本框 28"/>
          <p:cNvSpPr txBox="1"/>
          <p:nvPr>
            <p:custDataLst>
              <p:tags r:id="rId15"/>
            </p:custDataLst>
          </p:nvPr>
        </p:nvSpPr>
        <p:spPr>
          <a:xfrm>
            <a:off x="1919159" y="2828623"/>
            <a:ext cx="504056" cy="646331"/>
          </a:xfrm>
          <a:prstGeom prst="rect">
            <a:avLst/>
          </a:prstGeom>
          <a:noFill/>
          <a:effectLst>
            <a:outerShdw blurRad="50800" dist="38100" dir="2700000" algn="tl" rotWithShape="0">
              <a:prstClr val="black">
                <a:alpha val="40000"/>
              </a:prstClr>
            </a:outerShdw>
          </a:effectLst>
        </p:spPr>
        <p:txBody>
          <a:bodyPr wrap="square" rtlCol="0" anchor="ctr">
            <a:spAutoFit/>
          </a:bodyPr>
          <a:lstStyle/>
          <a:p>
            <a:pPr algn="ctr"/>
            <a:r>
              <a:rPr kumimoji="1" lang="en-US" altLang="zh-CN" sz="3600" b="0" dirty="0">
                <a:solidFill>
                  <a:srgbClr val="1B5294"/>
                </a:solidFill>
              </a:rPr>
              <a:t>3</a:t>
            </a:r>
            <a:endParaRPr kumimoji="1" lang="zh-CN" altLang="en-US" sz="3600" b="0" dirty="0">
              <a:solidFill>
                <a:srgbClr val="1B5294"/>
              </a:solidFill>
            </a:endParaRPr>
          </a:p>
        </p:txBody>
      </p:sp>
      <p:sp>
        <p:nvSpPr>
          <p:cNvPr id="30" name="文本框 29"/>
          <p:cNvSpPr txBox="1"/>
          <p:nvPr>
            <p:custDataLst>
              <p:tags r:id="rId16"/>
            </p:custDataLst>
          </p:nvPr>
        </p:nvSpPr>
        <p:spPr>
          <a:xfrm>
            <a:off x="839039" y="3909402"/>
            <a:ext cx="504056" cy="646331"/>
          </a:xfrm>
          <a:prstGeom prst="rect">
            <a:avLst/>
          </a:prstGeom>
          <a:noFill/>
          <a:effectLst>
            <a:outerShdw blurRad="50800" dist="38100" dir="2700000" algn="tl" rotWithShape="0">
              <a:prstClr val="black">
                <a:alpha val="40000"/>
              </a:prstClr>
            </a:outerShdw>
          </a:effectLst>
        </p:spPr>
        <p:txBody>
          <a:bodyPr wrap="square" rtlCol="0" anchor="ctr">
            <a:spAutoFit/>
          </a:bodyPr>
          <a:lstStyle/>
          <a:p>
            <a:pPr algn="ctr"/>
            <a:r>
              <a:rPr kumimoji="1" lang="en-US" altLang="zh-CN" sz="3600" b="0" dirty="0">
                <a:solidFill>
                  <a:srgbClr val="1B5294"/>
                </a:solidFill>
              </a:rPr>
              <a:t>2</a:t>
            </a:r>
            <a:endParaRPr kumimoji="1" lang="zh-CN" altLang="en-US" sz="3600" b="0" dirty="0">
              <a:solidFill>
                <a:srgbClr val="1B5294"/>
              </a:solidFill>
            </a:endParaRPr>
          </a:p>
        </p:txBody>
      </p:sp>
      <p:sp>
        <p:nvSpPr>
          <p:cNvPr id="31" name="文本框 30"/>
          <p:cNvSpPr txBox="1"/>
          <p:nvPr>
            <p:custDataLst>
              <p:tags r:id="rId17"/>
            </p:custDataLst>
          </p:nvPr>
        </p:nvSpPr>
        <p:spPr>
          <a:xfrm>
            <a:off x="1919159" y="3909402"/>
            <a:ext cx="504056" cy="646331"/>
          </a:xfrm>
          <a:prstGeom prst="rect">
            <a:avLst/>
          </a:prstGeom>
          <a:noFill/>
          <a:effectLst>
            <a:outerShdw blurRad="50800" dist="38100" dir="2700000" algn="tl" rotWithShape="0">
              <a:prstClr val="black">
                <a:alpha val="40000"/>
              </a:prstClr>
            </a:outerShdw>
          </a:effectLst>
        </p:spPr>
        <p:txBody>
          <a:bodyPr wrap="square" rtlCol="0" anchor="ctr">
            <a:spAutoFit/>
          </a:bodyPr>
          <a:lstStyle/>
          <a:p>
            <a:pPr algn="ctr"/>
            <a:r>
              <a:rPr kumimoji="1" lang="en-US" altLang="zh-CN" sz="3600" b="0" dirty="0">
                <a:solidFill>
                  <a:srgbClr val="1B5294"/>
                </a:solidFill>
              </a:rPr>
              <a:t>4</a:t>
            </a:r>
            <a:endParaRPr kumimoji="1" lang="zh-CN" altLang="en-US" sz="3600" b="0" dirty="0">
              <a:solidFill>
                <a:srgbClr val="1B5294"/>
              </a:solidFill>
            </a:endParaRPr>
          </a:p>
        </p:txBody>
      </p:sp>
      <p:sp>
        <p:nvSpPr>
          <p:cNvPr id="32" name="文本框 31"/>
          <p:cNvSpPr txBox="1"/>
          <p:nvPr>
            <p:custDataLst>
              <p:tags r:id="rId18"/>
            </p:custDataLst>
          </p:nvPr>
        </p:nvSpPr>
        <p:spPr>
          <a:xfrm>
            <a:off x="2999279" y="3909402"/>
            <a:ext cx="504056" cy="646331"/>
          </a:xfrm>
          <a:prstGeom prst="rect">
            <a:avLst/>
          </a:prstGeom>
          <a:noFill/>
          <a:effectLst>
            <a:outerShdw blurRad="50800" dist="38100" dir="2700000" algn="tl" rotWithShape="0">
              <a:prstClr val="black">
                <a:alpha val="40000"/>
              </a:prstClr>
            </a:outerShdw>
          </a:effectLst>
        </p:spPr>
        <p:txBody>
          <a:bodyPr wrap="square" rtlCol="0" anchor="ctr">
            <a:spAutoFit/>
          </a:bodyPr>
          <a:lstStyle/>
          <a:p>
            <a:pPr algn="ctr"/>
            <a:r>
              <a:rPr kumimoji="1" lang="en-US" altLang="zh-CN" sz="3600" b="0" dirty="0">
                <a:solidFill>
                  <a:srgbClr val="1B5294"/>
                </a:solidFill>
              </a:rPr>
              <a:t>5</a:t>
            </a:r>
            <a:endParaRPr kumimoji="1" lang="zh-CN" altLang="en-US" sz="3600" b="0" dirty="0">
              <a:solidFill>
                <a:srgbClr val="1B5294"/>
              </a:solidFill>
            </a:endParaRPr>
          </a:p>
        </p:txBody>
      </p:sp>
      <p:grpSp>
        <p:nvGrpSpPr>
          <p:cNvPr id="50" name="组合 49"/>
          <p:cNvGrpSpPr/>
          <p:nvPr/>
        </p:nvGrpSpPr>
        <p:grpSpPr>
          <a:xfrm>
            <a:off x="4920615" y="2204085"/>
            <a:ext cx="6482715" cy="378460"/>
            <a:chOff x="3808" y="4152"/>
            <a:chExt cx="2335" cy="256"/>
          </a:xfrm>
        </p:grpSpPr>
        <p:sp>
          <p:nvSpPr>
            <p:cNvPr id="51" name="文本框 50"/>
            <p:cNvSpPr txBox="1"/>
            <p:nvPr>
              <p:custDataLst>
                <p:tags r:id="rId19"/>
              </p:custDataLst>
            </p:nvPr>
          </p:nvSpPr>
          <p:spPr>
            <a:xfrm>
              <a:off x="3808" y="4152"/>
              <a:ext cx="607" cy="256"/>
            </a:xfrm>
            <a:prstGeom prst="rect">
              <a:avLst/>
            </a:prstGeom>
            <a:noFill/>
          </p:spPr>
          <p:txBody>
            <a:bodyPr wrap="square" lIns="0" tIns="0" rIns="0" bIns="0" rtlCol="0" anchor="ctr" anchorCtr="0">
              <a:noAutofit/>
            </a:bodyPr>
            <a:lstStyle/>
            <a:p>
              <a:pPr algn="ctr"/>
              <a:r>
                <a:rPr lang="en-US" altLang="zh-CN" sz="2400" u="sng">
                  <a:latin typeface="Arial" panose="020B0604020202090204" pitchFamily="34" charset="0"/>
                  <a:ea typeface="黑体" charset="0"/>
                  <a:cs typeface="Arial" panose="020B0604020202090204" pitchFamily="34" charset="0"/>
                </a:rPr>
                <a:t>load</a:t>
              </a:r>
              <a:endParaRPr lang="en-US" altLang="zh-CN" sz="2400" u="sng">
                <a:latin typeface="Arial" panose="020B0604020202090204" pitchFamily="34" charset="0"/>
                <a:ea typeface="黑体" charset="0"/>
                <a:cs typeface="Arial" panose="020B0604020202090204" pitchFamily="34" charset="0"/>
              </a:endParaRPr>
            </a:p>
          </p:txBody>
        </p:sp>
        <p:sp>
          <p:nvSpPr>
            <p:cNvPr id="79" name="文本框 78"/>
            <p:cNvSpPr txBox="1"/>
            <p:nvPr>
              <p:custDataLst>
                <p:tags r:id="rId20"/>
              </p:custDataLst>
            </p:nvPr>
          </p:nvSpPr>
          <p:spPr>
            <a:xfrm>
              <a:off x="4442" y="4152"/>
              <a:ext cx="1022" cy="256"/>
            </a:xfrm>
            <a:prstGeom prst="rect">
              <a:avLst/>
            </a:prstGeom>
            <a:noFill/>
          </p:spPr>
          <p:txBody>
            <a:bodyPr wrap="square" lIns="0" tIns="0" rIns="0" bIns="0" rtlCol="0" anchor="ctr" anchorCtr="0">
              <a:noAutofit/>
            </a:bodyPr>
            <a:lstStyle/>
            <a:p>
              <a:pPr algn="ctr"/>
              <a:r>
                <a:rPr lang="en-US" altLang="zh-CN" sz="2400" u="sng">
                  <a:latin typeface="Arial" panose="020B0604020202090204" pitchFamily="34" charset="0"/>
                  <a:ea typeface="黑体" charset="0"/>
                  <a:cs typeface="Arial" panose="020B0604020202090204" pitchFamily="34" charset="0"/>
                </a:rPr>
                <a:t>compute</a:t>
              </a:r>
              <a:endParaRPr lang="en-US" altLang="zh-CN" sz="2400" u="sng">
                <a:latin typeface="Arial" panose="020B0604020202090204" pitchFamily="34" charset="0"/>
                <a:ea typeface="黑体" charset="0"/>
                <a:cs typeface="Arial" panose="020B0604020202090204" pitchFamily="34" charset="0"/>
              </a:endParaRPr>
            </a:p>
          </p:txBody>
        </p:sp>
        <p:sp>
          <p:nvSpPr>
            <p:cNvPr id="81" name="文本框 80"/>
            <p:cNvSpPr txBox="1"/>
            <p:nvPr>
              <p:custDataLst>
                <p:tags r:id="rId21"/>
              </p:custDataLst>
            </p:nvPr>
          </p:nvSpPr>
          <p:spPr>
            <a:xfrm>
              <a:off x="5536" y="4152"/>
              <a:ext cx="607" cy="256"/>
            </a:xfrm>
            <a:prstGeom prst="rect">
              <a:avLst/>
            </a:prstGeom>
            <a:noFill/>
          </p:spPr>
          <p:txBody>
            <a:bodyPr wrap="square" lIns="0" tIns="0" rIns="0" bIns="0" rtlCol="0" anchor="ctr" anchorCtr="0">
              <a:noAutofit/>
            </a:bodyPr>
            <a:lstStyle/>
            <a:p>
              <a:pPr algn="ctr"/>
              <a:r>
                <a:rPr lang="en-US" altLang="zh-CN" sz="2400" u="sng">
                  <a:latin typeface="Arial" panose="020B0604020202090204" pitchFamily="34" charset="0"/>
                  <a:ea typeface="黑体" charset="0"/>
                  <a:cs typeface="Arial" panose="020B0604020202090204" pitchFamily="34" charset="0"/>
                </a:rPr>
                <a:t>store</a:t>
              </a:r>
              <a:endParaRPr lang="en-US" altLang="zh-CN" sz="2400" u="sng">
                <a:latin typeface="Arial" panose="020B0604020202090204" pitchFamily="34" charset="0"/>
                <a:ea typeface="黑体" charset="0"/>
                <a:cs typeface="Arial" panose="020B0604020202090204" pitchFamily="34" charset="0"/>
              </a:endParaRPr>
            </a:p>
          </p:txBody>
        </p:sp>
      </p:grpSp>
      <p:sp>
        <p:nvSpPr>
          <p:cNvPr id="58" name="圆角矩形 57"/>
          <p:cNvSpPr/>
          <p:nvPr>
            <p:custDataLst>
              <p:tags r:id="rId22"/>
            </p:custDataLst>
          </p:nvPr>
        </p:nvSpPr>
        <p:spPr>
          <a:xfrm>
            <a:off x="4367808" y="2077925"/>
            <a:ext cx="7588618" cy="2960559"/>
          </a:xfrm>
          <a:prstGeom prst="roundRect">
            <a:avLst/>
          </a:prstGeom>
          <a:noFill/>
          <a:ln w="22225">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dirty="0">
              <a:noFill/>
            </a:endParaRPr>
          </a:p>
        </p:txBody>
      </p:sp>
      <p:sp>
        <p:nvSpPr>
          <p:cNvPr id="72" name="矩形 71"/>
          <p:cNvSpPr>
            <a:spLocks noChangeAspect="1"/>
          </p:cNvSpPr>
          <p:nvPr>
            <p:custDataLst>
              <p:tags r:id="rId23"/>
            </p:custDataLst>
          </p:nvPr>
        </p:nvSpPr>
        <p:spPr>
          <a:xfrm>
            <a:off x="1631142" y="1556189"/>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sp>
        <p:nvSpPr>
          <p:cNvPr id="73" name="矩形 72"/>
          <p:cNvSpPr>
            <a:spLocks noChangeAspect="1"/>
          </p:cNvSpPr>
          <p:nvPr>
            <p:custDataLst>
              <p:tags r:id="rId24"/>
            </p:custDataLst>
          </p:nvPr>
        </p:nvSpPr>
        <p:spPr>
          <a:xfrm>
            <a:off x="2711277" y="1556189"/>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sp>
        <p:nvSpPr>
          <p:cNvPr id="74" name="矩形 73"/>
          <p:cNvSpPr>
            <a:spLocks noChangeAspect="1"/>
          </p:cNvSpPr>
          <p:nvPr>
            <p:custDataLst>
              <p:tags r:id="rId25"/>
            </p:custDataLst>
          </p:nvPr>
        </p:nvSpPr>
        <p:spPr>
          <a:xfrm>
            <a:off x="2711277" y="2636959"/>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graphicFrame>
        <p:nvGraphicFramePr>
          <p:cNvPr id="86" name="表格 85"/>
          <p:cNvGraphicFramePr>
            <a:graphicFrameLocks noGrp="1"/>
          </p:cNvGraphicFramePr>
          <p:nvPr>
            <p:custDataLst>
              <p:tags r:id="rId26"/>
            </p:custDataLst>
          </p:nvPr>
        </p:nvGraphicFramePr>
        <p:xfrm>
          <a:off x="5520690" y="5157470"/>
          <a:ext cx="6193155" cy="365760"/>
        </p:xfrm>
        <a:graphic>
          <a:graphicData uri="http://schemas.openxmlformats.org/drawingml/2006/table">
            <a:tbl>
              <a:tblPr firstRow="1" bandRow="1">
                <a:tableStyleId>{5C22544A-7EE6-4342-B048-85BDC9FD1C3A}</a:tableStyleId>
              </a:tblPr>
              <a:tblGrid>
                <a:gridCol w="2926080"/>
                <a:gridCol w="544195"/>
                <a:gridCol w="544830"/>
                <a:gridCol w="544195"/>
                <a:gridCol w="544830"/>
                <a:gridCol w="544195"/>
                <a:gridCol w="544830"/>
              </a:tblGrid>
              <a:tr h="365760">
                <a:tc>
                  <a:txBody>
                    <a:bodyPr/>
                    <a:lstStyle/>
                    <a:p>
                      <a:pPr algn="r"/>
                      <a:r>
                        <a:rPr kumimoji="1" lang="en-US" altLang="zh-CN" sz="1600" dirty="0" err="1">
                          <a:solidFill>
                            <a:schemeClr val="tx1"/>
                          </a:solidFill>
                          <a:latin typeface="Arial" panose="020B0604020202090204" pitchFamily="34" charset="0"/>
                          <a:ea typeface="黑体" charset="0"/>
                          <a:cs typeface="Arial" panose="020B0604020202090204" pitchFamily="34" charset="0"/>
                          <a:sym typeface="+mn-ea"/>
                        </a:rPr>
                        <a:t>Global array: signal_fin[]</a:t>
                      </a:r>
                      <a:endParaRPr kumimoji="1" lang="en-US" altLang="zh-CN" sz="1600" dirty="0" err="1">
                        <a:solidFill>
                          <a:schemeClr val="tx1"/>
                        </a:solidFill>
                        <a:latin typeface="Arial" panose="020B0604020202090204" pitchFamily="34" charset="0"/>
                        <a:ea typeface="黑体" charset="0"/>
                        <a:cs typeface="Arial" panose="020B0604020202090204" pitchFamily="34" charset="0"/>
                        <a:sym typeface="+mn-ea"/>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dirty="0">
                          <a:solidFill>
                            <a:schemeClr val="tx1"/>
                          </a:solidFill>
                          <a:latin typeface="Arial" panose="020B0604020202090204" pitchFamily="34" charset="0"/>
                          <a:cs typeface="Arial" panose="020B0604020202090204" pitchFamily="34" charset="0"/>
                        </a:rPr>
                        <a:t>1</a:t>
                      </a:r>
                      <a:endParaRPr lang="en-US" altLang="zh-CN" dirty="0">
                        <a:solidFill>
                          <a:schemeClr val="tx1"/>
                        </a:solidFill>
                        <a:latin typeface="Arial" panose="020B0604020202090204" pitchFamily="34" charset="0"/>
                        <a:cs typeface="Arial" panose="020B060402020209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latin typeface="Arial" panose="020B0604020202090204" pitchFamily="34" charset="0"/>
                          <a:cs typeface="Arial" panose="020B0604020202090204" pitchFamily="34" charset="0"/>
                        </a:rPr>
                        <a:t>1</a:t>
                      </a:r>
                      <a:endParaRPr lang="en-US" altLang="zh-CN" dirty="0">
                        <a:solidFill>
                          <a:schemeClr val="tx1"/>
                        </a:solidFill>
                        <a:latin typeface="Arial" panose="020B0604020202090204" pitchFamily="34" charset="0"/>
                        <a:cs typeface="Arial" panose="020B060402020209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latin typeface="Arial" panose="020B0604020202090204" pitchFamily="34" charset="0"/>
                          <a:cs typeface="Arial" panose="020B0604020202090204" pitchFamily="34" charset="0"/>
                        </a:rPr>
                        <a:t>1</a:t>
                      </a:r>
                      <a:endParaRPr lang="en-US" altLang="zh-CN" dirty="0">
                        <a:solidFill>
                          <a:schemeClr val="tx1"/>
                        </a:solidFill>
                        <a:latin typeface="Arial" panose="020B0604020202090204" pitchFamily="34" charset="0"/>
                        <a:cs typeface="Arial" panose="020B060402020209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latin typeface="Arial" panose="020B0604020202090204" pitchFamily="34" charset="0"/>
                          <a:cs typeface="Arial" panose="020B0604020202090204" pitchFamily="34" charset="0"/>
                        </a:rPr>
                        <a:t>1</a:t>
                      </a:r>
                      <a:endParaRPr lang="en-US" altLang="zh-CN" dirty="0">
                        <a:solidFill>
                          <a:schemeClr val="tx1"/>
                        </a:solidFill>
                        <a:latin typeface="Arial" panose="020B0604020202090204" pitchFamily="34" charset="0"/>
                        <a:cs typeface="Arial" panose="020B060402020209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A9FC"/>
                    </a:solidFill>
                  </a:tcPr>
                </a:tc>
                <a:tc>
                  <a:txBody>
                    <a:bodyPr/>
                    <a:lstStyle/>
                    <a:p>
                      <a:pPr algn="ctr"/>
                      <a:r>
                        <a:rPr lang="en-US" altLang="zh-CN" dirty="0">
                          <a:solidFill>
                            <a:schemeClr val="tx1"/>
                          </a:solidFill>
                          <a:latin typeface="Arial" panose="020B0604020202090204" pitchFamily="34" charset="0"/>
                          <a:cs typeface="Arial" panose="020B0604020202090204" pitchFamily="34" charset="0"/>
                        </a:rPr>
                        <a:t>0</a:t>
                      </a:r>
                      <a:endParaRPr lang="en-US" altLang="zh-CN" dirty="0">
                        <a:solidFill>
                          <a:schemeClr val="tx1"/>
                        </a:solidFill>
                        <a:latin typeface="Arial" panose="020B0604020202090204" pitchFamily="34" charset="0"/>
                        <a:cs typeface="Arial" panose="020B060402020209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latin typeface="Arial" panose="020B0604020202090204" pitchFamily="34" charset="0"/>
                          <a:cs typeface="Arial" panose="020B0604020202090204" pitchFamily="34" charset="0"/>
                        </a:rPr>
                        <a:t>0</a:t>
                      </a:r>
                      <a:endParaRPr lang="en-US" altLang="zh-CN" dirty="0">
                        <a:solidFill>
                          <a:schemeClr val="tx1"/>
                        </a:solidFill>
                        <a:latin typeface="Arial" panose="020B0604020202090204" pitchFamily="34" charset="0"/>
                        <a:cs typeface="Arial" panose="020B060402020209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90" name="矩形 89"/>
          <p:cNvSpPr/>
          <p:nvPr>
            <p:custDataLst>
              <p:tags r:id="rId27"/>
            </p:custDataLst>
          </p:nvPr>
        </p:nvSpPr>
        <p:spPr>
          <a:xfrm>
            <a:off x="10189165" y="6092190"/>
            <a:ext cx="359410" cy="360000"/>
          </a:xfrm>
          <a:prstGeom prst="rect">
            <a:avLst/>
          </a:prstGeom>
          <a:solidFill>
            <a:srgbClr val="F5A9FC"/>
          </a:solidFill>
          <a:ln w="9525" cap="flat" cmpd="sng">
            <a:solidFill>
              <a:schemeClr val="tx1"/>
            </a:solid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1600">
                <a:ln>
                  <a:noFill/>
                </a:ln>
                <a:solidFill>
                  <a:schemeClr val="tx1"/>
                </a:solidFill>
                <a:latin typeface="Arial" panose="020B0604020202090204" pitchFamily="34" charset="0"/>
                <a:ea typeface="黑体" charset="0"/>
                <a:cs typeface="Arial" panose="020B0604020202090204" pitchFamily="34" charset="0"/>
                <a:sym typeface="+mn-ea"/>
              </a:rPr>
              <a:t>3</a:t>
            </a:r>
            <a:endParaRPr lang="en-US" altLang="zh-CN" sz="1600">
              <a:ln>
                <a:noFill/>
              </a:ln>
              <a:solidFill>
                <a:schemeClr val="tx1"/>
              </a:solidFill>
              <a:latin typeface="Arial" panose="020B0604020202090204" pitchFamily="34" charset="0"/>
              <a:ea typeface="黑体" charset="0"/>
              <a:cs typeface="Arial" panose="020B0604020202090204" pitchFamily="34" charset="0"/>
              <a:sym typeface="+mn-ea"/>
            </a:endParaRPr>
          </a:p>
        </p:txBody>
      </p:sp>
      <p:sp>
        <p:nvSpPr>
          <p:cNvPr id="91" name="矩形 90"/>
          <p:cNvSpPr/>
          <p:nvPr>
            <p:custDataLst>
              <p:tags r:id="rId28"/>
            </p:custDataLst>
          </p:nvPr>
        </p:nvSpPr>
        <p:spPr>
          <a:xfrm>
            <a:off x="10737170" y="6092190"/>
            <a:ext cx="359410" cy="360000"/>
          </a:xfrm>
          <a:prstGeom prst="rect">
            <a:avLst/>
          </a:prstGeom>
          <a:solidFill>
            <a:srgbClr val="F5A9FC"/>
          </a:solidFill>
          <a:ln w="9525" cap="flat" cmpd="sng">
            <a:solidFill>
              <a:schemeClr val="tx1"/>
            </a:solid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1600">
                <a:ln>
                  <a:noFill/>
                </a:ln>
                <a:solidFill>
                  <a:schemeClr val="tx1"/>
                </a:solidFill>
                <a:latin typeface="Arial" panose="020B0604020202090204" pitchFamily="34" charset="0"/>
                <a:ea typeface="黑体" charset="0"/>
                <a:cs typeface="Arial" panose="020B0604020202090204" pitchFamily="34" charset="0"/>
                <a:sym typeface="+mn-ea"/>
              </a:rPr>
              <a:t>4</a:t>
            </a:r>
            <a:endParaRPr lang="en-US" altLang="zh-CN" sz="1600">
              <a:ln>
                <a:noFill/>
              </a:ln>
              <a:solidFill>
                <a:schemeClr val="tx1"/>
              </a:solidFill>
              <a:latin typeface="Arial" panose="020B0604020202090204" pitchFamily="34" charset="0"/>
              <a:ea typeface="黑体" charset="0"/>
              <a:cs typeface="Arial" panose="020B0604020202090204" pitchFamily="34" charset="0"/>
              <a:sym typeface="+mn-ea"/>
            </a:endParaRPr>
          </a:p>
        </p:txBody>
      </p:sp>
      <p:sp>
        <p:nvSpPr>
          <p:cNvPr id="92" name="矩形 91"/>
          <p:cNvSpPr/>
          <p:nvPr>
            <p:custDataLst>
              <p:tags r:id="rId29"/>
            </p:custDataLst>
          </p:nvPr>
        </p:nvSpPr>
        <p:spPr>
          <a:xfrm>
            <a:off x="11285175" y="6092190"/>
            <a:ext cx="359410" cy="360000"/>
          </a:xfrm>
          <a:prstGeom prst="rect">
            <a:avLst/>
          </a:prstGeom>
          <a:solidFill>
            <a:srgbClr val="F5A9FC"/>
          </a:solidFill>
          <a:ln w="9525" cap="flat" cmpd="sng">
            <a:solidFill>
              <a:schemeClr val="tx1"/>
            </a:solid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1600">
                <a:ln>
                  <a:noFill/>
                </a:ln>
                <a:solidFill>
                  <a:schemeClr val="tx1"/>
                </a:solidFill>
                <a:latin typeface="Arial" panose="020B0604020202090204" pitchFamily="34" charset="0"/>
                <a:ea typeface="黑体" charset="0"/>
                <a:cs typeface="Arial" panose="020B0604020202090204" pitchFamily="34" charset="0"/>
                <a:sym typeface="+mn-ea"/>
              </a:rPr>
              <a:t>5</a:t>
            </a:r>
            <a:endParaRPr lang="en-US" altLang="zh-CN" sz="1600">
              <a:ln>
                <a:noFill/>
              </a:ln>
              <a:solidFill>
                <a:schemeClr val="tx1"/>
              </a:solidFill>
              <a:latin typeface="Arial" panose="020B0604020202090204" pitchFamily="34" charset="0"/>
              <a:ea typeface="黑体" charset="0"/>
              <a:cs typeface="Arial" panose="020B0604020202090204" pitchFamily="34" charset="0"/>
              <a:sym typeface="+mn-ea"/>
            </a:endParaRPr>
          </a:p>
        </p:txBody>
      </p:sp>
      <p:sp>
        <p:nvSpPr>
          <p:cNvPr id="93" name="文本框 92"/>
          <p:cNvSpPr txBox="1"/>
          <p:nvPr>
            <p:custDataLst>
              <p:tags r:id="rId30"/>
            </p:custDataLst>
          </p:nvPr>
        </p:nvSpPr>
        <p:spPr>
          <a:xfrm>
            <a:off x="6672580" y="6092825"/>
            <a:ext cx="1765300" cy="359410"/>
          </a:xfrm>
          <a:prstGeom prst="rect">
            <a:avLst/>
          </a:prstGeom>
          <a:noFill/>
        </p:spPr>
        <p:txBody>
          <a:bodyPr wrap="square" lIns="0" rIns="0" bIns="17780" rtlCol="0" anchor="ctr" anchorCtr="0">
            <a:noAutofit/>
          </a:bodyPr>
          <a:lstStyle/>
          <a:p>
            <a:pPr algn="ctr"/>
            <a:r>
              <a:rPr kumimoji="1" lang="en-US" altLang="zh-CN" sz="1600" dirty="0" err="1">
                <a:latin typeface="Arial" panose="020B0604020202090204" pitchFamily="34" charset="0"/>
                <a:ea typeface="黑体" charset="0"/>
                <a:cs typeface="Arial" panose="020B0604020202090204" pitchFamily="34" charset="0"/>
              </a:rPr>
              <a:t>CUDA Block</a:t>
            </a:r>
            <a:endParaRPr kumimoji="1" lang="en-US" altLang="zh-CN" sz="1600" dirty="0" err="1">
              <a:latin typeface="Arial" panose="020B0604020202090204" pitchFamily="34" charset="0"/>
              <a:ea typeface="黑体" charset="0"/>
              <a:cs typeface="Arial" panose="020B0604020202090204" pitchFamily="34" charset="0"/>
            </a:endParaRPr>
          </a:p>
        </p:txBody>
      </p:sp>
      <p:cxnSp>
        <p:nvCxnSpPr>
          <p:cNvPr id="103" name="直接箭头连接符 102"/>
          <p:cNvCxnSpPr>
            <a:endCxn id="91" idx="0"/>
          </p:cNvCxnSpPr>
          <p:nvPr>
            <p:custDataLst>
              <p:tags r:id="rId31"/>
            </p:custDataLst>
          </p:nvPr>
        </p:nvCxnSpPr>
        <p:spPr>
          <a:xfrm>
            <a:off x="10344320" y="5516880"/>
            <a:ext cx="572770" cy="575310"/>
          </a:xfrm>
          <a:prstGeom prst="straightConnector1">
            <a:avLst/>
          </a:prstGeom>
          <a:ln w="15875">
            <a:solidFill>
              <a:srgbClr val="C00000"/>
            </a:solidFill>
            <a:miter lim="800000"/>
            <a:tailEnd type="oval" w="sm" len="sm"/>
          </a:ln>
        </p:spPr>
        <p:style>
          <a:lnRef idx="2">
            <a:schemeClr val="accent1"/>
          </a:lnRef>
          <a:fillRef idx="0">
            <a:srgbClr val="FFFFFF"/>
          </a:fillRef>
          <a:effectRef idx="0">
            <a:srgbClr val="FFFFFF"/>
          </a:effectRef>
          <a:fontRef idx="minor">
            <a:schemeClr val="tx1"/>
          </a:fontRef>
        </p:style>
      </p:cxnSp>
      <p:cxnSp>
        <p:nvCxnSpPr>
          <p:cNvPr id="114" name="直接箭头连接符 113"/>
          <p:cNvCxnSpPr>
            <a:stCxn id="90" idx="0"/>
          </p:cNvCxnSpPr>
          <p:nvPr>
            <p:custDataLst>
              <p:tags r:id="rId32"/>
            </p:custDataLst>
          </p:nvPr>
        </p:nvCxnSpPr>
        <p:spPr>
          <a:xfrm flipH="1" flipV="1">
            <a:off x="10344150" y="5516880"/>
            <a:ext cx="24765" cy="575310"/>
          </a:xfrm>
          <a:prstGeom prst="straightConnector1">
            <a:avLst/>
          </a:prstGeom>
          <a:ln>
            <a:solidFill>
              <a:schemeClr val="tx1"/>
            </a:solidFill>
            <a:tailEnd type="arrow"/>
          </a:ln>
        </p:spPr>
        <p:style>
          <a:lnRef idx="2">
            <a:schemeClr val="accent1"/>
          </a:lnRef>
          <a:fillRef idx="0">
            <a:srgbClr val="FFFFFF"/>
          </a:fillRef>
          <a:effectRef idx="0">
            <a:srgbClr val="FFFFFF"/>
          </a:effectRef>
          <a:fontRef idx="minor">
            <a:schemeClr val="tx1"/>
          </a:fontRef>
        </p:style>
      </p:cxnSp>
      <p:sp>
        <p:nvSpPr>
          <p:cNvPr id="8" name="矩形 7"/>
          <p:cNvSpPr>
            <a:spLocks noChangeAspect="1"/>
          </p:cNvSpPr>
          <p:nvPr>
            <p:custDataLst>
              <p:tags r:id="rId33"/>
            </p:custDataLst>
          </p:nvPr>
        </p:nvSpPr>
        <p:spPr>
          <a:xfrm>
            <a:off x="7788275" y="2639060"/>
            <a:ext cx="702000" cy="702000"/>
          </a:xfrm>
          <a:prstGeom prst="rect">
            <a:avLst/>
          </a:prstGeom>
          <a:solidFill>
            <a:srgbClr val="70AD47"/>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nchorCtr="0"/>
          <a:lstStyle/>
          <a:p>
            <a:pPr algn="ctr"/>
            <a:r>
              <a:rPr lang="en-US" altLang="zh-CN" sz="3600">
                <a:latin typeface="黑体" charset="0"/>
                <a:ea typeface="黑体" charset="0"/>
                <a:cs typeface="Times New Roman" panose="02020503050405090304" pitchFamily="18" charset="0"/>
              </a:rPr>
              <a:t>3</a:t>
            </a:r>
            <a:endParaRPr lang="en-US" altLang="zh-CN" sz="3600">
              <a:latin typeface="黑体" charset="0"/>
              <a:ea typeface="黑体" charset="0"/>
              <a:cs typeface="Times New Roman" panose="02020503050405090304" pitchFamily="18" charset="0"/>
            </a:endParaRPr>
          </a:p>
        </p:txBody>
      </p:sp>
      <p:graphicFrame>
        <p:nvGraphicFramePr>
          <p:cNvPr id="11" name="表格 6"/>
          <p:cNvGraphicFramePr>
            <a:graphicFrameLocks noGrp="1" noChangeAspect="1"/>
          </p:cNvGraphicFramePr>
          <p:nvPr>
            <p:custDataLst>
              <p:tags r:id="rId34"/>
            </p:custDataLst>
          </p:nvPr>
        </p:nvGraphicFramePr>
        <p:xfrm>
          <a:off x="5412105" y="2620010"/>
          <a:ext cx="702315" cy="701680"/>
        </p:xfrm>
        <a:graphic>
          <a:graphicData uri="http://schemas.openxmlformats.org/drawingml/2006/table">
            <a:tbl>
              <a:tblPr>
                <a:tableStyleId>{5C22544A-7EE6-4342-B048-85BDC9FD1C3A}</a:tableStyleId>
              </a:tblPr>
              <a:tblGrid>
                <a:gridCol w="234000"/>
                <a:gridCol w="234000"/>
                <a:gridCol w="234315"/>
              </a:tblGrid>
              <a:tr h="234000">
                <a:tc>
                  <a:txBody>
                    <a:bodyPr/>
                    <a:lstStyle/>
                    <a:p>
                      <a:endParaRPr lang="zh-CN" altLang="en-US" sz="600" dirty="0"/>
                    </a:p>
                  </a:txBody>
                  <a:tcPr marL="0" marR="0" marT="0" marB="0">
                    <a:solidFill>
                      <a:srgbClr val="D0CECE"/>
                    </a:solidFill>
                  </a:tcPr>
                </a:tc>
                <a:tc>
                  <a:txBody>
                    <a:bodyPr/>
                    <a:lstStyle/>
                    <a:p>
                      <a:endParaRPr lang="zh-CN" altLang="en-US" sz="600" dirty="0"/>
                    </a:p>
                  </a:txBody>
                  <a:tcPr marL="0" marR="0" marT="0" marB="0">
                    <a:solidFill>
                      <a:srgbClr val="D0CECE"/>
                    </a:solidFill>
                  </a:tcPr>
                </a:tc>
                <a:tc>
                  <a:txBody>
                    <a:bodyPr/>
                    <a:lstStyle/>
                    <a:p>
                      <a:endParaRPr lang="zh-CN" altLang="en-US" sz="600" dirty="0"/>
                    </a:p>
                  </a:txBody>
                  <a:tcPr marL="0" marR="0" marT="0" marB="0">
                    <a:solidFill>
                      <a:srgbClr val="D0CECE"/>
                    </a:solidFill>
                  </a:tcPr>
                </a:tc>
              </a:tr>
              <a:tr h="233680">
                <a:tc>
                  <a:txBody>
                    <a:bodyPr/>
                    <a:lstStyle/>
                    <a:p>
                      <a:endParaRPr lang="zh-CN" altLang="en-US" sz="600" dirty="0"/>
                    </a:p>
                  </a:txBody>
                  <a:tcPr marL="0" marR="0" marT="0" marB="0">
                    <a:solidFill>
                      <a:srgbClr val="D0CECE"/>
                    </a:solidFill>
                  </a:tcPr>
                </a:tc>
                <a:tc>
                  <a:txBody>
                    <a:bodyPr/>
                    <a:lstStyle/>
                    <a:p>
                      <a:endParaRPr lang="en-US" altLang="zh-CN" sz="600" dirty="0"/>
                    </a:p>
                  </a:txBody>
                  <a:tcPr marL="0" marR="0" marT="0" marB="0">
                    <a:solidFill>
                      <a:srgbClr val="D0CECE"/>
                    </a:solidFill>
                  </a:tcPr>
                </a:tc>
                <a:tc>
                  <a:txBody>
                    <a:bodyPr/>
                    <a:lstStyle/>
                    <a:p>
                      <a:endParaRPr lang="zh-CN" altLang="en-US" sz="600" dirty="0"/>
                    </a:p>
                  </a:txBody>
                  <a:tcPr marL="0" marR="0" marT="0" marB="0">
                    <a:solidFill>
                      <a:srgbClr val="D0CECE"/>
                    </a:solidFill>
                  </a:tcPr>
                </a:tc>
              </a:tr>
              <a:tr h="234000">
                <a:tc>
                  <a:txBody>
                    <a:bodyPr/>
                    <a:lstStyle/>
                    <a:p>
                      <a:endParaRPr lang="zh-CN" altLang="en-US" sz="600" dirty="0"/>
                    </a:p>
                  </a:txBody>
                  <a:tcPr marL="0" marR="0" marT="0" marB="0">
                    <a:solidFill>
                      <a:srgbClr val="D0CECE"/>
                    </a:solidFill>
                  </a:tcPr>
                </a:tc>
                <a:tc>
                  <a:txBody>
                    <a:bodyPr/>
                    <a:lstStyle/>
                    <a:p>
                      <a:endParaRPr lang="zh-CN" altLang="en-US" sz="600" dirty="0"/>
                    </a:p>
                  </a:txBody>
                  <a:tcPr marL="0" marR="0" marT="0" marB="0">
                    <a:solidFill>
                      <a:srgbClr val="D0CECE"/>
                    </a:solidFill>
                  </a:tcPr>
                </a:tc>
                <a:tc>
                  <a:txBody>
                    <a:bodyPr/>
                    <a:lstStyle/>
                    <a:p>
                      <a:endParaRPr lang="zh-CN" altLang="en-US" sz="600" dirty="0"/>
                    </a:p>
                  </a:txBody>
                  <a:tcPr marL="0" marR="0" marT="0" marB="0">
                    <a:solidFill>
                      <a:srgbClr val="D0CECE"/>
                    </a:solidFill>
                  </a:tcPr>
                </a:tc>
              </a:tr>
            </a:tbl>
          </a:graphicData>
        </a:graphic>
      </p:graphicFrame>
      <p:cxnSp>
        <p:nvCxnSpPr>
          <p:cNvPr id="15" name="直接箭头连接符 14"/>
          <p:cNvCxnSpPr>
            <a:stCxn id="48" idx="3"/>
            <a:endCxn id="8" idx="1"/>
          </p:cNvCxnSpPr>
          <p:nvPr>
            <p:custDataLst>
              <p:tags r:id="rId35"/>
            </p:custDataLst>
          </p:nvPr>
        </p:nvCxnSpPr>
        <p:spPr>
          <a:xfrm>
            <a:off x="6115220" y="2980690"/>
            <a:ext cx="1673225" cy="9525"/>
          </a:xfrm>
          <a:prstGeom prst="straightConnector1">
            <a:avLst/>
          </a:prstGeom>
          <a:ln w="19050">
            <a:solidFill>
              <a:schemeClr val="tx1"/>
            </a:solidFill>
            <a:tailEnd type="triangle" w="lg" len="lg"/>
          </a:ln>
        </p:spPr>
        <p:style>
          <a:lnRef idx="2">
            <a:schemeClr val="accent1"/>
          </a:lnRef>
          <a:fillRef idx="0">
            <a:srgbClr val="FFFFFF"/>
          </a:fillRef>
          <a:effectRef idx="0">
            <a:srgbClr val="FFFFFF"/>
          </a:effectRef>
          <a:fontRef idx="minor">
            <a:schemeClr val="tx1"/>
          </a:fontRef>
        </p:style>
      </p:cxnSp>
      <p:graphicFrame>
        <p:nvGraphicFramePr>
          <p:cNvPr id="107" name="表格 6"/>
          <p:cNvGraphicFramePr>
            <a:graphicFrameLocks noGrp="1" noChangeAspect="1"/>
          </p:cNvGraphicFramePr>
          <p:nvPr>
            <p:custDataLst>
              <p:tags r:id="rId36"/>
            </p:custDataLst>
          </p:nvPr>
        </p:nvGraphicFramePr>
        <p:xfrm>
          <a:off x="5412105" y="3421380"/>
          <a:ext cx="702000" cy="702315"/>
        </p:xfrm>
        <a:graphic>
          <a:graphicData uri="http://schemas.openxmlformats.org/drawingml/2006/table">
            <a:tbl>
              <a:tblPr>
                <a:tableStyleId>{5C22544A-7EE6-4342-B048-85BDC9FD1C3A}</a:tableStyleId>
              </a:tblPr>
              <a:tblGrid>
                <a:gridCol w="234000"/>
                <a:gridCol w="234000"/>
                <a:gridCol w="234000"/>
              </a:tblGrid>
              <a:tr h="234315">
                <a:tc>
                  <a:txBody>
                    <a:bodyPr/>
                    <a:lstStyle/>
                    <a:p>
                      <a:endParaRPr lang="zh-CN" altLang="en-US" sz="600" dirty="0"/>
                    </a:p>
                  </a:txBody>
                  <a:tcPr marL="0" marR="0" marT="0" marB="0">
                    <a:solidFill>
                      <a:srgbClr val="DAE3F3"/>
                    </a:solidFill>
                  </a:tcPr>
                </a:tc>
                <a:tc>
                  <a:txBody>
                    <a:bodyPr/>
                    <a:lstStyle/>
                    <a:p>
                      <a:endParaRPr lang="zh-CN" altLang="en-US" sz="600" dirty="0"/>
                    </a:p>
                  </a:txBody>
                  <a:tcPr marL="0" marR="0" marT="0" marB="0">
                    <a:solidFill>
                      <a:srgbClr val="DAE3F3"/>
                    </a:solidFill>
                  </a:tcPr>
                </a:tc>
                <a:tc>
                  <a:txBody>
                    <a:bodyPr/>
                    <a:lstStyle/>
                    <a:p>
                      <a:endParaRPr lang="zh-CN" altLang="en-US" sz="600" dirty="0"/>
                    </a:p>
                  </a:txBody>
                  <a:tcPr marL="0" marR="0" marT="0" marB="0">
                    <a:solidFill>
                      <a:srgbClr val="DAE3F3"/>
                    </a:solidFill>
                  </a:tcPr>
                </a:tc>
              </a:tr>
              <a:tr h="234000">
                <a:tc>
                  <a:txBody>
                    <a:bodyPr/>
                    <a:lstStyle/>
                    <a:p>
                      <a:endParaRPr lang="zh-CN" altLang="en-US" sz="600" dirty="0"/>
                    </a:p>
                  </a:txBody>
                  <a:tcPr marL="0" marR="0" marT="0" marB="0">
                    <a:solidFill>
                      <a:srgbClr val="DAE3F3"/>
                    </a:solidFill>
                  </a:tcPr>
                </a:tc>
                <a:tc>
                  <a:txBody>
                    <a:bodyPr/>
                    <a:lstStyle/>
                    <a:p>
                      <a:endParaRPr lang="en-US" altLang="zh-CN" sz="600" dirty="0"/>
                    </a:p>
                  </a:txBody>
                  <a:tcPr marL="0" marR="0" marT="0" marB="0">
                    <a:solidFill>
                      <a:srgbClr val="DAE3F3"/>
                    </a:solidFill>
                  </a:tcPr>
                </a:tc>
                <a:tc>
                  <a:txBody>
                    <a:bodyPr/>
                    <a:lstStyle/>
                    <a:p>
                      <a:endParaRPr lang="zh-CN" altLang="en-US" sz="600" dirty="0"/>
                    </a:p>
                  </a:txBody>
                  <a:tcPr marL="0" marR="0" marT="0" marB="0">
                    <a:solidFill>
                      <a:srgbClr val="DAE3F3"/>
                    </a:solidFill>
                  </a:tcPr>
                </a:tc>
              </a:tr>
              <a:tr h="234000">
                <a:tc>
                  <a:txBody>
                    <a:bodyPr/>
                    <a:lstStyle/>
                    <a:p>
                      <a:endParaRPr lang="zh-CN" altLang="en-US" sz="600" dirty="0"/>
                    </a:p>
                  </a:txBody>
                  <a:tcPr marL="0" marR="0" marT="0" marB="0">
                    <a:solidFill>
                      <a:srgbClr val="DAE3F3"/>
                    </a:solidFill>
                  </a:tcPr>
                </a:tc>
                <a:tc>
                  <a:txBody>
                    <a:bodyPr/>
                    <a:lstStyle/>
                    <a:p>
                      <a:endParaRPr lang="zh-CN" altLang="en-US" sz="600" dirty="0"/>
                    </a:p>
                  </a:txBody>
                  <a:tcPr marL="0" marR="0" marT="0" marB="0">
                    <a:solidFill>
                      <a:srgbClr val="DAE3F3"/>
                    </a:solidFill>
                  </a:tcPr>
                </a:tc>
                <a:tc>
                  <a:txBody>
                    <a:bodyPr/>
                    <a:lstStyle/>
                    <a:p>
                      <a:endParaRPr lang="zh-CN" altLang="en-US" sz="600" dirty="0"/>
                    </a:p>
                  </a:txBody>
                  <a:tcPr marL="0" marR="0" marT="0" marB="0">
                    <a:solidFill>
                      <a:srgbClr val="DAE3F3"/>
                    </a:solidFill>
                  </a:tcPr>
                </a:tc>
              </a:tr>
            </a:tbl>
          </a:graphicData>
        </a:graphic>
      </p:graphicFrame>
      <p:graphicFrame>
        <p:nvGraphicFramePr>
          <p:cNvPr id="109" name="表格 6"/>
          <p:cNvGraphicFramePr>
            <a:graphicFrameLocks noGrp="1" noChangeAspect="1"/>
          </p:cNvGraphicFramePr>
          <p:nvPr>
            <p:custDataLst>
              <p:tags r:id="rId37"/>
            </p:custDataLst>
          </p:nvPr>
        </p:nvGraphicFramePr>
        <p:xfrm>
          <a:off x="5412105" y="4222750"/>
          <a:ext cx="702000" cy="702315"/>
        </p:xfrm>
        <a:graphic>
          <a:graphicData uri="http://schemas.openxmlformats.org/drawingml/2006/table">
            <a:tbl>
              <a:tblPr>
                <a:tableStyleId>{5C22544A-7EE6-4342-B048-85BDC9FD1C3A}</a:tableStyleId>
              </a:tblPr>
              <a:tblGrid>
                <a:gridCol w="234000"/>
                <a:gridCol w="234000"/>
                <a:gridCol w="234000"/>
              </a:tblGrid>
              <a:tr h="234315">
                <a:tc>
                  <a:txBody>
                    <a:bodyPr/>
                    <a:lstStyle/>
                    <a:p>
                      <a:endParaRPr lang="zh-CN" altLang="en-US" sz="600" dirty="0"/>
                    </a:p>
                  </a:txBody>
                  <a:tcPr marL="0" marR="0" marT="0" marB="0">
                    <a:solidFill>
                      <a:srgbClr val="DAE3F3"/>
                    </a:solidFill>
                  </a:tcPr>
                </a:tc>
                <a:tc>
                  <a:txBody>
                    <a:bodyPr/>
                    <a:lstStyle/>
                    <a:p>
                      <a:endParaRPr lang="zh-CN" altLang="en-US" sz="600" dirty="0"/>
                    </a:p>
                  </a:txBody>
                  <a:tcPr marL="0" marR="0" marT="0" marB="0">
                    <a:solidFill>
                      <a:srgbClr val="DAE3F3"/>
                    </a:solidFill>
                  </a:tcPr>
                </a:tc>
                <a:tc>
                  <a:txBody>
                    <a:bodyPr/>
                    <a:lstStyle/>
                    <a:p>
                      <a:endParaRPr lang="zh-CN" altLang="en-US" sz="600" dirty="0"/>
                    </a:p>
                  </a:txBody>
                  <a:tcPr marL="0" marR="0" marT="0" marB="0">
                    <a:solidFill>
                      <a:srgbClr val="DAE3F3"/>
                    </a:solidFill>
                  </a:tcPr>
                </a:tc>
              </a:tr>
              <a:tr h="234000">
                <a:tc>
                  <a:txBody>
                    <a:bodyPr/>
                    <a:lstStyle/>
                    <a:p>
                      <a:endParaRPr lang="zh-CN" altLang="en-US" sz="600" dirty="0"/>
                    </a:p>
                  </a:txBody>
                  <a:tcPr marL="0" marR="0" marT="0" marB="0">
                    <a:solidFill>
                      <a:srgbClr val="DAE3F3"/>
                    </a:solidFill>
                  </a:tcPr>
                </a:tc>
                <a:tc>
                  <a:txBody>
                    <a:bodyPr/>
                    <a:lstStyle/>
                    <a:p>
                      <a:endParaRPr lang="en-US" altLang="zh-CN" sz="600" dirty="0"/>
                    </a:p>
                  </a:txBody>
                  <a:tcPr marL="0" marR="0" marT="0" marB="0">
                    <a:solidFill>
                      <a:srgbClr val="DAE3F3"/>
                    </a:solidFill>
                  </a:tcPr>
                </a:tc>
                <a:tc>
                  <a:txBody>
                    <a:bodyPr/>
                    <a:lstStyle/>
                    <a:p>
                      <a:endParaRPr lang="zh-CN" altLang="en-US" sz="600" dirty="0"/>
                    </a:p>
                  </a:txBody>
                  <a:tcPr marL="0" marR="0" marT="0" marB="0">
                    <a:solidFill>
                      <a:srgbClr val="DAE3F3"/>
                    </a:solidFill>
                  </a:tcPr>
                </a:tc>
              </a:tr>
              <a:tr h="234000">
                <a:tc>
                  <a:txBody>
                    <a:bodyPr/>
                    <a:lstStyle/>
                    <a:p>
                      <a:endParaRPr lang="zh-CN" altLang="en-US" sz="600" dirty="0"/>
                    </a:p>
                  </a:txBody>
                  <a:tcPr marL="0" marR="0" marT="0" marB="0">
                    <a:solidFill>
                      <a:srgbClr val="DAE3F3"/>
                    </a:solidFill>
                  </a:tcPr>
                </a:tc>
                <a:tc>
                  <a:txBody>
                    <a:bodyPr/>
                    <a:lstStyle/>
                    <a:p>
                      <a:endParaRPr lang="zh-CN" altLang="en-US" sz="600" dirty="0"/>
                    </a:p>
                  </a:txBody>
                  <a:tcPr marL="0" marR="0" marT="0" marB="0">
                    <a:solidFill>
                      <a:srgbClr val="DAE3F3"/>
                    </a:solidFill>
                  </a:tcPr>
                </a:tc>
                <a:tc>
                  <a:txBody>
                    <a:bodyPr/>
                    <a:lstStyle/>
                    <a:p>
                      <a:endParaRPr lang="zh-CN" altLang="en-US" sz="600" dirty="0"/>
                    </a:p>
                  </a:txBody>
                  <a:tcPr marL="0" marR="0" marT="0" marB="0">
                    <a:solidFill>
                      <a:srgbClr val="DAE3F3"/>
                    </a:solidFill>
                  </a:tcPr>
                </a:tc>
              </a:tr>
            </a:tbl>
          </a:graphicData>
        </a:graphic>
      </p:graphicFrame>
      <p:graphicFrame>
        <p:nvGraphicFramePr>
          <p:cNvPr id="19" name="表格 6"/>
          <p:cNvGraphicFramePr>
            <a:graphicFrameLocks noGrp="1" noChangeAspect="1"/>
          </p:cNvGraphicFramePr>
          <p:nvPr>
            <p:custDataLst>
              <p:tags r:id="rId38"/>
            </p:custDataLst>
          </p:nvPr>
        </p:nvGraphicFramePr>
        <p:xfrm>
          <a:off x="10225405" y="2639695"/>
          <a:ext cx="702315" cy="702315"/>
        </p:xfrm>
        <a:graphic>
          <a:graphicData uri="http://schemas.openxmlformats.org/drawingml/2006/table">
            <a:tbl>
              <a:tblPr>
                <a:tableStyleId>{5C22544A-7EE6-4342-B048-85BDC9FD1C3A}</a:tableStyleId>
              </a:tblPr>
              <a:tblGrid>
                <a:gridCol w="234000"/>
                <a:gridCol w="234000"/>
                <a:gridCol w="234315"/>
              </a:tblGrid>
              <a:tr h="234315">
                <a:tc>
                  <a:txBody>
                    <a:bodyPr/>
                    <a:lstStyle/>
                    <a:p>
                      <a:endParaRPr lang="zh-CN" altLang="en-US" sz="600" dirty="0"/>
                    </a:p>
                  </a:txBody>
                  <a:tcPr marL="0" marR="0" marT="0" marB="0">
                    <a:solidFill>
                      <a:srgbClr val="DAE3F3"/>
                    </a:solidFill>
                  </a:tcPr>
                </a:tc>
                <a:tc>
                  <a:txBody>
                    <a:bodyPr/>
                    <a:lstStyle/>
                    <a:p>
                      <a:endParaRPr lang="zh-CN" altLang="en-US" sz="600" dirty="0"/>
                    </a:p>
                  </a:txBody>
                  <a:tcPr marL="0" marR="0" marT="0" marB="0">
                    <a:solidFill>
                      <a:srgbClr val="DAE3F3"/>
                    </a:solidFill>
                  </a:tcPr>
                </a:tc>
                <a:tc>
                  <a:txBody>
                    <a:bodyPr/>
                    <a:lstStyle/>
                    <a:p>
                      <a:endParaRPr lang="zh-CN" altLang="en-US" sz="600" dirty="0"/>
                    </a:p>
                  </a:txBody>
                  <a:tcPr marL="0" marR="0" marT="0" marB="0">
                    <a:solidFill>
                      <a:srgbClr val="DAE3F3"/>
                    </a:solidFill>
                  </a:tcPr>
                </a:tc>
              </a:tr>
              <a:tr h="234000">
                <a:tc>
                  <a:txBody>
                    <a:bodyPr/>
                    <a:lstStyle/>
                    <a:p>
                      <a:endParaRPr lang="zh-CN" altLang="en-US" sz="600" dirty="0"/>
                    </a:p>
                  </a:txBody>
                  <a:tcPr marL="0" marR="0" marT="0" marB="0">
                    <a:solidFill>
                      <a:srgbClr val="DAE3F3"/>
                    </a:solidFill>
                  </a:tcPr>
                </a:tc>
                <a:tc>
                  <a:txBody>
                    <a:bodyPr/>
                    <a:lstStyle/>
                    <a:p>
                      <a:endParaRPr lang="en-US" altLang="zh-CN" sz="600" dirty="0"/>
                    </a:p>
                  </a:txBody>
                  <a:tcPr marL="0" marR="0" marT="0" marB="0">
                    <a:solidFill>
                      <a:srgbClr val="DAE3F3"/>
                    </a:solidFill>
                  </a:tcPr>
                </a:tc>
                <a:tc>
                  <a:txBody>
                    <a:bodyPr/>
                    <a:lstStyle/>
                    <a:p>
                      <a:endParaRPr lang="zh-CN" altLang="en-US" sz="600" dirty="0"/>
                    </a:p>
                  </a:txBody>
                  <a:tcPr marL="0" marR="0" marT="0" marB="0">
                    <a:solidFill>
                      <a:srgbClr val="DAE3F3"/>
                    </a:solidFill>
                  </a:tcPr>
                </a:tc>
              </a:tr>
              <a:tr h="234000">
                <a:tc>
                  <a:txBody>
                    <a:bodyPr/>
                    <a:lstStyle/>
                    <a:p>
                      <a:endParaRPr lang="zh-CN" altLang="en-US" sz="600" dirty="0"/>
                    </a:p>
                  </a:txBody>
                  <a:tcPr marL="0" marR="0" marT="0" marB="0">
                    <a:solidFill>
                      <a:srgbClr val="DAE3F3"/>
                    </a:solidFill>
                  </a:tcPr>
                </a:tc>
                <a:tc>
                  <a:txBody>
                    <a:bodyPr/>
                    <a:lstStyle/>
                    <a:p>
                      <a:endParaRPr lang="zh-CN" altLang="en-US" sz="600" dirty="0"/>
                    </a:p>
                  </a:txBody>
                  <a:tcPr marL="0" marR="0" marT="0" marB="0">
                    <a:solidFill>
                      <a:srgbClr val="DAE3F3"/>
                    </a:solidFill>
                  </a:tcPr>
                </a:tc>
                <a:tc>
                  <a:txBody>
                    <a:bodyPr/>
                    <a:lstStyle/>
                    <a:p>
                      <a:endParaRPr lang="zh-CN" altLang="en-US" sz="600" dirty="0"/>
                    </a:p>
                  </a:txBody>
                  <a:tcPr marL="0" marR="0" marT="0" marB="0">
                    <a:solidFill>
                      <a:srgbClr val="DAE3F3"/>
                    </a:solidFill>
                  </a:tcPr>
                </a:tc>
              </a:tr>
            </a:tbl>
          </a:graphicData>
        </a:graphic>
      </p:graphicFrame>
      <p:sp>
        <p:nvSpPr>
          <p:cNvPr id="20" name="文本框 19"/>
          <p:cNvSpPr txBox="1"/>
          <p:nvPr>
            <p:custDataLst>
              <p:tags r:id="rId39"/>
            </p:custDataLst>
          </p:nvPr>
        </p:nvSpPr>
        <p:spPr>
          <a:xfrm>
            <a:off x="10236200" y="2639060"/>
            <a:ext cx="673735" cy="685165"/>
          </a:xfrm>
          <a:prstGeom prst="rect">
            <a:avLst/>
          </a:prstGeom>
          <a:noFill/>
        </p:spPr>
        <p:txBody>
          <a:bodyPr wrap="square" rtlCol="0" anchor="ctr" anchorCtr="0">
            <a:noAutofit/>
          </a:bodyPr>
          <a:lstStyle/>
          <a:p>
            <a:pPr algn="ctr"/>
            <a:r>
              <a:rPr lang="en-US" altLang="zh-CN" sz="3600">
                <a:latin typeface="黑体" charset="0"/>
                <a:ea typeface="黑体" charset="0"/>
                <a:cs typeface="Times New Roman" panose="02020503050405090304" pitchFamily="18" charset="0"/>
              </a:rPr>
              <a:t>3</a:t>
            </a:r>
            <a:endParaRPr lang="en-US" altLang="zh-CN" sz="3600">
              <a:latin typeface="黑体" charset="0"/>
              <a:ea typeface="黑体" charset="0"/>
              <a:cs typeface="Times New Roman" panose="02020503050405090304" pitchFamily="18" charset="0"/>
            </a:endParaRPr>
          </a:p>
        </p:txBody>
      </p:sp>
      <p:cxnSp>
        <p:nvCxnSpPr>
          <p:cNvPr id="378" name="直接箭头连接符 377"/>
          <p:cNvCxnSpPr>
            <a:stCxn id="8" idx="3"/>
            <a:endCxn id="20" idx="1"/>
          </p:cNvCxnSpPr>
          <p:nvPr>
            <p:custDataLst>
              <p:tags r:id="rId40"/>
            </p:custDataLst>
          </p:nvPr>
        </p:nvCxnSpPr>
        <p:spPr>
          <a:xfrm flipV="1">
            <a:off x="8490755" y="2981960"/>
            <a:ext cx="1745615" cy="8255"/>
          </a:xfrm>
          <a:prstGeom prst="straightConnector1">
            <a:avLst/>
          </a:prstGeom>
          <a:ln w="19050">
            <a:solidFill>
              <a:schemeClr val="tx1"/>
            </a:solidFill>
            <a:tailEnd type="triangle" w="lg" len="lg"/>
          </a:ln>
        </p:spPr>
        <p:style>
          <a:lnRef idx="2">
            <a:schemeClr val="accent1"/>
          </a:lnRef>
          <a:fillRef idx="0">
            <a:srgbClr val="FFFFFF"/>
          </a:fillRef>
          <a:effectRef idx="0">
            <a:srgbClr val="FFFFFF"/>
          </a:effectRef>
          <a:fontRef idx="minor">
            <a:schemeClr val="tx1"/>
          </a:fontRef>
        </p:style>
      </p:cxnSp>
      <p:sp>
        <p:nvSpPr>
          <p:cNvPr id="36" name="矩形 35"/>
          <p:cNvSpPr>
            <a:spLocks noChangeAspect="1"/>
          </p:cNvSpPr>
          <p:nvPr>
            <p:custDataLst>
              <p:tags r:id="rId41"/>
            </p:custDataLst>
          </p:nvPr>
        </p:nvSpPr>
        <p:spPr>
          <a:xfrm>
            <a:off x="7788275" y="3429000"/>
            <a:ext cx="702000" cy="702000"/>
          </a:xfrm>
          <a:prstGeom prst="rect">
            <a:avLst/>
          </a:prstGeom>
          <a:solidFill>
            <a:srgbClr val="FFC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nchorCtr="0"/>
          <a:lstStyle/>
          <a:p>
            <a:pPr algn="ctr"/>
            <a:r>
              <a:rPr lang="en-US" altLang="zh-CN" sz="3600">
                <a:latin typeface="黑体" charset="0"/>
                <a:ea typeface="黑体" charset="0"/>
                <a:cs typeface="Times New Roman" panose="02020503050405090304" pitchFamily="18" charset="0"/>
              </a:rPr>
              <a:t>4</a:t>
            </a:r>
            <a:endParaRPr lang="en-US" altLang="zh-CN" sz="3600">
              <a:latin typeface="黑体" charset="0"/>
              <a:ea typeface="黑体" charset="0"/>
              <a:cs typeface="Times New Roman" panose="02020503050405090304" pitchFamily="18" charset="0"/>
            </a:endParaRPr>
          </a:p>
        </p:txBody>
      </p:sp>
      <p:cxnSp>
        <p:nvCxnSpPr>
          <p:cNvPr id="46" name="直接箭头连接符 45"/>
          <p:cNvCxnSpPr>
            <a:stCxn id="49" idx="3"/>
            <a:endCxn id="36" idx="1"/>
          </p:cNvCxnSpPr>
          <p:nvPr>
            <p:custDataLst>
              <p:tags r:id="rId42"/>
            </p:custDataLst>
          </p:nvPr>
        </p:nvCxnSpPr>
        <p:spPr>
          <a:xfrm>
            <a:off x="6114585" y="3776980"/>
            <a:ext cx="1673860" cy="3175"/>
          </a:xfrm>
          <a:prstGeom prst="straightConnector1">
            <a:avLst/>
          </a:prstGeom>
          <a:ln w="19050">
            <a:solidFill>
              <a:schemeClr val="tx1"/>
            </a:solidFill>
            <a:tailEnd type="triangle" w="lg" len="lg"/>
          </a:ln>
        </p:spPr>
        <p:style>
          <a:lnRef idx="2">
            <a:schemeClr val="accent1"/>
          </a:lnRef>
          <a:fillRef idx="0">
            <a:srgbClr val="FFFFFF"/>
          </a:fillRef>
          <a:effectRef idx="0">
            <a:srgbClr val="FFFFFF"/>
          </a:effectRef>
          <a:fontRef idx="minor">
            <a:schemeClr val="tx1"/>
          </a:fontRef>
        </p:style>
      </p:cxnSp>
      <p:cxnSp>
        <p:nvCxnSpPr>
          <p:cNvPr id="47" name="直接箭头连接符 46"/>
          <p:cNvCxnSpPr>
            <a:stCxn id="52" idx="3"/>
            <a:endCxn id="36" idx="1"/>
          </p:cNvCxnSpPr>
          <p:nvPr>
            <p:custDataLst>
              <p:tags r:id="rId43"/>
            </p:custDataLst>
          </p:nvPr>
        </p:nvCxnSpPr>
        <p:spPr>
          <a:xfrm flipV="1">
            <a:off x="6115220" y="3780155"/>
            <a:ext cx="1673225" cy="788670"/>
          </a:xfrm>
          <a:prstGeom prst="straightConnector1">
            <a:avLst/>
          </a:prstGeom>
          <a:ln w="19050">
            <a:solidFill>
              <a:schemeClr val="tx1"/>
            </a:solidFill>
            <a:tailEnd type="triangle" w="lg" len="lg"/>
          </a:ln>
        </p:spPr>
        <p:style>
          <a:lnRef idx="2">
            <a:schemeClr val="accent1"/>
          </a:lnRef>
          <a:fillRef idx="0">
            <a:srgbClr val="FFFFFF"/>
          </a:fillRef>
          <a:effectRef idx="0">
            <a:srgbClr val="FFFFFF"/>
          </a:effectRef>
          <a:fontRef idx="minor">
            <a:schemeClr val="tx1"/>
          </a:fontRef>
        </p:style>
      </p:cxnSp>
      <p:sp>
        <p:nvSpPr>
          <p:cNvPr id="48" name="文本框 47"/>
          <p:cNvSpPr txBox="1"/>
          <p:nvPr>
            <p:custDataLst>
              <p:tags r:id="rId44"/>
            </p:custDataLst>
          </p:nvPr>
        </p:nvSpPr>
        <p:spPr>
          <a:xfrm>
            <a:off x="5412740" y="2639060"/>
            <a:ext cx="702310" cy="683260"/>
          </a:xfrm>
          <a:prstGeom prst="rect">
            <a:avLst/>
          </a:prstGeom>
          <a:noFill/>
        </p:spPr>
        <p:txBody>
          <a:bodyPr wrap="square" rtlCol="0" anchor="ctr" anchorCtr="0">
            <a:noAutofit/>
          </a:bodyPr>
          <a:lstStyle/>
          <a:p>
            <a:pPr algn="ctr"/>
            <a:r>
              <a:rPr lang="en-US" altLang="zh-CN" sz="3600">
                <a:latin typeface="黑体" charset="0"/>
                <a:ea typeface="黑体" charset="0"/>
                <a:cs typeface="Times New Roman" panose="02020503050405090304" pitchFamily="18" charset="0"/>
              </a:rPr>
              <a:t>3</a:t>
            </a:r>
            <a:endParaRPr lang="en-US" altLang="zh-CN" sz="3600">
              <a:latin typeface="黑体" charset="0"/>
              <a:ea typeface="黑体" charset="0"/>
              <a:cs typeface="Times New Roman" panose="02020503050405090304" pitchFamily="18" charset="0"/>
            </a:endParaRPr>
          </a:p>
        </p:txBody>
      </p:sp>
      <p:sp>
        <p:nvSpPr>
          <p:cNvPr id="49" name="文本框 48"/>
          <p:cNvSpPr txBox="1"/>
          <p:nvPr>
            <p:custDataLst>
              <p:tags r:id="rId45"/>
            </p:custDataLst>
          </p:nvPr>
        </p:nvSpPr>
        <p:spPr>
          <a:xfrm>
            <a:off x="5412105" y="3429000"/>
            <a:ext cx="702310" cy="695325"/>
          </a:xfrm>
          <a:prstGeom prst="rect">
            <a:avLst/>
          </a:prstGeom>
          <a:noFill/>
        </p:spPr>
        <p:txBody>
          <a:bodyPr wrap="square" rtlCol="0" anchor="ctr" anchorCtr="0">
            <a:noAutofit/>
          </a:bodyPr>
          <a:lstStyle/>
          <a:p>
            <a:pPr algn="ctr"/>
            <a:r>
              <a:rPr lang="en-US" altLang="zh-CN" sz="3600">
                <a:latin typeface="黑体" charset="0"/>
                <a:ea typeface="黑体" charset="0"/>
                <a:cs typeface="Times New Roman" panose="02020503050405090304" pitchFamily="18" charset="0"/>
              </a:rPr>
              <a:t>1</a:t>
            </a:r>
            <a:endParaRPr lang="en-US" altLang="zh-CN" sz="3600">
              <a:latin typeface="黑体" charset="0"/>
              <a:ea typeface="黑体" charset="0"/>
              <a:cs typeface="Times New Roman" panose="02020503050405090304" pitchFamily="18" charset="0"/>
            </a:endParaRPr>
          </a:p>
        </p:txBody>
      </p:sp>
      <p:sp>
        <p:nvSpPr>
          <p:cNvPr id="52" name="文本框 51"/>
          <p:cNvSpPr txBox="1"/>
          <p:nvPr>
            <p:custDataLst>
              <p:tags r:id="rId46"/>
            </p:custDataLst>
          </p:nvPr>
        </p:nvSpPr>
        <p:spPr>
          <a:xfrm>
            <a:off x="5412740" y="4220845"/>
            <a:ext cx="702310" cy="695325"/>
          </a:xfrm>
          <a:prstGeom prst="rect">
            <a:avLst/>
          </a:prstGeom>
          <a:noFill/>
        </p:spPr>
        <p:txBody>
          <a:bodyPr wrap="square" rtlCol="0" anchor="ctr" anchorCtr="0">
            <a:noAutofit/>
          </a:bodyPr>
          <a:lstStyle/>
          <a:p>
            <a:pPr algn="ctr"/>
            <a:r>
              <a:rPr lang="en-US" altLang="zh-CN" sz="3600">
                <a:latin typeface="黑体" charset="0"/>
                <a:ea typeface="黑体" charset="0"/>
                <a:cs typeface="Times New Roman" panose="02020503050405090304" pitchFamily="18" charset="0"/>
              </a:rPr>
              <a:t>2</a:t>
            </a:r>
            <a:endParaRPr lang="en-US" altLang="zh-CN" sz="3600">
              <a:latin typeface="黑体" charset="0"/>
              <a:ea typeface="黑体" charset="0"/>
              <a:cs typeface="Times New Roman" panose="02020503050405090304" pitchFamily="18" charset="0"/>
            </a:endParaRPr>
          </a:p>
        </p:txBody>
      </p:sp>
      <p:sp>
        <p:nvSpPr>
          <p:cNvPr id="56" name="矩形 55"/>
          <p:cNvSpPr>
            <a:spLocks noChangeAspect="1"/>
          </p:cNvSpPr>
          <p:nvPr>
            <p:custDataLst>
              <p:tags r:id="rId47"/>
            </p:custDataLst>
          </p:nvPr>
        </p:nvSpPr>
        <p:spPr>
          <a:xfrm>
            <a:off x="7788275" y="4213860"/>
            <a:ext cx="702000" cy="702000"/>
          </a:xfrm>
          <a:prstGeom prst="rect">
            <a:avLst/>
          </a:prstGeom>
          <a:solidFill>
            <a:srgbClr val="FFC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nchorCtr="0"/>
          <a:lstStyle/>
          <a:p>
            <a:pPr algn="ctr"/>
            <a:r>
              <a:rPr lang="en-US" altLang="zh-CN" sz="3600">
                <a:latin typeface="黑体" charset="0"/>
                <a:ea typeface="黑体" charset="0"/>
                <a:cs typeface="Times New Roman" panose="02020503050405090304" pitchFamily="18" charset="0"/>
              </a:rPr>
              <a:t>5</a:t>
            </a:r>
            <a:endParaRPr lang="en-US" altLang="zh-CN" sz="3600">
              <a:latin typeface="黑体" charset="0"/>
              <a:ea typeface="黑体" charset="0"/>
              <a:cs typeface="Times New Roman" panose="02020503050405090304" pitchFamily="18" charset="0"/>
            </a:endParaRPr>
          </a:p>
        </p:txBody>
      </p:sp>
      <p:cxnSp>
        <p:nvCxnSpPr>
          <p:cNvPr id="57" name="直接箭头连接符 56"/>
          <p:cNvCxnSpPr>
            <a:stCxn id="52" idx="3"/>
            <a:endCxn id="56" idx="1"/>
          </p:cNvCxnSpPr>
          <p:nvPr>
            <p:custDataLst>
              <p:tags r:id="rId48"/>
            </p:custDataLst>
          </p:nvPr>
        </p:nvCxnSpPr>
        <p:spPr>
          <a:xfrm flipV="1">
            <a:off x="6115220" y="4565015"/>
            <a:ext cx="1673225" cy="3810"/>
          </a:xfrm>
          <a:prstGeom prst="straightConnector1">
            <a:avLst/>
          </a:prstGeom>
          <a:ln w="19050">
            <a:solidFill>
              <a:schemeClr val="tx1"/>
            </a:solidFill>
            <a:tailEnd type="triangle" w="lg" len="lg"/>
          </a:ln>
        </p:spPr>
        <p:style>
          <a:lnRef idx="2">
            <a:schemeClr val="accent1"/>
          </a:lnRef>
          <a:fillRef idx="0">
            <a:srgbClr val="FFFFFF"/>
          </a:fillRef>
          <a:effectRef idx="0">
            <a:srgbClr val="FFFFFF"/>
          </a:effectRef>
          <a:fontRef idx="minor">
            <a:schemeClr val="tx1"/>
          </a:fontRef>
        </p:style>
      </p:cxnSp>
      <p:cxnSp>
        <p:nvCxnSpPr>
          <p:cNvPr id="59" name="直接箭头连接符 58"/>
          <p:cNvCxnSpPr/>
          <p:nvPr>
            <p:custDataLst>
              <p:tags r:id="rId49"/>
            </p:custDataLst>
          </p:nvPr>
        </p:nvCxnSpPr>
        <p:spPr>
          <a:xfrm>
            <a:off x="10920265" y="5516880"/>
            <a:ext cx="544830" cy="575310"/>
          </a:xfrm>
          <a:prstGeom prst="straightConnector1">
            <a:avLst/>
          </a:prstGeom>
          <a:ln w="15875">
            <a:solidFill>
              <a:schemeClr val="accent3"/>
            </a:solidFill>
            <a:miter lim="800000"/>
            <a:tailEnd type="oval" w="sm" len="sm"/>
          </a:ln>
        </p:spPr>
        <p:style>
          <a:lnRef idx="2">
            <a:schemeClr val="accent1"/>
          </a:lnRef>
          <a:fillRef idx="0">
            <a:srgbClr val="FFFFFF"/>
          </a:fillRef>
          <a:effectRef idx="0">
            <a:srgbClr val="FFFFFF"/>
          </a:effectRef>
          <a:fontRef idx="minor">
            <a:schemeClr val="tx1"/>
          </a:fontRef>
        </p:style>
      </p:cxnSp>
      <p:sp>
        <p:nvSpPr>
          <p:cNvPr id="60" name="圆角矩形 59"/>
          <p:cNvSpPr/>
          <p:nvPr>
            <p:custDataLst>
              <p:tags r:id="rId50"/>
            </p:custDataLst>
          </p:nvPr>
        </p:nvSpPr>
        <p:spPr>
          <a:xfrm>
            <a:off x="269761" y="5101613"/>
            <a:ext cx="5394191" cy="1459564"/>
          </a:xfrm>
          <a:prstGeom prst="roundRect">
            <a:avLst/>
          </a:prstGeom>
          <a:solidFill>
            <a:srgbClr val="E9EDF5"/>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lIns="54000" tIns="0" rIns="54000" bIns="0" rtlCol="0" anchor="ctr"/>
          <a:lstStyle/>
          <a:p>
            <a:r>
              <a:rPr lang="en-GB" altLang="zh-CN" sz="1400" b="0" dirty="0">
                <a:solidFill>
                  <a:schemeClr val="tx1"/>
                </a:solidFill>
                <a:latin typeface="Arial" panose="020B0604020202090204" pitchFamily="34" charset="0"/>
                <a:cs typeface="Arial" panose="020B0604020202090204" pitchFamily="34" charset="0"/>
              </a:rPr>
              <a:t>After finishing all of its updates, tile 3 immediately proceeds to diagonal factorization, since this operation has no remaining dependencies. Because tile 2 completed in the previous step, tiles 4 and 5 now satisfy all dependency conditions and can both begin their subsequent updates.</a:t>
            </a:r>
            <a:endParaRPr lang="en-GB" altLang="zh-CN" sz="1400" b="0" dirty="0">
              <a:solidFill>
                <a:schemeClr val="tx1"/>
              </a:solidFill>
              <a:latin typeface="Arial" panose="020B0604020202090204" pitchFamily="34" charset="0"/>
              <a:cs typeface="Arial" panose="020B0604020202090204" pitchFamily="34" charset="0"/>
            </a:endParaRPr>
          </a:p>
        </p:txBody>
      </p:sp>
      <p:graphicFrame>
        <p:nvGraphicFramePr>
          <p:cNvPr id="10" name="表格 6"/>
          <p:cNvGraphicFramePr>
            <a:graphicFrameLocks noGrp="1" noChangeAspect="1"/>
          </p:cNvGraphicFramePr>
          <p:nvPr>
            <p:custDataLst>
              <p:tags r:id="rId51"/>
            </p:custDataLst>
          </p:nvPr>
        </p:nvGraphicFramePr>
        <p:xfrm>
          <a:off x="4790415" y="1058211"/>
          <a:ext cx="384810" cy="386715"/>
        </p:xfrm>
        <a:graphic>
          <a:graphicData uri="http://schemas.openxmlformats.org/drawingml/2006/table">
            <a:tbl>
              <a:tblPr>
                <a:tableStyleId>{5C22544A-7EE6-4342-B048-85BDC9FD1C3A}</a:tableStyleId>
              </a:tblPr>
              <a:tblGrid>
                <a:gridCol w="128270"/>
                <a:gridCol w="128270"/>
                <a:gridCol w="128270"/>
              </a:tblGrid>
              <a:tr h="128905">
                <a:tc>
                  <a:txBody>
                    <a:bodyPr/>
                    <a:lstStyle/>
                    <a:p>
                      <a:endParaRPr lang="zh-CN" altLang="en-US"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r>
              <a:tr h="128905">
                <a:tc>
                  <a:txBody>
                    <a:bodyPr/>
                    <a:lstStyle/>
                    <a:p>
                      <a:endParaRPr lang="zh-CN" altLang="en-US"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r>
              <a:tr h="128905">
                <a:tc>
                  <a:txBody>
                    <a:bodyPr/>
                    <a:lstStyle/>
                    <a:p>
                      <a:endParaRPr lang="zh-CN" altLang="en-US"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r>
            </a:tbl>
          </a:graphicData>
        </a:graphic>
      </p:graphicFrame>
      <p:graphicFrame>
        <p:nvGraphicFramePr>
          <p:cNvPr id="12" name="表格 6"/>
          <p:cNvGraphicFramePr>
            <a:graphicFrameLocks noGrp="1" noChangeAspect="1"/>
          </p:cNvGraphicFramePr>
          <p:nvPr>
            <p:custDataLst>
              <p:tags r:id="rId52"/>
            </p:custDataLst>
          </p:nvPr>
        </p:nvGraphicFramePr>
        <p:xfrm>
          <a:off x="4798035" y="1573010"/>
          <a:ext cx="384810" cy="386715"/>
        </p:xfrm>
        <a:graphic>
          <a:graphicData uri="http://schemas.openxmlformats.org/drawingml/2006/table">
            <a:tbl>
              <a:tblPr>
                <a:tableStyleId>{5C22544A-7EE6-4342-B048-85BDC9FD1C3A}</a:tableStyleId>
              </a:tblPr>
              <a:tblGrid>
                <a:gridCol w="128270"/>
                <a:gridCol w="128270"/>
                <a:gridCol w="128270"/>
              </a:tblGrid>
              <a:tr h="128905">
                <a:tc>
                  <a:txBody>
                    <a:bodyPr/>
                    <a:lstStyle/>
                    <a:p>
                      <a:endParaRPr lang="zh-CN" altLang="en-US" sz="600" dirty="0"/>
                    </a:p>
                  </a:txBody>
                  <a:tcPr marL="0" marR="0" marT="0" marB="0">
                    <a:solidFill>
                      <a:schemeClr val="accent6"/>
                    </a:solidFill>
                  </a:tcPr>
                </a:tc>
                <a:tc>
                  <a:txBody>
                    <a:bodyPr/>
                    <a:lstStyle/>
                    <a:p>
                      <a:endParaRPr lang="zh-CN" altLang="en-US" sz="600" dirty="0"/>
                    </a:p>
                  </a:txBody>
                  <a:tcPr marL="0" marR="0" marT="0" marB="0">
                    <a:solidFill>
                      <a:schemeClr val="accent6"/>
                    </a:solidFill>
                  </a:tcPr>
                </a:tc>
                <a:tc>
                  <a:txBody>
                    <a:bodyPr/>
                    <a:lstStyle/>
                    <a:p>
                      <a:endParaRPr lang="zh-CN" altLang="en-US" sz="600" dirty="0"/>
                    </a:p>
                  </a:txBody>
                  <a:tcPr marL="0" marR="0" marT="0" marB="0">
                    <a:solidFill>
                      <a:schemeClr val="accent6"/>
                    </a:solidFill>
                  </a:tcPr>
                </a:tc>
              </a:tr>
              <a:tr h="128905">
                <a:tc>
                  <a:txBody>
                    <a:bodyPr/>
                    <a:lstStyle/>
                    <a:p>
                      <a:endParaRPr lang="zh-CN" altLang="en-US" sz="600" dirty="0"/>
                    </a:p>
                  </a:txBody>
                  <a:tcPr marL="0" marR="0" marT="0" marB="0">
                    <a:solidFill>
                      <a:schemeClr val="accent6"/>
                    </a:solidFill>
                  </a:tcPr>
                </a:tc>
                <a:tc>
                  <a:txBody>
                    <a:bodyPr/>
                    <a:lstStyle/>
                    <a:p>
                      <a:endParaRPr lang="zh-CN" altLang="en-US" sz="600" dirty="0"/>
                    </a:p>
                  </a:txBody>
                  <a:tcPr marL="0" marR="0" marT="0" marB="0">
                    <a:solidFill>
                      <a:schemeClr val="accent6"/>
                    </a:solidFill>
                  </a:tcPr>
                </a:tc>
                <a:tc>
                  <a:txBody>
                    <a:bodyPr/>
                    <a:lstStyle/>
                    <a:p>
                      <a:endParaRPr lang="zh-CN" altLang="en-US" sz="600" dirty="0"/>
                    </a:p>
                  </a:txBody>
                  <a:tcPr marL="0" marR="0" marT="0" marB="0">
                    <a:solidFill>
                      <a:schemeClr val="accent6"/>
                    </a:solidFill>
                  </a:tcPr>
                </a:tc>
              </a:tr>
              <a:tr h="128905">
                <a:tc>
                  <a:txBody>
                    <a:bodyPr/>
                    <a:lstStyle/>
                    <a:p>
                      <a:endParaRPr lang="zh-CN" altLang="en-US" sz="600" dirty="0"/>
                    </a:p>
                  </a:txBody>
                  <a:tcPr marL="0" marR="0" marT="0" marB="0">
                    <a:solidFill>
                      <a:schemeClr val="accent6"/>
                    </a:solidFill>
                  </a:tcPr>
                </a:tc>
                <a:tc>
                  <a:txBody>
                    <a:bodyPr/>
                    <a:lstStyle/>
                    <a:p>
                      <a:endParaRPr lang="zh-CN" altLang="en-US" sz="600" dirty="0"/>
                    </a:p>
                  </a:txBody>
                  <a:tcPr marL="0" marR="0" marT="0" marB="0">
                    <a:solidFill>
                      <a:schemeClr val="accent6"/>
                    </a:solidFill>
                  </a:tcPr>
                </a:tc>
                <a:tc>
                  <a:txBody>
                    <a:bodyPr/>
                    <a:lstStyle/>
                    <a:p>
                      <a:endParaRPr lang="zh-CN" altLang="en-US" sz="600" dirty="0"/>
                    </a:p>
                  </a:txBody>
                  <a:tcPr marL="0" marR="0" marT="0" marB="0">
                    <a:solidFill>
                      <a:schemeClr val="accent6"/>
                    </a:solidFill>
                  </a:tcPr>
                </a:tc>
              </a:tr>
            </a:tbl>
          </a:graphicData>
        </a:graphic>
      </p:graphicFrame>
      <p:graphicFrame>
        <p:nvGraphicFramePr>
          <p:cNvPr id="13" name="表格 6"/>
          <p:cNvGraphicFramePr>
            <a:graphicFrameLocks noGrp="1" noChangeAspect="1"/>
          </p:cNvGraphicFramePr>
          <p:nvPr>
            <p:custDataLst>
              <p:tags r:id="rId53"/>
            </p:custDataLst>
          </p:nvPr>
        </p:nvGraphicFramePr>
        <p:xfrm>
          <a:off x="7921727" y="1555865"/>
          <a:ext cx="384810" cy="386715"/>
        </p:xfrm>
        <a:graphic>
          <a:graphicData uri="http://schemas.openxmlformats.org/drawingml/2006/table">
            <a:tbl>
              <a:tblPr>
                <a:tableStyleId>{5C22544A-7EE6-4342-B048-85BDC9FD1C3A}</a:tableStyleId>
              </a:tblPr>
              <a:tblGrid>
                <a:gridCol w="128270"/>
                <a:gridCol w="128270"/>
                <a:gridCol w="128270"/>
              </a:tblGrid>
              <a:tr h="128905">
                <a:tc>
                  <a:txBody>
                    <a:bodyPr/>
                    <a:lstStyle/>
                    <a:p>
                      <a:endParaRPr lang="zh-CN" altLang="en-US" sz="600" dirty="0"/>
                    </a:p>
                  </a:txBody>
                  <a:tcPr marL="0" marR="0" marT="0" marB="0">
                    <a:solidFill>
                      <a:schemeClr val="accent2"/>
                    </a:solidFill>
                  </a:tcPr>
                </a:tc>
                <a:tc>
                  <a:txBody>
                    <a:bodyPr/>
                    <a:lstStyle/>
                    <a:p>
                      <a:endParaRPr lang="zh-CN" altLang="en-US" sz="600" dirty="0"/>
                    </a:p>
                  </a:txBody>
                  <a:tcPr marL="0" marR="0" marT="0" marB="0">
                    <a:solidFill>
                      <a:schemeClr val="accent2"/>
                    </a:solidFill>
                  </a:tcPr>
                </a:tc>
                <a:tc>
                  <a:txBody>
                    <a:bodyPr/>
                    <a:lstStyle/>
                    <a:p>
                      <a:endParaRPr lang="zh-CN" altLang="en-US" sz="600" dirty="0"/>
                    </a:p>
                  </a:txBody>
                  <a:tcPr marL="0" marR="0" marT="0" marB="0">
                    <a:solidFill>
                      <a:schemeClr val="accent2"/>
                    </a:solidFill>
                  </a:tcPr>
                </a:tc>
              </a:tr>
              <a:tr h="128905">
                <a:tc>
                  <a:txBody>
                    <a:bodyPr/>
                    <a:lstStyle/>
                    <a:p>
                      <a:endParaRPr lang="zh-CN" altLang="en-US" sz="600" dirty="0"/>
                    </a:p>
                  </a:txBody>
                  <a:tcPr marL="0" marR="0" marT="0" marB="0">
                    <a:solidFill>
                      <a:schemeClr val="accent2"/>
                    </a:solidFill>
                  </a:tcPr>
                </a:tc>
                <a:tc>
                  <a:txBody>
                    <a:bodyPr/>
                    <a:lstStyle/>
                    <a:p>
                      <a:endParaRPr lang="zh-CN" altLang="en-US" sz="600" dirty="0"/>
                    </a:p>
                  </a:txBody>
                  <a:tcPr marL="0" marR="0" marT="0" marB="0">
                    <a:solidFill>
                      <a:schemeClr val="accent2"/>
                    </a:solidFill>
                  </a:tcPr>
                </a:tc>
                <a:tc>
                  <a:txBody>
                    <a:bodyPr/>
                    <a:lstStyle/>
                    <a:p>
                      <a:endParaRPr lang="zh-CN" altLang="en-US" sz="600" dirty="0"/>
                    </a:p>
                  </a:txBody>
                  <a:tcPr marL="0" marR="0" marT="0" marB="0">
                    <a:solidFill>
                      <a:schemeClr val="accent2"/>
                    </a:solidFill>
                  </a:tcPr>
                </a:tc>
              </a:tr>
              <a:tr h="128905">
                <a:tc>
                  <a:txBody>
                    <a:bodyPr/>
                    <a:lstStyle/>
                    <a:p>
                      <a:endParaRPr lang="zh-CN" altLang="en-US" sz="600" dirty="0"/>
                    </a:p>
                  </a:txBody>
                  <a:tcPr marL="0" marR="0" marT="0" marB="0">
                    <a:solidFill>
                      <a:schemeClr val="accent2"/>
                    </a:solidFill>
                  </a:tcPr>
                </a:tc>
                <a:tc>
                  <a:txBody>
                    <a:bodyPr/>
                    <a:lstStyle/>
                    <a:p>
                      <a:endParaRPr lang="zh-CN" altLang="en-US" sz="600" dirty="0"/>
                    </a:p>
                  </a:txBody>
                  <a:tcPr marL="0" marR="0" marT="0" marB="0">
                    <a:solidFill>
                      <a:schemeClr val="accent2"/>
                    </a:solidFill>
                  </a:tcPr>
                </a:tc>
                <a:tc>
                  <a:txBody>
                    <a:bodyPr/>
                    <a:lstStyle/>
                    <a:p>
                      <a:endParaRPr lang="zh-CN" altLang="en-US" sz="600" dirty="0"/>
                    </a:p>
                  </a:txBody>
                  <a:tcPr marL="0" marR="0" marT="0" marB="0">
                    <a:solidFill>
                      <a:schemeClr val="accent2"/>
                    </a:solidFill>
                  </a:tcPr>
                </a:tc>
              </a:tr>
            </a:tbl>
          </a:graphicData>
        </a:graphic>
      </p:graphicFrame>
      <p:graphicFrame>
        <p:nvGraphicFramePr>
          <p:cNvPr id="21" name="表格 6"/>
          <p:cNvGraphicFramePr>
            <a:graphicFrameLocks noGrp="1" noChangeAspect="1"/>
          </p:cNvGraphicFramePr>
          <p:nvPr>
            <p:custDataLst>
              <p:tags r:id="rId54"/>
            </p:custDataLst>
          </p:nvPr>
        </p:nvGraphicFramePr>
        <p:xfrm>
          <a:off x="7920457" y="1052575"/>
          <a:ext cx="384810" cy="386715"/>
        </p:xfrm>
        <a:graphic>
          <a:graphicData uri="http://schemas.openxmlformats.org/drawingml/2006/table">
            <a:tbl>
              <a:tblPr>
                <a:tableStyleId>{5C22544A-7EE6-4342-B048-85BDC9FD1C3A}</a:tableStyleId>
              </a:tblPr>
              <a:tblGrid>
                <a:gridCol w="128270"/>
                <a:gridCol w="128270"/>
                <a:gridCol w="128270"/>
              </a:tblGrid>
              <a:tr h="128905">
                <a:tc>
                  <a:txBody>
                    <a:bodyPr/>
                    <a:lstStyle/>
                    <a:p>
                      <a:endParaRPr lang="zh-CN" altLang="en-US" sz="600" dirty="0"/>
                    </a:p>
                  </a:txBody>
                  <a:tcPr marL="0" marR="0" marT="0" marB="0">
                    <a:solidFill>
                      <a:schemeClr val="accent4"/>
                    </a:solidFill>
                  </a:tcPr>
                </a:tc>
                <a:tc>
                  <a:txBody>
                    <a:bodyPr/>
                    <a:lstStyle/>
                    <a:p>
                      <a:endParaRPr lang="zh-CN" altLang="en-US" sz="600" dirty="0"/>
                    </a:p>
                  </a:txBody>
                  <a:tcPr marL="0" marR="0" marT="0" marB="0">
                    <a:solidFill>
                      <a:schemeClr val="accent4"/>
                    </a:solidFill>
                  </a:tcPr>
                </a:tc>
                <a:tc>
                  <a:txBody>
                    <a:bodyPr/>
                    <a:lstStyle/>
                    <a:p>
                      <a:endParaRPr lang="zh-CN" altLang="en-US" sz="600" dirty="0"/>
                    </a:p>
                  </a:txBody>
                  <a:tcPr marL="0" marR="0" marT="0" marB="0">
                    <a:solidFill>
                      <a:schemeClr val="accent4"/>
                    </a:solidFill>
                  </a:tcPr>
                </a:tc>
              </a:tr>
              <a:tr h="128905">
                <a:tc>
                  <a:txBody>
                    <a:bodyPr/>
                    <a:lstStyle/>
                    <a:p>
                      <a:endParaRPr lang="zh-CN" altLang="en-US" sz="600" dirty="0"/>
                    </a:p>
                  </a:txBody>
                  <a:tcPr marL="0" marR="0" marT="0" marB="0">
                    <a:solidFill>
                      <a:schemeClr val="accent4"/>
                    </a:solidFill>
                  </a:tcPr>
                </a:tc>
                <a:tc>
                  <a:txBody>
                    <a:bodyPr/>
                    <a:lstStyle/>
                    <a:p>
                      <a:endParaRPr lang="zh-CN" altLang="en-US" sz="600" dirty="0"/>
                    </a:p>
                  </a:txBody>
                  <a:tcPr marL="0" marR="0" marT="0" marB="0">
                    <a:solidFill>
                      <a:schemeClr val="accent4"/>
                    </a:solidFill>
                  </a:tcPr>
                </a:tc>
                <a:tc>
                  <a:txBody>
                    <a:bodyPr/>
                    <a:lstStyle/>
                    <a:p>
                      <a:endParaRPr lang="zh-CN" altLang="en-US" sz="600" dirty="0"/>
                    </a:p>
                  </a:txBody>
                  <a:tcPr marL="0" marR="0" marT="0" marB="0">
                    <a:solidFill>
                      <a:schemeClr val="accent4"/>
                    </a:solidFill>
                  </a:tcPr>
                </a:tc>
              </a:tr>
              <a:tr h="128905">
                <a:tc>
                  <a:txBody>
                    <a:bodyPr/>
                    <a:lstStyle/>
                    <a:p>
                      <a:endParaRPr lang="zh-CN" altLang="en-US" sz="600" dirty="0"/>
                    </a:p>
                  </a:txBody>
                  <a:tcPr marL="0" marR="0" marT="0" marB="0">
                    <a:solidFill>
                      <a:schemeClr val="accent4"/>
                    </a:solidFill>
                  </a:tcPr>
                </a:tc>
                <a:tc>
                  <a:txBody>
                    <a:bodyPr/>
                    <a:lstStyle/>
                    <a:p>
                      <a:endParaRPr lang="zh-CN" altLang="en-US" sz="600" dirty="0"/>
                    </a:p>
                  </a:txBody>
                  <a:tcPr marL="0" marR="0" marT="0" marB="0">
                    <a:solidFill>
                      <a:schemeClr val="accent4"/>
                    </a:solidFill>
                  </a:tcPr>
                </a:tc>
                <a:tc>
                  <a:txBody>
                    <a:bodyPr/>
                    <a:lstStyle/>
                    <a:p>
                      <a:endParaRPr lang="zh-CN" altLang="en-US" sz="600" dirty="0"/>
                    </a:p>
                  </a:txBody>
                  <a:tcPr marL="0" marR="0" marT="0" marB="0">
                    <a:solidFill>
                      <a:schemeClr val="accent4"/>
                    </a:solidFill>
                  </a:tcPr>
                </a:tc>
              </a:tr>
            </a:tbl>
          </a:graphicData>
        </a:graphic>
      </p:graphicFrame>
      <p:graphicFrame>
        <p:nvGraphicFramePr>
          <p:cNvPr id="22" name="表格 6"/>
          <p:cNvGraphicFramePr>
            <a:graphicFrameLocks noGrp="1" noChangeAspect="1"/>
          </p:cNvGraphicFramePr>
          <p:nvPr>
            <p:custDataLst>
              <p:tags r:id="rId55"/>
            </p:custDataLst>
          </p:nvPr>
        </p:nvGraphicFramePr>
        <p:xfrm>
          <a:off x="6714789" y="1062656"/>
          <a:ext cx="384810" cy="386715"/>
        </p:xfrm>
        <a:graphic>
          <a:graphicData uri="http://schemas.openxmlformats.org/drawingml/2006/table">
            <a:tbl>
              <a:tblPr>
                <a:tableStyleId>{5C22544A-7EE6-4342-B048-85BDC9FD1C3A}</a:tableStyleId>
              </a:tblPr>
              <a:tblGrid>
                <a:gridCol w="128270"/>
                <a:gridCol w="128270"/>
                <a:gridCol w="128270"/>
              </a:tblGrid>
              <a:tr h="128905">
                <a:tc>
                  <a:txBody>
                    <a:bodyPr/>
                    <a:lstStyle/>
                    <a:p>
                      <a:endParaRPr lang="zh-CN" altLang="en-US" sz="600" dirty="0"/>
                    </a:p>
                  </a:txBody>
                  <a:tcPr marL="0" marR="0" marT="0" marB="0">
                    <a:solidFill>
                      <a:schemeClr val="accent1">
                        <a:lumMod val="20000"/>
                        <a:lumOff val="80000"/>
                      </a:schemeClr>
                    </a:solidFill>
                  </a:tcPr>
                </a:tc>
                <a:tc>
                  <a:txBody>
                    <a:bodyPr/>
                    <a:lstStyle/>
                    <a:p>
                      <a:endParaRPr lang="zh-CN" altLang="en-US" sz="600" dirty="0"/>
                    </a:p>
                  </a:txBody>
                  <a:tcPr marL="0" marR="0" marT="0" marB="0">
                    <a:solidFill>
                      <a:schemeClr val="accent1">
                        <a:lumMod val="20000"/>
                        <a:lumOff val="80000"/>
                      </a:schemeClr>
                    </a:solidFill>
                  </a:tcPr>
                </a:tc>
                <a:tc>
                  <a:txBody>
                    <a:bodyPr/>
                    <a:lstStyle/>
                    <a:p>
                      <a:endParaRPr lang="zh-CN" altLang="en-US" sz="600" dirty="0"/>
                    </a:p>
                  </a:txBody>
                  <a:tcPr marL="0" marR="0" marT="0" marB="0">
                    <a:solidFill>
                      <a:schemeClr val="accent1">
                        <a:lumMod val="20000"/>
                        <a:lumOff val="80000"/>
                      </a:schemeClr>
                    </a:solidFill>
                  </a:tcPr>
                </a:tc>
              </a:tr>
              <a:tr h="128905">
                <a:tc>
                  <a:txBody>
                    <a:bodyPr/>
                    <a:lstStyle/>
                    <a:p>
                      <a:endParaRPr lang="zh-CN" altLang="en-US" sz="600" dirty="0"/>
                    </a:p>
                  </a:txBody>
                  <a:tcPr marL="0" marR="0" marT="0" marB="0">
                    <a:solidFill>
                      <a:schemeClr val="accent1">
                        <a:lumMod val="20000"/>
                        <a:lumOff val="80000"/>
                      </a:schemeClr>
                    </a:solidFill>
                  </a:tcPr>
                </a:tc>
                <a:tc>
                  <a:txBody>
                    <a:bodyPr/>
                    <a:lstStyle/>
                    <a:p>
                      <a:endParaRPr lang="zh-CN" altLang="en-US" sz="600" dirty="0"/>
                    </a:p>
                  </a:txBody>
                  <a:tcPr marL="0" marR="0" marT="0" marB="0">
                    <a:solidFill>
                      <a:schemeClr val="accent1">
                        <a:lumMod val="20000"/>
                        <a:lumOff val="80000"/>
                      </a:schemeClr>
                    </a:solidFill>
                  </a:tcPr>
                </a:tc>
                <a:tc>
                  <a:txBody>
                    <a:bodyPr/>
                    <a:lstStyle/>
                    <a:p>
                      <a:endParaRPr lang="zh-CN" altLang="en-US" sz="600" dirty="0"/>
                    </a:p>
                  </a:txBody>
                  <a:tcPr marL="0" marR="0" marT="0" marB="0">
                    <a:solidFill>
                      <a:schemeClr val="accent1">
                        <a:lumMod val="20000"/>
                        <a:lumOff val="80000"/>
                      </a:schemeClr>
                    </a:solidFill>
                  </a:tcPr>
                </a:tc>
              </a:tr>
              <a:tr h="128905">
                <a:tc>
                  <a:txBody>
                    <a:bodyPr/>
                    <a:lstStyle/>
                    <a:p>
                      <a:endParaRPr lang="zh-CN" altLang="en-US" sz="600" dirty="0"/>
                    </a:p>
                  </a:txBody>
                  <a:tcPr marL="0" marR="0" marT="0" marB="0">
                    <a:solidFill>
                      <a:schemeClr val="accent1">
                        <a:lumMod val="20000"/>
                        <a:lumOff val="80000"/>
                      </a:schemeClr>
                    </a:solidFill>
                  </a:tcPr>
                </a:tc>
                <a:tc>
                  <a:txBody>
                    <a:bodyPr/>
                    <a:lstStyle/>
                    <a:p>
                      <a:endParaRPr lang="zh-CN" altLang="en-US" sz="600" dirty="0"/>
                    </a:p>
                  </a:txBody>
                  <a:tcPr marL="0" marR="0" marT="0" marB="0">
                    <a:solidFill>
                      <a:schemeClr val="accent1">
                        <a:lumMod val="20000"/>
                        <a:lumOff val="80000"/>
                      </a:schemeClr>
                    </a:solidFill>
                  </a:tcPr>
                </a:tc>
                <a:tc>
                  <a:txBody>
                    <a:bodyPr/>
                    <a:lstStyle/>
                    <a:p>
                      <a:endParaRPr lang="zh-CN" altLang="en-US" sz="600" dirty="0"/>
                    </a:p>
                  </a:txBody>
                  <a:tcPr marL="0" marR="0" marT="0" marB="0">
                    <a:solidFill>
                      <a:schemeClr val="accent1">
                        <a:lumMod val="20000"/>
                        <a:lumOff val="80000"/>
                      </a:schemeClr>
                    </a:solidFill>
                  </a:tcPr>
                </a:tc>
              </a:tr>
            </a:tbl>
          </a:graphicData>
        </a:graphic>
      </p:graphicFrame>
      <p:sp>
        <p:nvSpPr>
          <p:cNvPr id="23" name="文本框 22"/>
          <p:cNvSpPr txBox="1"/>
          <p:nvPr>
            <p:custDataLst>
              <p:tags r:id="rId56"/>
            </p:custDataLst>
          </p:nvPr>
        </p:nvSpPr>
        <p:spPr>
          <a:xfrm>
            <a:off x="5161434" y="1055671"/>
            <a:ext cx="1519370" cy="386080"/>
          </a:xfrm>
          <a:prstGeom prst="rect">
            <a:avLst/>
          </a:prstGeom>
          <a:noFill/>
        </p:spPr>
        <p:txBody>
          <a:bodyPr wrap="square" lIns="36195" rIns="0" rtlCol="0" anchor="ctr" anchorCtr="0">
            <a:noAutofit/>
          </a:bodyPr>
          <a:lstStyle/>
          <a:p>
            <a:r>
              <a:rPr lang="en-GB" altLang="zh-CN" sz="1600" dirty="0"/>
              <a:t>Busy Waiting</a:t>
            </a:r>
            <a:endParaRPr lang="zh-CN" altLang="en-US" sz="1600" dirty="0">
              <a:latin typeface="黑体" charset="0"/>
              <a:ea typeface="黑体" charset="0"/>
              <a:cs typeface="Times New Roman" panose="02020503050405090304" pitchFamily="18" charset="0"/>
            </a:endParaRPr>
          </a:p>
        </p:txBody>
      </p:sp>
      <p:sp>
        <p:nvSpPr>
          <p:cNvPr id="35" name="文本框 34"/>
          <p:cNvSpPr txBox="1"/>
          <p:nvPr>
            <p:custDataLst>
              <p:tags r:id="rId57"/>
            </p:custDataLst>
          </p:nvPr>
        </p:nvSpPr>
        <p:spPr>
          <a:xfrm>
            <a:off x="5167148" y="1581900"/>
            <a:ext cx="2828080" cy="386080"/>
          </a:xfrm>
          <a:prstGeom prst="rect">
            <a:avLst/>
          </a:prstGeom>
          <a:noFill/>
        </p:spPr>
        <p:txBody>
          <a:bodyPr wrap="square" lIns="36195" rIns="0" rtlCol="0" anchor="ctr" anchorCtr="0">
            <a:noAutofit/>
          </a:bodyPr>
          <a:lstStyle/>
          <a:p>
            <a:r>
              <a:rPr lang="en-GB" altLang="zh-CN" sz="1600" dirty="0"/>
              <a:t>Diagonal Tile Factorization</a:t>
            </a:r>
            <a:endParaRPr lang="zh-CN" altLang="en-US" sz="1600" dirty="0">
              <a:latin typeface="黑体" charset="0"/>
              <a:ea typeface="黑体" charset="0"/>
              <a:cs typeface="Times New Roman" panose="02020503050405090304" pitchFamily="18" charset="0"/>
            </a:endParaRPr>
          </a:p>
        </p:txBody>
      </p:sp>
      <p:sp>
        <p:nvSpPr>
          <p:cNvPr id="45" name="文本框 44"/>
          <p:cNvSpPr txBox="1"/>
          <p:nvPr>
            <p:custDataLst>
              <p:tags r:id="rId58"/>
            </p:custDataLst>
          </p:nvPr>
        </p:nvSpPr>
        <p:spPr>
          <a:xfrm>
            <a:off x="8301001" y="1556500"/>
            <a:ext cx="2122714" cy="386080"/>
          </a:xfrm>
          <a:prstGeom prst="rect">
            <a:avLst/>
          </a:prstGeom>
          <a:noFill/>
        </p:spPr>
        <p:txBody>
          <a:bodyPr wrap="square" lIns="36195" rtlCol="0" anchor="ctr" anchorCtr="0">
            <a:noAutofit/>
          </a:bodyPr>
          <a:lstStyle/>
          <a:p>
            <a:r>
              <a:rPr lang="en-GB" altLang="zh-CN" sz="1600" dirty="0"/>
              <a:t>Column Tile Solve</a:t>
            </a:r>
            <a:endParaRPr lang="zh-CN" altLang="en-US" sz="1600" dirty="0">
              <a:latin typeface="黑体" charset="0"/>
              <a:ea typeface="黑体" charset="0"/>
              <a:cs typeface="Times New Roman" panose="02020503050405090304" pitchFamily="18" charset="0"/>
            </a:endParaRPr>
          </a:p>
        </p:txBody>
      </p:sp>
      <p:sp>
        <p:nvSpPr>
          <p:cNvPr id="61" name="文本框 60"/>
          <p:cNvSpPr txBox="1"/>
          <p:nvPr>
            <p:custDataLst>
              <p:tags r:id="rId59"/>
            </p:custDataLst>
          </p:nvPr>
        </p:nvSpPr>
        <p:spPr>
          <a:xfrm>
            <a:off x="8301001" y="1053210"/>
            <a:ext cx="2028132" cy="386080"/>
          </a:xfrm>
          <a:prstGeom prst="rect">
            <a:avLst/>
          </a:prstGeom>
          <a:noFill/>
        </p:spPr>
        <p:txBody>
          <a:bodyPr wrap="square" lIns="36195" rtlCol="0" anchor="ctr" anchorCtr="0">
            <a:noAutofit/>
          </a:bodyPr>
          <a:lstStyle/>
          <a:p>
            <a:r>
              <a:rPr lang="en-GB" altLang="zh-CN" sz="1600"/>
              <a:t>Trailing Tile Update</a:t>
            </a:r>
            <a:endParaRPr lang="zh-CN" altLang="en-US" sz="1600" dirty="0">
              <a:latin typeface="黑体" charset="0"/>
              <a:ea typeface="黑体" charset="0"/>
              <a:cs typeface="Times New Roman" panose="02020503050405090304" pitchFamily="18" charset="0"/>
            </a:endParaRPr>
          </a:p>
        </p:txBody>
      </p:sp>
      <p:sp>
        <p:nvSpPr>
          <p:cNvPr id="62" name="文本框 61"/>
          <p:cNvSpPr txBox="1"/>
          <p:nvPr>
            <p:custDataLst>
              <p:tags r:id="rId60"/>
            </p:custDataLst>
          </p:nvPr>
        </p:nvSpPr>
        <p:spPr>
          <a:xfrm>
            <a:off x="7099778" y="1058846"/>
            <a:ext cx="820679" cy="386080"/>
          </a:xfrm>
          <a:prstGeom prst="rect">
            <a:avLst/>
          </a:prstGeom>
          <a:noFill/>
        </p:spPr>
        <p:txBody>
          <a:bodyPr wrap="square" lIns="36195" rtlCol="0" anchor="ctr" anchorCtr="0">
            <a:noAutofit/>
          </a:bodyPr>
          <a:lstStyle/>
          <a:p>
            <a:r>
              <a:rPr lang="en-US" altLang="zh-CN" sz="1600">
                <a:latin typeface="Arial" panose="020B0604020202090204" pitchFamily="34" charset="0"/>
                <a:ea typeface="黑体" charset="0"/>
                <a:cs typeface="Arial" panose="020B0604020202090204" pitchFamily="34" charset="0"/>
              </a:rPr>
              <a:t>Done</a:t>
            </a:r>
            <a:endParaRPr lang="zh-CN" altLang="en-US" sz="1600" dirty="0">
              <a:latin typeface="Arial" panose="020B0604020202090204" pitchFamily="34" charset="0"/>
              <a:ea typeface="黑体" charset="0"/>
              <a:cs typeface="Arial" panose="020B0604020202090204" pitchFamily="34" charset="0"/>
            </a:endParaRPr>
          </a:p>
        </p:txBody>
      </p:sp>
      <p:sp>
        <p:nvSpPr>
          <p:cNvPr id="63" name="文本框 62"/>
          <p:cNvSpPr txBox="1">
            <a:spLocks noChangeAspect="1"/>
          </p:cNvSpPr>
          <p:nvPr>
            <p:custDataLst>
              <p:tags r:id="rId61"/>
            </p:custDataLst>
          </p:nvPr>
        </p:nvSpPr>
        <p:spPr>
          <a:xfrm>
            <a:off x="4797579" y="1063291"/>
            <a:ext cx="359410" cy="377825"/>
          </a:xfrm>
          <a:prstGeom prst="rect">
            <a:avLst/>
          </a:prstGeom>
          <a:noFill/>
          <a:extLst>
            <a:ext uri="{909E8E84-426E-40DD-AFC4-6F175D3DCCD1}">
              <a14:hiddenFill xmlns:a14="http://schemas.microsoft.com/office/drawing/2010/main">
                <a:solidFill>
                  <a:srgbClr val="E9ECF6"/>
                </a:solidFill>
              </a14:hiddenFill>
            </a:ext>
          </a:extLst>
        </p:spPr>
        <p:txBody>
          <a:bodyPr wrap="square" rtlCol="0" anchor="ctr" anchorCtr="0">
            <a:noAutofit/>
          </a:bodyPr>
          <a:lstStyle/>
          <a:p>
            <a:pPr algn="ctr"/>
            <a:endParaRPr lang="en-US" altLang="zh-CN" sz="2000">
              <a:latin typeface="黑体" charset="0"/>
              <a:ea typeface="黑体" charset="0"/>
              <a:cs typeface="Times New Roman" panose="02020503050405090304" pitchFamily="18" charset="0"/>
            </a:endParaRPr>
          </a:p>
        </p:txBody>
      </p:sp>
      <p:sp>
        <p:nvSpPr>
          <p:cNvPr id="64" name="文本框 63"/>
          <p:cNvSpPr txBox="1">
            <a:spLocks noChangeAspect="1"/>
          </p:cNvSpPr>
          <p:nvPr>
            <p:custDataLst>
              <p:tags r:id="rId62"/>
            </p:custDataLst>
          </p:nvPr>
        </p:nvSpPr>
        <p:spPr>
          <a:xfrm>
            <a:off x="4817264" y="1581900"/>
            <a:ext cx="359410" cy="377825"/>
          </a:xfrm>
          <a:prstGeom prst="rect">
            <a:avLst/>
          </a:prstGeom>
          <a:noFill/>
          <a:extLst>
            <a:ext uri="{909E8E84-426E-40DD-AFC4-6F175D3DCCD1}">
              <a14:hiddenFill xmlns:a14="http://schemas.microsoft.com/office/drawing/2010/main">
                <a:solidFill>
                  <a:srgbClr val="E9ECF6"/>
                </a:solidFill>
              </a14:hiddenFill>
            </a:ext>
          </a:extLst>
        </p:spPr>
        <p:txBody>
          <a:bodyPr wrap="square" rtlCol="0" anchor="ctr" anchorCtr="0">
            <a:noAutofit/>
          </a:bodyPr>
          <a:lstStyle/>
          <a:p>
            <a:pPr algn="ctr"/>
            <a:endParaRPr lang="en-US" altLang="zh-CN" sz="2000">
              <a:latin typeface="黑体" charset="0"/>
              <a:ea typeface="黑体" charset="0"/>
              <a:cs typeface="Times New Roman" panose="02020503050405090304" pitchFamily="18" charset="0"/>
            </a:endParaRPr>
          </a:p>
        </p:txBody>
      </p:sp>
      <p:sp>
        <p:nvSpPr>
          <p:cNvPr id="65" name="文本框 64"/>
          <p:cNvSpPr txBox="1">
            <a:spLocks noChangeAspect="1"/>
          </p:cNvSpPr>
          <p:nvPr>
            <p:custDataLst>
              <p:tags r:id="rId63"/>
            </p:custDataLst>
          </p:nvPr>
        </p:nvSpPr>
        <p:spPr>
          <a:xfrm>
            <a:off x="7920457" y="1560310"/>
            <a:ext cx="359410" cy="377825"/>
          </a:xfrm>
          <a:prstGeom prst="rect">
            <a:avLst/>
          </a:prstGeom>
          <a:noFill/>
          <a:extLst>
            <a:ext uri="{909E8E84-426E-40DD-AFC4-6F175D3DCCD1}">
              <a14:hiddenFill xmlns:a14="http://schemas.microsoft.com/office/drawing/2010/main">
                <a:solidFill>
                  <a:srgbClr val="E9ECF6"/>
                </a:solidFill>
              </a14:hiddenFill>
            </a:ext>
          </a:extLst>
        </p:spPr>
        <p:txBody>
          <a:bodyPr wrap="square" rtlCol="0" anchor="ctr" anchorCtr="0">
            <a:noAutofit/>
          </a:bodyPr>
          <a:lstStyle/>
          <a:p>
            <a:pPr algn="ctr"/>
            <a:endParaRPr lang="en-US" altLang="zh-CN" sz="2000">
              <a:latin typeface="黑体" charset="0"/>
              <a:ea typeface="黑体" charset="0"/>
              <a:cs typeface="Times New Roman" panose="02020503050405090304" pitchFamily="18" charset="0"/>
            </a:endParaRPr>
          </a:p>
        </p:txBody>
      </p:sp>
      <p:sp>
        <p:nvSpPr>
          <p:cNvPr id="66" name="文本框 65"/>
          <p:cNvSpPr txBox="1"/>
          <p:nvPr/>
        </p:nvSpPr>
        <p:spPr>
          <a:xfrm>
            <a:off x="595630" y="275590"/>
            <a:ext cx="7745095" cy="584775"/>
          </a:xfrm>
          <a:prstGeom prst="rect">
            <a:avLst/>
          </a:prstGeom>
          <a:noFill/>
          <a:effectLst/>
        </p:spPr>
        <p:txBody>
          <a:bodyPr wrap="square" rtlCol="0">
            <a:spAutoFit/>
          </a:bodyPr>
          <a:lstStyle/>
          <a:p>
            <a:pPr algn="just"/>
            <a:r>
              <a:rPr kumimoji="1" lang="en-GB" altLang="zh-CN" sz="3200" dirty="0">
                <a:solidFill>
                  <a:srgbClr val="1B5294"/>
                </a:solidFill>
                <a:latin typeface="Arial" panose="020B0604020202090204" pitchFamily="34" charset="0"/>
                <a:ea typeface="微软雅黑" panose="020B0503020204020204" pitchFamily="34" charset="-122"/>
                <a:cs typeface="Arial" panose="020B0604020202090204" pitchFamily="34" charset="0"/>
                <a:sym typeface="+mn-ea"/>
              </a:rPr>
              <a:t>Non-Delayed Cholesky Factorization</a:t>
            </a:r>
            <a:endParaRPr kumimoji="1" lang="zh-CN" altLang="en-US" sz="3200" dirty="0">
              <a:solidFill>
                <a:srgbClr val="1B5294"/>
              </a:solidFill>
              <a:latin typeface="Arial" panose="020B0604020202090204" pitchFamily="34" charset="0"/>
              <a:ea typeface="微软雅黑" panose="020B0503020204020204" pitchFamily="34" charset="-122"/>
              <a:cs typeface="Arial" panose="020B0604020202090204" pitchFamily="34" charset="0"/>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占位符 2"/>
          <p:cNvSpPr>
            <a:spLocks noGrp="1"/>
          </p:cNvSpPr>
          <p:nvPr>
            <p:ph type="dt" sz="half" idx="11"/>
          </p:nvPr>
        </p:nvSpPr>
        <p:spPr/>
        <p:txBody>
          <a:bodyPr/>
          <a:lstStyle/>
          <a:p>
            <a:pPr eaLnBrk="1" hangingPunct="1">
              <a:defRPr/>
            </a:pPr>
            <a:fld id="{AE3CD8ED-737E-4C4B-A8A6-F04A92EA5827}" type="datetime1">
              <a:rPr lang="zh-CN" altLang="en-US" b="0" smtClean="0"/>
            </a:fld>
            <a:endParaRPr lang="en-US" altLang="zh-CN" b="0" dirty="0"/>
          </a:p>
        </p:txBody>
      </p:sp>
      <p:sp>
        <p:nvSpPr>
          <p:cNvPr id="4" name="灯片编号占位符 3"/>
          <p:cNvSpPr>
            <a:spLocks noGrp="1"/>
          </p:cNvSpPr>
          <p:nvPr>
            <p:ph type="sldNum" sz="quarter" idx="13"/>
          </p:nvPr>
        </p:nvSpPr>
        <p:spPr/>
        <p:txBody>
          <a:bodyPr/>
          <a:lstStyle/>
          <a:p>
            <a:pPr eaLnBrk="1" hangingPunct="1">
              <a:defRPr/>
            </a:pPr>
            <a:fld id="{C27AA96D-97FF-4629-975B-5B2D4FEAEEB1}" type="slidenum">
              <a:rPr lang="en-US" altLang="zh-CN" b="0" smtClean="0"/>
            </a:fld>
            <a:endParaRPr lang="en-US" altLang="zh-CN" b="0" dirty="0"/>
          </a:p>
        </p:txBody>
      </p:sp>
      <p:grpSp>
        <p:nvGrpSpPr>
          <p:cNvPr id="53" name="组合 52"/>
          <p:cNvGrpSpPr>
            <a:grpSpLocks noChangeAspect="1"/>
          </p:cNvGrpSpPr>
          <p:nvPr/>
        </p:nvGrpSpPr>
        <p:grpSpPr>
          <a:xfrm>
            <a:off x="10920182" y="1064017"/>
            <a:ext cx="913713" cy="819866"/>
            <a:chOff x="10484831" y="136172"/>
            <a:chExt cx="1203623" cy="1080000"/>
          </a:xfrm>
        </p:grpSpPr>
        <p:sp>
          <p:nvSpPr>
            <p:cNvPr id="54" name="框架 53"/>
            <p:cNvSpPr/>
            <p:nvPr/>
          </p:nvSpPr>
          <p:spPr>
            <a:xfrm>
              <a:off x="10546643" y="136172"/>
              <a:ext cx="1080000" cy="108000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sp>
          <p:nvSpPr>
            <p:cNvPr id="55" name="文本框 54"/>
            <p:cNvSpPr txBox="1"/>
            <p:nvPr/>
          </p:nvSpPr>
          <p:spPr>
            <a:xfrm>
              <a:off x="10484831" y="225976"/>
              <a:ext cx="1203623" cy="931000"/>
            </a:xfrm>
            <a:prstGeom prst="rect">
              <a:avLst/>
            </a:prstGeom>
            <a:noFill/>
          </p:spPr>
          <p:txBody>
            <a:bodyPr wrap="square" rtlCol="0" anchor="ctr">
              <a:spAutoFit/>
            </a:bodyPr>
            <a:lstStyle/>
            <a:p>
              <a:pPr algn="ctr"/>
              <a:r>
                <a:rPr kumimoji="1" lang="en-US" altLang="zh-CN" sz="4000" b="1" dirty="0">
                  <a:latin typeface="Heiti SC Medium" panose="02000000000000000000" pitchFamily="2" charset="-128"/>
                  <a:ea typeface="Heiti SC Medium" panose="02000000000000000000" pitchFamily="2" charset="-128"/>
                </a:rPr>
                <a:t>5</a:t>
              </a:r>
              <a:endParaRPr kumimoji="1" lang="en-US" altLang="zh-CN" sz="4000" b="1" dirty="0">
                <a:latin typeface="Heiti SC Medium" panose="02000000000000000000" pitchFamily="2" charset="-128"/>
                <a:ea typeface="Heiti SC Medium" panose="02000000000000000000" pitchFamily="2" charset="-128"/>
              </a:endParaRPr>
            </a:p>
          </p:txBody>
        </p:sp>
      </p:grpSp>
      <p:sp>
        <p:nvSpPr>
          <p:cNvPr id="6" name="矩形 5"/>
          <p:cNvSpPr>
            <a:spLocks noChangeAspect="1"/>
          </p:cNvSpPr>
          <p:nvPr>
            <p:custDataLst>
              <p:tags r:id="rId1"/>
            </p:custDataLst>
          </p:nvPr>
        </p:nvSpPr>
        <p:spPr>
          <a:xfrm>
            <a:off x="551007" y="1556189"/>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graphicFrame>
        <p:nvGraphicFramePr>
          <p:cNvPr id="2" name="表格 6"/>
          <p:cNvGraphicFramePr>
            <a:graphicFrameLocks noGrp="1"/>
          </p:cNvGraphicFramePr>
          <p:nvPr>
            <p:custDataLst>
              <p:tags r:id="rId2"/>
            </p:custDataLst>
          </p:nvPr>
        </p:nvGraphicFramePr>
        <p:xfrm>
          <a:off x="605067" y="1611213"/>
          <a:ext cx="972000" cy="971850"/>
        </p:xfrm>
        <a:graphic>
          <a:graphicData uri="http://schemas.openxmlformats.org/drawingml/2006/table">
            <a:tbl>
              <a:tblPr>
                <a:tableStyleId>{5C22544A-7EE6-4342-B048-85BDC9FD1C3A}</a:tableStyleId>
              </a:tblPr>
              <a:tblGrid>
                <a:gridCol w="324000"/>
                <a:gridCol w="323850"/>
                <a:gridCol w="324150"/>
              </a:tblGrid>
              <a:tr h="323850">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r>
              <a:tr h="324000">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r>
              <a:tr h="324000">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r>
            </a:tbl>
          </a:graphicData>
        </a:graphic>
      </p:graphicFrame>
      <p:sp>
        <p:nvSpPr>
          <p:cNvPr id="5" name="矩形 4"/>
          <p:cNvSpPr>
            <a:spLocks noChangeAspect="1"/>
          </p:cNvSpPr>
          <p:nvPr>
            <p:custDataLst>
              <p:tags r:id="rId3"/>
            </p:custDataLst>
          </p:nvPr>
        </p:nvSpPr>
        <p:spPr>
          <a:xfrm>
            <a:off x="551007" y="2636968"/>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graphicFrame>
        <p:nvGraphicFramePr>
          <p:cNvPr id="7" name="表格 6"/>
          <p:cNvGraphicFramePr>
            <a:graphicFrameLocks noGrp="1"/>
          </p:cNvGraphicFramePr>
          <p:nvPr>
            <p:custDataLst>
              <p:tags r:id="rId4"/>
            </p:custDataLst>
          </p:nvPr>
        </p:nvGraphicFramePr>
        <p:xfrm>
          <a:off x="605067" y="2691992"/>
          <a:ext cx="972000" cy="971850"/>
        </p:xfrm>
        <a:graphic>
          <a:graphicData uri="http://schemas.openxmlformats.org/drawingml/2006/table">
            <a:tbl>
              <a:tblPr>
                <a:tableStyleId>{5C22544A-7EE6-4342-B048-85BDC9FD1C3A}</a:tableStyleId>
              </a:tblPr>
              <a:tblGrid>
                <a:gridCol w="324000"/>
                <a:gridCol w="324000"/>
                <a:gridCol w="324000"/>
              </a:tblGrid>
              <a:tr h="323850">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r>
              <a:tr h="324000">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r>
              <a:tr h="324000">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r>
            </a:tbl>
          </a:graphicData>
        </a:graphic>
      </p:graphicFrame>
      <p:sp>
        <p:nvSpPr>
          <p:cNvPr id="9" name="矩形 8"/>
          <p:cNvSpPr>
            <a:spLocks noChangeAspect="1"/>
          </p:cNvSpPr>
          <p:nvPr>
            <p:custDataLst>
              <p:tags r:id="rId5"/>
            </p:custDataLst>
          </p:nvPr>
        </p:nvSpPr>
        <p:spPr>
          <a:xfrm>
            <a:off x="1631127" y="2636968"/>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graphicFrame>
        <p:nvGraphicFramePr>
          <p:cNvPr id="14" name="表格 6"/>
          <p:cNvGraphicFramePr>
            <a:graphicFrameLocks noGrp="1"/>
          </p:cNvGraphicFramePr>
          <p:nvPr>
            <p:custDataLst>
              <p:tags r:id="rId6"/>
            </p:custDataLst>
          </p:nvPr>
        </p:nvGraphicFramePr>
        <p:xfrm>
          <a:off x="1685187" y="2691992"/>
          <a:ext cx="972000" cy="971850"/>
        </p:xfrm>
        <a:graphic>
          <a:graphicData uri="http://schemas.openxmlformats.org/drawingml/2006/table">
            <a:tbl>
              <a:tblPr>
                <a:tableStyleId>{5C22544A-7EE6-4342-B048-85BDC9FD1C3A}</a:tableStyleId>
              </a:tblPr>
              <a:tblGrid>
                <a:gridCol w="324000"/>
                <a:gridCol w="324000"/>
                <a:gridCol w="324000"/>
              </a:tblGrid>
              <a:tr h="323850">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r>
              <a:tr h="324000">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r>
              <a:tr h="324000">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r>
            </a:tbl>
          </a:graphicData>
        </a:graphic>
      </p:graphicFrame>
      <p:sp>
        <p:nvSpPr>
          <p:cNvPr id="16" name="矩形 15"/>
          <p:cNvSpPr>
            <a:spLocks noChangeAspect="1"/>
          </p:cNvSpPr>
          <p:nvPr>
            <p:custDataLst>
              <p:tags r:id="rId7"/>
            </p:custDataLst>
          </p:nvPr>
        </p:nvSpPr>
        <p:spPr>
          <a:xfrm>
            <a:off x="551007" y="3717747"/>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graphicFrame>
        <p:nvGraphicFramePr>
          <p:cNvPr id="17" name="表格 6"/>
          <p:cNvGraphicFramePr>
            <a:graphicFrameLocks noGrp="1"/>
          </p:cNvGraphicFramePr>
          <p:nvPr>
            <p:custDataLst>
              <p:tags r:id="rId8"/>
            </p:custDataLst>
          </p:nvPr>
        </p:nvGraphicFramePr>
        <p:xfrm>
          <a:off x="605067" y="3772771"/>
          <a:ext cx="972000" cy="971850"/>
        </p:xfrm>
        <a:graphic>
          <a:graphicData uri="http://schemas.openxmlformats.org/drawingml/2006/table">
            <a:tbl>
              <a:tblPr>
                <a:tableStyleId>{5C22544A-7EE6-4342-B048-85BDC9FD1C3A}</a:tableStyleId>
              </a:tblPr>
              <a:tblGrid>
                <a:gridCol w="324000"/>
                <a:gridCol w="324000"/>
                <a:gridCol w="324000"/>
              </a:tblGrid>
              <a:tr h="323850">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r>
              <a:tr h="324000">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r>
              <a:tr h="324000">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r>
            </a:tbl>
          </a:graphicData>
        </a:graphic>
      </p:graphicFrame>
      <p:sp>
        <p:nvSpPr>
          <p:cNvPr id="18" name="矩形 17"/>
          <p:cNvSpPr>
            <a:spLocks noChangeAspect="1"/>
          </p:cNvSpPr>
          <p:nvPr>
            <p:custDataLst>
              <p:tags r:id="rId9"/>
            </p:custDataLst>
          </p:nvPr>
        </p:nvSpPr>
        <p:spPr>
          <a:xfrm>
            <a:off x="1631127" y="3717747"/>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graphicFrame>
        <p:nvGraphicFramePr>
          <p:cNvPr id="24" name="表格 6"/>
          <p:cNvGraphicFramePr>
            <a:graphicFrameLocks noGrp="1"/>
          </p:cNvGraphicFramePr>
          <p:nvPr>
            <p:custDataLst>
              <p:tags r:id="rId10"/>
            </p:custDataLst>
          </p:nvPr>
        </p:nvGraphicFramePr>
        <p:xfrm>
          <a:off x="1685187" y="3772771"/>
          <a:ext cx="972000" cy="971850"/>
        </p:xfrm>
        <a:graphic>
          <a:graphicData uri="http://schemas.openxmlformats.org/drawingml/2006/table">
            <a:tbl>
              <a:tblPr>
                <a:tableStyleId>{5C22544A-7EE6-4342-B048-85BDC9FD1C3A}</a:tableStyleId>
              </a:tblPr>
              <a:tblGrid>
                <a:gridCol w="324000"/>
                <a:gridCol w="324000"/>
                <a:gridCol w="324000"/>
              </a:tblGrid>
              <a:tr h="323850">
                <a:tc>
                  <a:txBody>
                    <a:bodyPr/>
                    <a:lstStyle/>
                    <a:p>
                      <a:endParaRPr lang="zh-CN" altLang="en-US" sz="600" dirty="0"/>
                    </a:p>
                  </a:txBody>
                  <a:tcPr marL="29605" marR="29605" marT="14803" marB="14803">
                    <a:solidFill>
                      <a:srgbClr val="ED7D31"/>
                    </a:solidFill>
                  </a:tcPr>
                </a:tc>
                <a:tc>
                  <a:txBody>
                    <a:bodyPr/>
                    <a:lstStyle/>
                    <a:p>
                      <a:endParaRPr lang="zh-CN" altLang="en-US" sz="600" dirty="0"/>
                    </a:p>
                  </a:txBody>
                  <a:tcPr marL="29605" marR="29605" marT="14803" marB="14803">
                    <a:solidFill>
                      <a:srgbClr val="ED7D31"/>
                    </a:solidFill>
                  </a:tcPr>
                </a:tc>
                <a:tc>
                  <a:txBody>
                    <a:bodyPr/>
                    <a:lstStyle/>
                    <a:p>
                      <a:endParaRPr lang="zh-CN" altLang="en-US" sz="600" dirty="0"/>
                    </a:p>
                  </a:txBody>
                  <a:tcPr marL="29605" marR="29605" marT="14803" marB="14803">
                    <a:solidFill>
                      <a:srgbClr val="ED7D31"/>
                    </a:solidFill>
                  </a:tcPr>
                </a:tc>
              </a:tr>
              <a:tr h="324000">
                <a:tc>
                  <a:txBody>
                    <a:bodyPr/>
                    <a:lstStyle/>
                    <a:p>
                      <a:endParaRPr lang="zh-CN" altLang="en-US" sz="600" dirty="0"/>
                    </a:p>
                  </a:txBody>
                  <a:tcPr marL="29605" marR="29605" marT="14803" marB="14803">
                    <a:solidFill>
                      <a:srgbClr val="ED7D31"/>
                    </a:solidFill>
                  </a:tcPr>
                </a:tc>
                <a:tc>
                  <a:txBody>
                    <a:bodyPr/>
                    <a:lstStyle/>
                    <a:p>
                      <a:endParaRPr lang="zh-CN" altLang="en-US" sz="600" dirty="0"/>
                    </a:p>
                  </a:txBody>
                  <a:tcPr marL="29605" marR="29605" marT="14803" marB="14803">
                    <a:solidFill>
                      <a:srgbClr val="ED7D31"/>
                    </a:solidFill>
                  </a:tcPr>
                </a:tc>
                <a:tc>
                  <a:txBody>
                    <a:bodyPr/>
                    <a:lstStyle/>
                    <a:p>
                      <a:endParaRPr lang="zh-CN" altLang="en-US" sz="600" dirty="0"/>
                    </a:p>
                  </a:txBody>
                  <a:tcPr marL="29605" marR="29605" marT="14803" marB="14803">
                    <a:solidFill>
                      <a:srgbClr val="ED7D31"/>
                    </a:solidFill>
                  </a:tcPr>
                </a:tc>
              </a:tr>
              <a:tr h="324000">
                <a:tc>
                  <a:txBody>
                    <a:bodyPr/>
                    <a:lstStyle/>
                    <a:p>
                      <a:endParaRPr lang="zh-CN" altLang="en-US" sz="600" dirty="0"/>
                    </a:p>
                  </a:txBody>
                  <a:tcPr marL="29605" marR="29605" marT="14803" marB="14803">
                    <a:solidFill>
                      <a:srgbClr val="ED7D31"/>
                    </a:solidFill>
                  </a:tcPr>
                </a:tc>
                <a:tc>
                  <a:txBody>
                    <a:bodyPr/>
                    <a:lstStyle/>
                    <a:p>
                      <a:endParaRPr lang="zh-CN" altLang="en-US" sz="600" dirty="0"/>
                    </a:p>
                  </a:txBody>
                  <a:tcPr marL="29605" marR="29605" marT="14803" marB="14803">
                    <a:solidFill>
                      <a:srgbClr val="ED7D31"/>
                    </a:solidFill>
                  </a:tcPr>
                </a:tc>
                <a:tc>
                  <a:txBody>
                    <a:bodyPr/>
                    <a:lstStyle/>
                    <a:p>
                      <a:endParaRPr lang="zh-CN" altLang="en-US" sz="600" dirty="0"/>
                    </a:p>
                  </a:txBody>
                  <a:tcPr marL="29605" marR="29605" marT="14803" marB="14803">
                    <a:solidFill>
                      <a:srgbClr val="ED7D31"/>
                    </a:solidFill>
                  </a:tcPr>
                </a:tc>
              </a:tr>
            </a:tbl>
          </a:graphicData>
        </a:graphic>
      </p:graphicFrame>
      <p:sp>
        <p:nvSpPr>
          <p:cNvPr id="25" name="矩形 24"/>
          <p:cNvSpPr>
            <a:spLocks noChangeAspect="1"/>
          </p:cNvSpPr>
          <p:nvPr>
            <p:custDataLst>
              <p:tags r:id="rId11"/>
            </p:custDataLst>
          </p:nvPr>
        </p:nvSpPr>
        <p:spPr>
          <a:xfrm>
            <a:off x="2711247" y="3717747"/>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graphicFrame>
        <p:nvGraphicFramePr>
          <p:cNvPr id="26" name="表格 6"/>
          <p:cNvGraphicFramePr>
            <a:graphicFrameLocks noGrp="1"/>
          </p:cNvGraphicFramePr>
          <p:nvPr>
            <p:custDataLst>
              <p:tags r:id="rId12"/>
            </p:custDataLst>
          </p:nvPr>
        </p:nvGraphicFramePr>
        <p:xfrm>
          <a:off x="2765307" y="3772771"/>
          <a:ext cx="972000" cy="971850"/>
        </p:xfrm>
        <a:graphic>
          <a:graphicData uri="http://schemas.openxmlformats.org/drawingml/2006/table">
            <a:tbl>
              <a:tblPr>
                <a:tableStyleId>{5C22544A-7EE6-4342-B048-85BDC9FD1C3A}</a:tableStyleId>
              </a:tblPr>
              <a:tblGrid>
                <a:gridCol w="324000"/>
                <a:gridCol w="324000"/>
                <a:gridCol w="324000"/>
              </a:tblGrid>
              <a:tr h="323850">
                <a:tc>
                  <a:txBody>
                    <a:bodyPr/>
                    <a:lstStyle/>
                    <a:p>
                      <a:endParaRPr lang="zh-CN" altLang="en-US" sz="600" dirty="0"/>
                    </a:p>
                  </a:txBody>
                  <a:tcPr marL="29605" marR="29605" marT="14803" marB="14803">
                    <a:solidFill>
                      <a:srgbClr val="FFC000"/>
                    </a:solidFill>
                  </a:tcPr>
                </a:tc>
                <a:tc>
                  <a:txBody>
                    <a:bodyPr/>
                    <a:lstStyle/>
                    <a:p>
                      <a:endParaRPr lang="zh-CN" altLang="en-US" sz="600" dirty="0"/>
                    </a:p>
                  </a:txBody>
                  <a:tcPr marL="29605" marR="29605" marT="14803" marB="14803">
                    <a:solidFill>
                      <a:srgbClr val="FFC000"/>
                    </a:solidFill>
                  </a:tcPr>
                </a:tc>
                <a:tc>
                  <a:txBody>
                    <a:bodyPr/>
                    <a:lstStyle/>
                    <a:p>
                      <a:endParaRPr lang="zh-CN" altLang="en-US" sz="600" dirty="0"/>
                    </a:p>
                  </a:txBody>
                  <a:tcPr marL="29605" marR="29605" marT="14803" marB="14803">
                    <a:solidFill>
                      <a:srgbClr val="FFC000"/>
                    </a:solidFill>
                  </a:tcPr>
                </a:tc>
              </a:tr>
              <a:tr h="324000">
                <a:tc>
                  <a:txBody>
                    <a:bodyPr/>
                    <a:lstStyle/>
                    <a:p>
                      <a:endParaRPr lang="zh-CN" altLang="en-US" sz="600" dirty="0"/>
                    </a:p>
                  </a:txBody>
                  <a:tcPr marL="29605" marR="29605" marT="14803" marB="14803">
                    <a:solidFill>
                      <a:srgbClr val="FFC000"/>
                    </a:solidFill>
                  </a:tcPr>
                </a:tc>
                <a:tc>
                  <a:txBody>
                    <a:bodyPr/>
                    <a:lstStyle/>
                    <a:p>
                      <a:endParaRPr lang="zh-CN" altLang="en-US" sz="600" dirty="0"/>
                    </a:p>
                  </a:txBody>
                  <a:tcPr marL="29605" marR="29605" marT="14803" marB="14803">
                    <a:solidFill>
                      <a:srgbClr val="FFC000"/>
                    </a:solidFill>
                  </a:tcPr>
                </a:tc>
                <a:tc>
                  <a:txBody>
                    <a:bodyPr/>
                    <a:lstStyle/>
                    <a:p>
                      <a:endParaRPr lang="zh-CN" altLang="en-US" sz="600" dirty="0"/>
                    </a:p>
                  </a:txBody>
                  <a:tcPr marL="29605" marR="29605" marT="14803" marB="14803">
                    <a:solidFill>
                      <a:srgbClr val="FFC000"/>
                    </a:solidFill>
                  </a:tcPr>
                </a:tc>
              </a:tr>
              <a:tr h="324000">
                <a:tc>
                  <a:txBody>
                    <a:bodyPr/>
                    <a:lstStyle/>
                    <a:p>
                      <a:endParaRPr lang="zh-CN" altLang="en-US" sz="600" dirty="0"/>
                    </a:p>
                  </a:txBody>
                  <a:tcPr marL="29605" marR="29605" marT="14803" marB="14803">
                    <a:solidFill>
                      <a:srgbClr val="FFC000"/>
                    </a:solidFill>
                  </a:tcPr>
                </a:tc>
                <a:tc>
                  <a:txBody>
                    <a:bodyPr/>
                    <a:lstStyle/>
                    <a:p>
                      <a:endParaRPr lang="zh-CN" altLang="en-US" sz="600" dirty="0"/>
                    </a:p>
                  </a:txBody>
                  <a:tcPr marL="29605" marR="29605" marT="14803" marB="14803">
                    <a:solidFill>
                      <a:srgbClr val="FFC000"/>
                    </a:solidFill>
                  </a:tcPr>
                </a:tc>
                <a:tc>
                  <a:txBody>
                    <a:bodyPr/>
                    <a:lstStyle/>
                    <a:p>
                      <a:endParaRPr lang="zh-CN" altLang="en-US" sz="600" dirty="0"/>
                    </a:p>
                  </a:txBody>
                  <a:tcPr marL="29605" marR="29605" marT="14803" marB="14803">
                    <a:solidFill>
                      <a:srgbClr val="FFC000"/>
                    </a:solidFill>
                  </a:tcPr>
                </a:tc>
              </a:tr>
            </a:tbl>
          </a:graphicData>
        </a:graphic>
      </p:graphicFrame>
      <p:sp>
        <p:nvSpPr>
          <p:cNvPr id="27" name="文本框 26"/>
          <p:cNvSpPr txBox="1"/>
          <p:nvPr>
            <p:custDataLst>
              <p:tags r:id="rId13"/>
            </p:custDataLst>
          </p:nvPr>
        </p:nvSpPr>
        <p:spPr>
          <a:xfrm>
            <a:off x="839039" y="1747844"/>
            <a:ext cx="504056" cy="646331"/>
          </a:xfrm>
          <a:prstGeom prst="rect">
            <a:avLst/>
          </a:prstGeom>
          <a:noFill/>
          <a:effectLst>
            <a:outerShdw blurRad="50800" dist="38100" dir="2700000" algn="tl" rotWithShape="0">
              <a:prstClr val="black">
                <a:alpha val="40000"/>
              </a:prstClr>
            </a:outerShdw>
          </a:effectLst>
        </p:spPr>
        <p:txBody>
          <a:bodyPr wrap="square" rtlCol="0" anchor="ctr">
            <a:spAutoFit/>
          </a:bodyPr>
          <a:lstStyle/>
          <a:p>
            <a:pPr algn="ctr"/>
            <a:r>
              <a:rPr kumimoji="1" lang="en-US" altLang="zh-CN" sz="3600" b="0" dirty="0">
                <a:solidFill>
                  <a:srgbClr val="1B5294"/>
                </a:solidFill>
              </a:rPr>
              <a:t>0</a:t>
            </a:r>
            <a:endParaRPr kumimoji="1" lang="zh-CN" altLang="en-US" sz="3600" b="0" dirty="0">
              <a:solidFill>
                <a:srgbClr val="1B5294"/>
              </a:solidFill>
            </a:endParaRPr>
          </a:p>
        </p:txBody>
      </p:sp>
      <p:sp>
        <p:nvSpPr>
          <p:cNvPr id="28" name="文本框 27"/>
          <p:cNvSpPr txBox="1"/>
          <p:nvPr>
            <p:custDataLst>
              <p:tags r:id="rId14"/>
            </p:custDataLst>
          </p:nvPr>
        </p:nvSpPr>
        <p:spPr>
          <a:xfrm>
            <a:off x="839039" y="2828623"/>
            <a:ext cx="504056" cy="646331"/>
          </a:xfrm>
          <a:prstGeom prst="rect">
            <a:avLst/>
          </a:prstGeom>
          <a:noFill/>
          <a:effectLst>
            <a:outerShdw blurRad="50800" dist="38100" dir="2700000" algn="tl" rotWithShape="0">
              <a:prstClr val="black">
                <a:alpha val="40000"/>
              </a:prstClr>
            </a:outerShdw>
          </a:effectLst>
        </p:spPr>
        <p:txBody>
          <a:bodyPr wrap="square" rtlCol="0" anchor="ctr">
            <a:spAutoFit/>
          </a:bodyPr>
          <a:lstStyle/>
          <a:p>
            <a:pPr algn="ctr"/>
            <a:r>
              <a:rPr kumimoji="1" lang="en-US" altLang="zh-CN" sz="3600" b="0" dirty="0">
                <a:solidFill>
                  <a:srgbClr val="1B5294"/>
                </a:solidFill>
              </a:rPr>
              <a:t>1</a:t>
            </a:r>
            <a:endParaRPr kumimoji="1" lang="zh-CN" altLang="en-US" sz="3600" b="0" dirty="0">
              <a:solidFill>
                <a:srgbClr val="1B5294"/>
              </a:solidFill>
            </a:endParaRPr>
          </a:p>
        </p:txBody>
      </p:sp>
      <p:sp>
        <p:nvSpPr>
          <p:cNvPr id="29" name="文本框 28"/>
          <p:cNvSpPr txBox="1"/>
          <p:nvPr>
            <p:custDataLst>
              <p:tags r:id="rId15"/>
            </p:custDataLst>
          </p:nvPr>
        </p:nvSpPr>
        <p:spPr>
          <a:xfrm>
            <a:off x="1919159" y="2828623"/>
            <a:ext cx="504056" cy="646331"/>
          </a:xfrm>
          <a:prstGeom prst="rect">
            <a:avLst/>
          </a:prstGeom>
          <a:noFill/>
          <a:effectLst>
            <a:outerShdw blurRad="50800" dist="38100" dir="2700000" algn="tl" rotWithShape="0">
              <a:prstClr val="black">
                <a:alpha val="40000"/>
              </a:prstClr>
            </a:outerShdw>
          </a:effectLst>
        </p:spPr>
        <p:txBody>
          <a:bodyPr wrap="square" rtlCol="0" anchor="ctr">
            <a:spAutoFit/>
          </a:bodyPr>
          <a:lstStyle/>
          <a:p>
            <a:pPr algn="ctr"/>
            <a:r>
              <a:rPr kumimoji="1" lang="en-US" altLang="zh-CN" sz="3600" b="0" dirty="0">
                <a:solidFill>
                  <a:srgbClr val="1B5294"/>
                </a:solidFill>
              </a:rPr>
              <a:t>3</a:t>
            </a:r>
            <a:endParaRPr kumimoji="1" lang="zh-CN" altLang="en-US" sz="3600" b="0" dirty="0">
              <a:solidFill>
                <a:srgbClr val="1B5294"/>
              </a:solidFill>
            </a:endParaRPr>
          </a:p>
        </p:txBody>
      </p:sp>
      <p:sp>
        <p:nvSpPr>
          <p:cNvPr id="30" name="文本框 29"/>
          <p:cNvSpPr txBox="1"/>
          <p:nvPr>
            <p:custDataLst>
              <p:tags r:id="rId16"/>
            </p:custDataLst>
          </p:nvPr>
        </p:nvSpPr>
        <p:spPr>
          <a:xfrm>
            <a:off x="839039" y="3909402"/>
            <a:ext cx="504056" cy="646331"/>
          </a:xfrm>
          <a:prstGeom prst="rect">
            <a:avLst/>
          </a:prstGeom>
          <a:noFill/>
          <a:effectLst>
            <a:outerShdw blurRad="50800" dist="38100" dir="2700000" algn="tl" rotWithShape="0">
              <a:prstClr val="black">
                <a:alpha val="40000"/>
              </a:prstClr>
            </a:outerShdw>
          </a:effectLst>
        </p:spPr>
        <p:txBody>
          <a:bodyPr wrap="square" rtlCol="0" anchor="ctr">
            <a:spAutoFit/>
          </a:bodyPr>
          <a:lstStyle/>
          <a:p>
            <a:pPr algn="ctr"/>
            <a:r>
              <a:rPr kumimoji="1" lang="en-US" altLang="zh-CN" sz="3600" b="0" dirty="0">
                <a:solidFill>
                  <a:srgbClr val="1B5294"/>
                </a:solidFill>
              </a:rPr>
              <a:t>2</a:t>
            </a:r>
            <a:endParaRPr kumimoji="1" lang="zh-CN" altLang="en-US" sz="3600" b="0" dirty="0">
              <a:solidFill>
                <a:srgbClr val="1B5294"/>
              </a:solidFill>
            </a:endParaRPr>
          </a:p>
        </p:txBody>
      </p:sp>
      <p:sp>
        <p:nvSpPr>
          <p:cNvPr id="31" name="文本框 30"/>
          <p:cNvSpPr txBox="1"/>
          <p:nvPr>
            <p:custDataLst>
              <p:tags r:id="rId17"/>
            </p:custDataLst>
          </p:nvPr>
        </p:nvSpPr>
        <p:spPr>
          <a:xfrm>
            <a:off x="1919159" y="3909402"/>
            <a:ext cx="504056" cy="646331"/>
          </a:xfrm>
          <a:prstGeom prst="rect">
            <a:avLst/>
          </a:prstGeom>
          <a:noFill/>
          <a:effectLst>
            <a:outerShdw blurRad="50800" dist="38100" dir="2700000" algn="tl" rotWithShape="0">
              <a:prstClr val="black">
                <a:alpha val="40000"/>
              </a:prstClr>
            </a:outerShdw>
          </a:effectLst>
        </p:spPr>
        <p:txBody>
          <a:bodyPr wrap="square" rtlCol="0" anchor="ctr">
            <a:spAutoFit/>
          </a:bodyPr>
          <a:lstStyle/>
          <a:p>
            <a:pPr algn="ctr"/>
            <a:r>
              <a:rPr kumimoji="1" lang="en-US" altLang="zh-CN" sz="3600" b="0" dirty="0">
                <a:solidFill>
                  <a:srgbClr val="1B5294"/>
                </a:solidFill>
              </a:rPr>
              <a:t>4</a:t>
            </a:r>
            <a:endParaRPr kumimoji="1" lang="zh-CN" altLang="en-US" sz="3600" b="0" dirty="0">
              <a:solidFill>
                <a:srgbClr val="1B5294"/>
              </a:solidFill>
            </a:endParaRPr>
          </a:p>
        </p:txBody>
      </p:sp>
      <p:sp>
        <p:nvSpPr>
          <p:cNvPr id="32" name="文本框 31"/>
          <p:cNvSpPr txBox="1"/>
          <p:nvPr>
            <p:custDataLst>
              <p:tags r:id="rId18"/>
            </p:custDataLst>
          </p:nvPr>
        </p:nvSpPr>
        <p:spPr>
          <a:xfrm>
            <a:off x="2999279" y="3909402"/>
            <a:ext cx="504056" cy="646331"/>
          </a:xfrm>
          <a:prstGeom prst="rect">
            <a:avLst/>
          </a:prstGeom>
          <a:noFill/>
          <a:effectLst>
            <a:outerShdw blurRad="50800" dist="38100" dir="2700000" algn="tl" rotWithShape="0">
              <a:prstClr val="black">
                <a:alpha val="40000"/>
              </a:prstClr>
            </a:outerShdw>
          </a:effectLst>
        </p:spPr>
        <p:txBody>
          <a:bodyPr wrap="square" rtlCol="0" anchor="ctr">
            <a:spAutoFit/>
          </a:bodyPr>
          <a:lstStyle/>
          <a:p>
            <a:pPr algn="ctr"/>
            <a:r>
              <a:rPr kumimoji="1" lang="en-US" altLang="zh-CN" sz="3600" b="0" dirty="0">
                <a:solidFill>
                  <a:srgbClr val="1B5294"/>
                </a:solidFill>
              </a:rPr>
              <a:t>5</a:t>
            </a:r>
            <a:endParaRPr kumimoji="1" lang="zh-CN" altLang="en-US" sz="3600" b="0" dirty="0">
              <a:solidFill>
                <a:srgbClr val="1B5294"/>
              </a:solidFill>
            </a:endParaRPr>
          </a:p>
        </p:txBody>
      </p:sp>
      <p:grpSp>
        <p:nvGrpSpPr>
          <p:cNvPr id="50" name="组合 49"/>
          <p:cNvGrpSpPr/>
          <p:nvPr/>
        </p:nvGrpSpPr>
        <p:grpSpPr>
          <a:xfrm>
            <a:off x="4920615" y="2204085"/>
            <a:ext cx="6482715" cy="378460"/>
            <a:chOff x="3808" y="4152"/>
            <a:chExt cx="2335" cy="256"/>
          </a:xfrm>
        </p:grpSpPr>
        <p:sp>
          <p:nvSpPr>
            <p:cNvPr id="51" name="文本框 50"/>
            <p:cNvSpPr txBox="1"/>
            <p:nvPr>
              <p:custDataLst>
                <p:tags r:id="rId19"/>
              </p:custDataLst>
            </p:nvPr>
          </p:nvSpPr>
          <p:spPr>
            <a:xfrm>
              <a:off x="3808" y="4152"/>
              <a:ext cx="607" cy="256"/>
            </a:xfrm>
            <a:prstGeom prst="rect">
              <a:avLst/>
            </a:prstGeom>
            <a:noFill/>
          </p:spPr>
          <p:txBody>
            <a:bodyPr wrap="square" lIns="0" tIns="0" rIns="0" bIns="0" rtlCol="0" anchor="ctr" anchorCtr="0">
              <a:noAutofit/>
            </a:bodyPr>
            <a:lstStyle/>
            <a:p>
              <a:pPr algn="ctr"/>
              <a:r>
                <a:rPr lang="en-US" altLang="zh-CN" sz="2400" u="sng">
                  <a:latin typeface="Arial" panose="020B0604020202090204" pitchFamily="34" charset="0"/>
                  <a:ea typeface="黑体" charset="0"/>
                  <a:cs typeface="Arial" panose="020B0604020202090204" pitchFamily="34" charset="0"/>
                </a:rPr>
                <a:t>load</a:t>
              </a:r>
              <a:endParaRPr lang="en-US" altLang="zh-CN" sz="2400" u="sng">
                <a:latin typeface="Arial" panose="020B0604020202090204" pitchFamily="34" charset="0"/>
                <a:ea typeface="黑体" charset="0"/>
                <a:cs typeface="Arial" panose="020B0604020202090204" pitchFamily="34" charset="0"/>
              </a:endParaRPr>
            </a:p>
          </p:txBody>
        </p:sp>
        <p:sp>
          <p:nvSpPr>
            <p:cNvPr id="79" name="文本框 78"/>
            <p:cNvSpPr txBox="1"/>
            <p:nvPr>
              <p:custDataLst>
                <p:tags r:id="rId20"/>
              </p:custDataLst>
            </p:nvPr>
          </p:nvSpPr>
          <p:spPr>
            <a:xfrm>
              <a:off x="4442" y="4152"/>
              <a:ext cx="1022" cy="256"/>
            </a:xfrm>
            <a:prstGeom prst="rect">
              <a:avLst/>
            </a:prstGeom>
            <a:noFill/>
          </p:spPr>
          <p:txBody>
            <a:bodyPr wrap="square" lIns="0" tIns="0" rIns="0" bIns="0" rtlCol="0" anchor="ctr" anchorCtr="0">
              <a:noAutofit/>
            </a:bodyPr>
            <a:lstStyle/>
            <a:p>
              <a:pPr algn="ctr"/>
              <a:r>
                <a:rPr lang="en-US" altLang="zh-CN" sz="2400" u="sng">
                  <a:latin typeface="Arial" panose="020B0604020202090204" pitchFamily="34" charset="0"/>
                  <a:ea typeface="黑体" charset="0"/>
                  <a:cs typeface="Arial" panose="020B0604020202090204" pitchFamily="34" charset="0"/>
                </a:rPr>
                <a:t>compute</a:t>
              </a:r>
              <a:endParaRPr lang="en-US" altLang="zh-CN" sz="2400" u="sng">
                <a:latin typeface="Arial" panose="020B0604020202090204" pitchFamily="34" charset="0"/>
                <a:ea typeface="黑体" charset="0"/>
                <a:cs typeface="Arial" panose="020B0604020202090204" pitchFamily="34" charset="0"/>
              </a:endParaRPr>
            </a:p>
          </p:txBody>
        </p:sp>
        <p:sp>
          <p:nvSpPr>
            <p:cNvPr id="81" name="文本框 80"/>
            <p:cNvSpPr txBox="1"/>
            <p:nvPr>
              <p:custDataLst>
                <p:tags r:id="rId21"/>
              </p:custDataLst>
            </p:nvPr>
          </p:nvSpPr>
          <p:spPr>
            <a:xfrm>
              <a:off x="5536" y="4152"/>
              <a:ext cx="607" cy="256"/>
            </a:xfrm>
            <a:prstGeom prst="rect">
              <a:avLst/>
            </a:prstGeom>
            <a:noFill/>
          </p:spPr>
          <p:txBody>
            <a:bodyPr wrap="square" lIns="0" tIns="0" rIns="0" bIns="0" rtlCol="0" anchor="ctr" anchorCtr="0">
              <a:noAutofit/>
            </a:bodyPr>
            <a:lstStyle/>
            <a:p>
              <a:pPr algn="ctr"/>
              <a:r>
                <a:rPr lang="en-US" altLang="zh-CN" sz="2400" u="sng">
                  <a:latin typeface="Arial" panose="020B0604020202090204" pitchFamily="34" charset="0"/>
                  <a:ea typeface="黑体" charset="0"/>
                  <a:cs typeface="Arial" panose="020B0604020202090204" pitchFamily="34" charset="0"/>
                </a:rPr>
                <a:t>store</a:t>
              </a:r>
              <a:endParaRPr lang="en-US" altLang="zh-CN" sz="2400" u="sng">
                <a:latin typeface="Arial" panose="020B0604020202090204" pitchFamily="34" charset="0"/>
                <a:ea typeface="黑体" charset="0"/>
                <a:cs typeface="Arial" panose="020B0604020202090204" pitchFamily="34" charset="0"/>
              </a:endParaRPr>
            </a:p>
          </p:txBody>
        </p:sp>
      </p:grpSp>
      <p:sp>
        <p:nvSpPr>
          <p:cNvPr id="58" name="圆角矩形 57"/>
          <p:cNvSpPr/>
          <p:nvPr>
            <p:custDataLst>
              <p:tags r:id="rId22"/>
            </p:custDataLst>
          </p:nvPr>
        </p:nvSpPr>
        <p:spPr>
          <a:xfrm>
            <a:off x="4367808" y="2077925"/>
            <a:ext cx="7588618" cy="2960559"/>
          </a:xfrm>
          <a:prstGeom prst="roundRect">
            <a:avLst/>
          </a:prstGeom>
          <a:noFill/>
          <a:ln w="22225">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dirty="0">
              <a:noFill/>
            </a:endParaRPr>
          </a:p>
        </p:txBody>
      </p:sp>
      <p:sp>
        <p:nvSpPr>
          <p:cNvPr id="72" name="矩形 71"/>
          <p:cNvSpPr>
            <a:spLocks noChangeAspect="1"/>
          </p:cNvSpPr>
          <p:nvPr>
            <p:custDataLst>
              <p:tags r:id="rId23"/>
            </p:custDataLst>
          </p:nvPr>
        </p:nvSpPr>
        <p:spPr>
          <a:xfrm>
            <a:off x="1631142" y="1556189"/>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sp>
        <p:nvSpPr>
          <p:cNvPr id="73" name="矩形 72"/>
          <p:cNvSpPr>
            <a:spLocks noChangeAspect="1"/>
          </p:cNvSpPr>
          <p:nvPr>
            <p:custDataLst>
              <p:tags r:id="rId24"/>
            </p:custDataLst>
          </p:nvPr>
        </p:nvSpPr>
        <p:spPr>
          <a:xfrm>
            <a:off x="2711277" y="1556189"/>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sp>
        <p:nvSpPr>
          <p:cNvPr id="74" name="矩形 73"/>
          <p:cNvSpPr>
            <a:spLocks noChangeAspect="1"/>
          </p:cNvSpPr>
          <p:nvPr>
            <p:custDataLst>
              <p:tags r:id="rId25"/>
            </p:custDataLst>
          </p:nvPr>
        </p:nvSpPr>
        <p:spPr>
          <a:xfrm>
            <a:off x="2711277" y="2636959"/>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graphicFrame>
        <p:nvGraphicFramePr>
          <p:cNvPr id="86" name="表格 85"/>
          <p:cNvGraphicFramePr>
            <a:graphicFrameLocks noGrp="1"/>
          </p:cNvGraphicFramePr>
          <p:nvPr>
            <p:custDataLst>
              <p:tags r:id="rId26"/>
            </p:custDataLst>
          </p:nvPr>
        </p:nvGraphicFramePr>
        <p:xfrm>
          <a:off x="5520690" y="5157470"/>
          <a:ext cx="6193155" cy="365760"/>
        </p:xfrm>
        <a:graphic>
          <a:graphicData uri="http://schemas.openxmlformats.org/drawingml/2006/table">
            <a:tbl>
              <a:tblPr firstRow="1" bandRow="1">
                <a:tableStyleId>{5C22544A-7EE6-4342-B048-85BDC9FD1C3A}</a:tableStyleId>
              </a:tblPr>
              <a:tblGrid>
                <a:gridCol w="2926080"/>
                <a:gridCol w="544195"/>
                <a:gridCol w="544830"/>
                <a:gridCol w="544195"/>
                <a:gridCol w="544830"/>
                <a:gridCol w="544195"/>
                <a:gridCol w="544830"/>
              </a:tblGrid>
              <a:tr h="365760">
                <a:tc>
                  <a:txBody>
                    <a:bodyPr/>
                    <a:lstStyle/>
                    <a:p>
                      <a:pPr algn="r"/>
                      <a:r>
                        <a:rPr kumimoji="1" lang="en-US" altLang="zh-CN" sz="1600" dirty="0" err="1">
                          <a:solidFill>
                            <a:schemeClr val="tx1"/>
                          </a:solidFill>
                          <a:latin typeface="Arial" panose="020B0604020202090204" pitchFamily="34" charset="0"/>
                          <a:ea typeface="黑体" charset="0"/>
                          <a:cs typeface="Arial" panose="020B0604020202090204" pitchFamily="34" charset="0"/>
                          <a:sym typeface="+mn-ea"/>
                        </a:rPr>
                        <a:t>Global array: signal_fin[]</a:t>
                      </a:r>
                      <a:endParaRPr kumimoji="1" lang="en-US" altLang="zh-CN" sz="1600" dirty="0" err="1">
                        <a:solidFill>
                          <a:schemeClr val="tx1"/>
                        </a:solidFill>
                        <a:latin typeface="Arial" panose="020B0604020202090204" pitchFamily="34" charset="0"/>
                        <a:ea typeface="黑体" charset="0"/>
                        <a:cs typeface="Arial" panose="020B0604020202090204" pitchFamily="34" charset="0"/>
                        <a:sym typeface="+mn-ea"/>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dirty="0">
                          <a:solidFill>
                            <a:schemeClr val="tx1"/>
                          </a:solidFill>
                          <a:latin typeface="Arial" panose="020B0604020202090204" pitchFamily="34" charset="0"/>
                          <a:cs typeface="Arial" panose="020B0604020202090204" pitchFamily="34" charset="0"/>
                        </a:rPr>
                        <a:t>1</a:t>
                      </a:r>
                      <a:endParaRPr lang="en-US" altLang="zh-CN" dirty="0">
                        <a:solidFill>
                          <a:schemeClr val="tx1"/>
                        </a:solidFill>
                        <a:latin typeface="Arial" panose="020B0604020202090204" pitchFamily="34" charset="0"/>
                        <a:cs typeface="Arial" panose="020B060402020209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latin typeface="Arial" panose="020B0604020202090204" pitchFamily="34" charset="0"/>
                          <a:cs typeface="Arial" panose="020B0604020202090204" pitchFamily="34" charset="0"/>
                        </a:rPr>
                        <a:t>1</a:t>
                      </a:r>
                      <a:endParaRPr lang="en-US" altLang="zh-CN" dirty="0">
                        <a:solidFill>
                          <a:schemeClr val="tx1"/>
                        </a:solidFill>
                        <a:latin typeface="Arial" panose="020B0604020202090204" pitchFamily="34" charset="0"/>
                        <a:cs typeface="Arial" panose="020B060402020209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latin typeface="Arial" panose="020B0604020202090204" pitchFamily="34" charset="0"/>
                          <a:cs typeface="Arial" panose="020B0604020202090204" pitchFamily="34" charset="0"/>
                        </a:rPr>
                        <a:t>1</a:t>
                      </a:r>
                      <a:endParaRPr lang="en-US" altLang="zh-CN" dirty="0">
                        <a:solidFill>
                          <a:schemeClr val="tx1"/>
                        </a:solidFill>
                        <a:latin typeface="Arial" panose="020B0604020202090204" pitchFamily="34" charset="0"/>
                        <a:cs typeface="Arial" panose="020B060402020209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latin typeface="Arial" panose="020B0604020202090204" pitchFamily="34" charset="0"/>
                          <a:cs typeface="Arial" panose="020B0604020202090204" pitchFamily="34" charset="0"/>
                        </a:rPr>
                        <a:t>1</a:t>
                      </a:r>
                      <a:endParaRPr lang="en-US" altLang="zh-CN" dirty="0">
                        <a:solidFill>
                          <a:schemeClr val="tx1"/>
                        </a:solidFill>
                        <a:latin typeface="Arial" panose="020B0604020202090204" pitchFamily="34" charset="0"/>
                        <a:cs typeface="Arial" panose="020B060402020209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latin typeface="Arial" panose="020B0604020202090204" pitchFamily="34" charset="0"/>
                          <a:cs typeface="Arial" panose="020B0604020202090204" pitchFamily="34" charset="0"/>
                        </a:rPr>
                        <a:t>1</a:t>
                      </a:r>
                      <a:endParaRPr lang="en-US" altLang="zh-CN" dirty="0">
                        <a:solidFill>
                          <a:schemeClr val="tx1"/>
                        </a:solidFill>
                        <a:latin typeface="Arial" panose="020B0604020202090204" pitchFamily="34" charset="0"/>
                        <a:cs typeface="Arial" panose="020B060402020209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A9FC"/>
                    </a:solidFill>
                  </a:tcPr>
                </a:tc>
                <a:tc>
                  <a:txBody>
                    <a:bodyPr/>
                    <a:lstStyle/>
                    <a:p>
                      <a:pPr algn="ctr"/>
                      <a:r>
                        <a:rPr lang="en-US" altLang="zh-CN" dirty="0">
                          <a:solidFill>
                            <a:schemeClr val="tx1"/>
                          </a:solidFill>
                          <a:latin typeface="Arial" panose="020B0604020202090204" pitchFamily="34" charset="0"/>
                          <a:cs typeface="Arial" panose="020B0604020202090204" pitchFamily="34" charset="0"/>
                        </a:rPr>
                        <a:t>0</a:t>
                      </a:r>
                      <a:endParaRPr lang="en-US" altLang="zh-CN" dirty="0">
                        <a:solidFill>
                          <a:schemeClr val="tx1"/>
                        </a:solidFill>
                        <a:latin typeface="Arial" panose="020B0604020202090204" pitchFamily="34" charset="0"/>
                        <a:cs typeface="Arial" panose="020B060402020209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91" name="矩形 90"/>
          <p:cNvSpPr/>
          <p:nvPr>
            <p:custDataLst>
              <p:tags r:id="rId27"/>
            </p:custDataLst>
          </p:nvPr>
        </p:nvSpPr>
        <p:spPr>
          <a:xfrm>
            <a:off x="10737170" y="6092190"/>
            <a:ext cx="359410" cy="360000"/>
          </a:xfrm>
          <a:prstGeom prst="rect">
            <a:avLst/>
          </a:prstGeom>
          <a:solidFill>
            <a:srgbClr val="F5A9FC"/>
          </a:solidFill>
          <a:ln w="9525" cap="flat" cmpd="sng">
            <a:solidFill>
              <a:schemeClr val="tx1"/>
            </a:solid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1600">
                <a:ln>
                  <a:noFill/>
                </a:ln>
                <a:solidFill>
                  <a:schemeClr val="tx1"/>
                </a:solidFill>
                <a:latin typeface="Arial" panose="020B0604020202090204" pitchFamily="34" charset="0"/>
                <a:ea typeface="黑体" charset="0"/>
                <a:cs typeface="Arial" panose="020B0604020202090204" pitchFamily="34" charset="0"/>
                <a:sym typeface="+mn-ea"/>
              </a:rPr>
              <a:t>4</a:t>
            </a:r>
            <a:endParaRPr lang="en-US" altLang="zh-CN" sz="1600">
              <a:ln>
                <a:noFill/>
              </a:ln>
              <a:solidFill>
                <a:schemeClr val="tx1"/>
              </a:solidFill>
              <a:latin typeface="Arial" panose="020B0604020202090204" pitchFamily="34" charset="0"/>
              <a:ea typeface="黑体" charset="0"/>
              <a:cs typeface="Arial" panose="020B0604020202090204" pitchFamily="34" charset="0"/>
              <a:sym typeface="+mn-ea"/>
            </a:endParaRPr>
          </a:p>
        </p:txBody>
      </p:sp>
      <p:sp>
        <p:nvSpPr>
          <p:cNvPr id="92" name="矩形 91"/>
          <p:cNvSpPr/>
          <p:nvPr>
            <p:custDataLst>
              <p:tags r:id="rId28"/>
            </p:custDataLst>
          </p:nvPr>
        </p:nvSpPr>
        <p:spPr>
          <a:xfrm>
            <a:off x="11285175" y="6092190"/>
            <a:ext cx="359410" cy="360000"/>
          </a:xfrm>
          <a:prstGeom prst="rect">
            <a:avLst/>
          </a:prstGeom>
          <a:noFill/>
          <a:ln w="9525" cap="flat" cmpd="sng">
            <a:solidFill>
              <a:schemeClr val="tx1"/>
            </a:solidFill>
            <a:prstDash val="solid"/>
            <a:miter lim="800000"/>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1600">
                <a:ln>
                  <a:noFill/>
                </a:ln>
                <a:solidFill>
                  <a:schemeClr val="tx1"/>
                </a:solidFill>
                <a:latin typeface="Arial" panose="020B0604020202090204" pitchFamily="34" charset="0"/>
                <a:ea typeface="黑体" charset="0"/>
                <a:cs typeface="Arial" panose="020B0604020202090204" pitchFamily="34" charset="0"/>
                <a:sym typeface="+mn-ea"/>
              </a:rPr>
              <a:t>5</a:t>
            </a:r>
            <a:endParaRPr lang="en-US" altLang="zh-CN" sz="1600">
              <a:ln>
                <a:noFill/>
              </a:ln>
              <a:solidFill>
                <a:schemeClr val="tx1"/>
              </a:solidFill>
              <a:latin typeface="Arial" panose="020B0604020202090204" pitchFamily="34" charset="0"/>
              <a:ea typeface="黑体" charset="0"/>
              <a:cs typeface="Arial" panose="020B0604020202090204" pitchFamily="34" charset="0"/>
              <a:sym typeface="+mn-ea"/>
            </a:endParaRPr>
          </a:p>
        </p:txBody>
      </p:sp>
      <p:sp>
        <p:nvSpPr>
          <p:cNvPr id="93" name="文本框 92"/>
          <p:cNvSpPr txBox="1"/>
          <p:nvPr>
            <p:custDataLst>
              <p:tags r:id="rId29"/>
            </p:custDataLst>
          </p:nvPr>
        </p:nvSpPr>
        <p:spPr>
          <a:xfrm>
            <a:off x="6672580" y="6092825"/>
            <a:ext cx="1765300" cy="359410"/>
          </a:xfrm>
          <a:prstGeom prst="rect">
            <a:avLst/>
          </a:prstGeom>
          <a:noFill/>
        </p:spPr>
        <p:txBody>
          <a:bodyPr wrap="square" lIns="0" rIns="0" bIns="17780" rtlCol="0" anchor="ctr" anchorCtr="0">
            <a:noAutofit/>
          </a:bodyPr>
          <a:lstStyle/>
          <a:p>
            <a:pPr algn="ctr"/>
            <a:r>
              <a:rPr kumimoji="1" lang="en-US" altLang="zh-CN" sz="1600" dirty="0" err="1">
                <a:latin typeface="Arial" panose="020B0604020202090204" pitchFamily="34" charset="0"/>
                <a:ea typeface="黑体" charset="0"/>
                <a:cs typeface="Arial" panose="020B0604020202090204" pitchFamily="34" charset="0"/>
              </a:rPr>
              <a:t>CUDA Block</a:t>
            </a:r>
            <a:endParaRPr kumimoji="1" lang="en-US" altLang="zh-CN" sz="1600" dirty="0" err="1">
              <a:latin typeface="Arial" panose="020B0604020202090204" pitchFamily="34" charset="0"/>
              <a:ea typeface="黑体" charset="0"/>
              <a:cs typeface="Arial" panose="020B0604020202090204" pitchFamily="34" charset="0"/>
            </a:endParaRPr>
          </a:p>
        </p:txBody>
      </p:sp>
      <p:cxnSp>
        <p:nvCxnSpPr>
          <p:cNvPr id="114" name="直接箭头连接符 113"/>
          <p:cNvCxnSpPr>
            <a:stCxn id="91" idx="0"/>
          </p:cNvCxnSpPr>
          <p:nvPr>
            <p:custDataLst>
              <p:tags r:id="rId30"/>
            </p:custDataLst>
          </p:nvPr>
        </p:nvCxnSpPr>
        <p:spPr>
          <a:xfrm flipV="1">
            <a:off x="10916920" y="5516880"/>
            <a:ext cx="3175" cy="575310"/>
          </a:xfrm>
          <a:prstGeom prst="straightConnector1">
            <a:avLst/>
          </a:prstGeom>
          <a:ln>
            <a:solidFill>
              <a:schemeClr val="tx1"/>
            </a:solidFill>
            <a:tailEnd type="arrow"/>
          </a:ln>
        </p:spPr>
        <p:style>
          <a:lnRef idx="2">
            <a:schemeClr val="accent1"/>
          </a:lnRef>
          <a:fillRef idx="0">
            <a:srgbClr val="FFFFFF"/>
          </a:fillRef>
          <a:effectRef idx="0">
            <a:srgbClr val="FFFFFF"/>
          </a:effectRef>
          <a:fontRef idx="minor">
            <a:schemeClr val="tx1"/>
          </a:fontRef>
        </p:style>
      </p:cxnSp>
      <p:sp>
        <p:nvSpPr>
          <p:cNvPr id="8" name="矩形 7"/>
          <p:cNvSpPr>
            <a:spLocks noChangeAspect="1"/>
          </p:cNvSpPr>
          <p:nvPr>
            <p:custDataLst>
              <p:tags r:id="rId31"/>
            </p:custDataLst>
          </p:nvPr>
        </p:nvSpPr>
        <p:spPr>
          <a:xfrm>
            <a:off x="7788275" y="2639060"/>
            <a:ext cx="702000" cy="702000"/>
          </a:xfrm>
          <a:prstGeom prst="rect">
            <a:avLst/>
          </a:prstGeom>
          <a:solidFill>
            <a:srgbClr val="ED7D3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nchorCtr="0"/>
          <a:lstStyle/>
          <a:p>
            <a:pPr algn="ctr"/>
            <a:r>
              <a:rPr lang="en-US" altLang="zh-CN" sz="3600">
                <a:latin typeface="黑体" charset="0"/>
                <a:ea typeface="黑体" charset="0"/>
                <a:cs typeface="Times New Roman" panose="02020503050405090304" pitchFamily="18" charset="0"/>
              </a:rPr>
              <a:t>4</a:t>
            </a:r>
            <a:endParaRPr lang="en-US" altLang="zh-CN" sz="3600">
              <a:latin typeface="黑体" charset="0"/>
              <a:ea typeface="黑体" charset="0"/>
              <a:cs typeface="Times New Roman" panose="02020503050405090304" pitchFamily="18" charset="0"/>
            </a:endParaRPr>
          </a:p>
        </p:txBody>
      </p:sp>
      <p:graphicFrame>
        <p:nvGraphicFramePr>
          <p:cNvPr id="11" name="表格 6"/>
          <p:cNvGraphicFramePr>
            <a:graphicFrameLocks noGrp="1" noChangeAspect="1"/>
          </p:cNvGraphicFramePr>
          <p:nvPr>
            <p:custDataLst>
              <p:tags r:id="rId32"/>
            </p:custDataLst>
          </p:nvPr>
        </p:nvGraphicFramePr>
        <p:xfrm>
          <a:off x="5412105" y="2619375"/>
          <a:ext cx="702315" cy="701995"/>
        </p:xfrm>
        <a:graphic>
          <a:graphicData uri="http://schemas.openxmlformats.org/drawingml/2006/table">
            <a:tbl>
              <a:tblPr>
                <a:tableStyleId>{5C22544A-7EE6-4342-B048-85BDC9FD1C3A}</a:tableStyleId>
              </a:tblPr>
              <a:tblGrid>
                <a:gridCol w="234000"/>
                <a:gridCol w="234000"/>
                <a:gridCol w="234315"/>
              </a:tblGrid>
              <a:tr h="234315">
                <a:tc>
                  <a:txBody>
                    <a:bodyPr/>
                    <a:lstStyle/>
                    <a:p>
                      <a:endParaRPr lang="zh-CN" altLang="en-US" sz="600" dirty="0"/>
                    </a:p>
                  </a:txBody>
                  <a:tcPr marL="0" marR="0" marT="0" marB="0">
                    <a:solidFill>
                      <a:srgbClr val="DAE3F3"/>
                    </a:solidFill>
                  </a:tcPr>
                </a:tc>
                <a:tc>
                  <a:txBody>
                    <a:bodyPr/>
                    <a:lstStyle/>
                    <a:p>
                      <a:endParaRPr lang="zh-CN" altLang="en-US" sz="600" dirty="0"/>
                    </a:p>
                  </a:txBody>
                  <a:tcPr marL="0" marR="0" marT="0" marB="0">
                    <a:solidFill>
                      <a:srgbClr val="DAE3F3"/>
                    </a:solidFill>
                  </a:tcPr>
                </a:tc>
                <a:tc>
                  <a:txBody>
                    <a:bodyPr/>
                    <a:lstStyle/>
                    <a:p>
                      <a:endParaRPr lang="zh-CN" altLang="en-US" sz="600" dirty="0"/>
                    </a:p>
                  </a:txBody>
                  <a:tcPr marL="0" marR="0" marT="0" marB="0">
                    <a:solidFill>
                      <a:srgbClr val="DAE3F3"/>
                    </a:solidFill>
                  </a:tcPr>
                </a:tc>
              </a:tr>
              <a:tr h="233680">
                <a:tc>
                  <a:txBody>
                    <a:bodyPr/>
                    <a:lstStyle/>
                    <a:p>
                      <a:endParaRPr lang="zh-CN" altLang="en-US" sz="600" dirty="0"/>
                    </a:p>
                  </a:txBody>
                  <a:tcPr marL="0" marR="0" marT="0" marB="0">
                    <a:solidFill>
                      <a:srgbClr val="DAE3F3"/>
                    </a:solidFill>
                  </a:tcPr>
                </a:tc>
                <a:tc>
                  <a:txBody>
                    <a:bodyPr/>
                    <a:lstStyle/>
                    <a:p>
                      <a:endParaRPr lang="en-US" altLang="zh-CN" sz="600" dirty="0"/>
                    </a:p>
                  </a:txBody>
                  <a:tcPr marL="0" marR="0" marT="0" marB="0">
                    <a:solidFill>
                      <a:srgbClr val="DAE3F3"/>
                    </a:solidFill>
                  </a:tcPr>
                </a:tc>
                <a:tc>
                  <a:txBody>
                    <a:bodyPr/>
                    <a:lstStyle/>
                    <a:p>
                      <a:endParaRPr lang="zh-CN" altLang="en-US" sz="600" dirty="0"/>
                    </a:p>
                  </a:txBody>
                  <a:tcPr marL="0" marR="0" marT="0" marB="0">
                    <a:solidFill>
                      <a:srgbClr val="DAE3F3"/>
                    </a:solidFill>
                  </a:tcPr>
                </a:tc>
              </a:tr>
              <a:tr h="234000">
                <a:tc>
                  <a:txBody>
                    <a:bodyPr/>
                    <a:lstStyle/>
                    <a:p>
                      <a:endParaRPr lang="zh-CN" altLang="en-US" sz="600" dirty="0"/>
                    </a:p>
                  </a:txBody>
                  <a:tcPr marL="0" marR="0" marT="0" marB="0">
                    <a:solidFill>
                      <a:srgbClr val="DAE3F3"/>
                    </a:solidFill>
                  </a:tcPr>
                </a:tc>
                <a:tc>
                  <a:txBody>
                    <a:bodyPr/>
                    <a:lstStyle/>
                    <a:p>
                      <a:endParaRPr lang="zh-CN" altLang="en-US" sz="600" dirty="0"/>
                    </a:p>
                  </a:txBody>
                  <a:tcPr marL="0" marR="0" marT="0" marB="0">
                    <a:solidFill>
                      <a:srgbClr val="DAE3F3"/>
                    </a:solidFill>
                  </a:tcPr>
                </a:tc>
                <a:tc>
                  <a:txBody>
                    <a:bodyPr/>
                    <a:lstStyle/>
                    <a:p>
                      <a:endParaRPr lang="zh-CN" altLang="en-US" sz="600" dirty="0"/>
                    </a:p>
                  </a:txBody>
                  <a:tcPr marL="0" marR="0" marT="0" marB="0">
                    <a:solidFill>
                      <a:srgbClr val="DAE3F3"/>
                    </a:solidFill>
                  </a:tcPr>
                </a:tc>
              </a:tr>
            </a:tbl>
          </a:graphicData>
        </a:graphic>
      </p:graphicFrame>
      <p:cxnSp>
        <p:nvCxnSpPr>
          <p:cNvPr id="15" name="直接箭头连接符 14"/>
          <p:cNvCxnSpPr>
            <a:stCxn id="48" idx="3"/>
            <a:endCxn id="8" idx="1"/>
          </p:cNvCxnSpPr>
          <p:nvPr>
            <p:custDataLst>
              <p:tags r:id="rId33"/>
            </p:custDataLst>
          </p:nvPr>
        </p:nvCxnSpPr>
        <p:spPr>
          <a:xfrm>
            <a:off x="6115220" y="2980690"/>
            <a:ext cx="1673225" cy="9525"/>
          </a:xfrm>
          <a:prstGeom prst="straightConnector1">
            <a:avLst/>
          </a:prstGeom>
          <a:ln w="19050">
            <a:solidFill>
              <a:schemeClr val="tx1"/>
            </a:solidFill>
            <a:tailEnd type="triangle" w="lg" len="lg"/>
          </a:ln>
        </p:spPr>
        <p:style>
          <a:lnRef idx="2">
            <a:schemeClr val="accent1"/>
          </a:lnRef>
          <a:fillRef idx="0">
            <a:srgbClr val="FFFFFF"/>
          </a:fillRef>
          <a:effectRef idx="0">
            <a:srgbClr val="FFFFFF"/>
          </a:effectRef>
          <a:fontRef idx="minor">
            <a:schemeClr val="tx1"/>
          </a:fontRef>
        </p:style>
      </p:cxnSp>
      <p:graphicFrame>
        <p:nvGraphicFramePr>
          <p:cNvPr id="107" name="表格 6"/>
          <p:cNvGraphicFramePr>
            <a:graphicFrameLocks noGrp="1" noChangeAspect="1"/>
          </p:cNvGraphicFramePr>
          <p:nvPr>
            <p:custDataLst>
              <p:tags r:id="rId34"/>
            </p:custDataLst>
          </p:nvPr>
        </p:nvGraphicFramePr>
        <p:xfrm>
          <a:off x="5412105" y="3421380"/>
          <a:ext cx="702000" cy="702315"/>
        </p:xfrm>
        <a:graphic>
          <a:graphicData uri="http://schemas.openxmlformats.org/drawingml/2006/table">
            <a:tbl>
              <a:tblPr>
                <a:tableStyleId>{5C22544A-7EE6-4342-B048-85BDC9FD1C3A}</a:tableStyleId>
              </a:tblPr>
              <a:tblGrid>
                <a:gridCol w="234000"/>
                <a:gridCol w="234000"/>
                <a:gridCol w="234000"/>
              </a:tblGrid>
              <a:tr h="234315">
                <a:tc>
                  <a:txBody>
                    <a:bodyPr/>
                    <a:lstStyle/>
                    <a:p>
                      <a:endParaRPr lang="zh-CN" altLang="en-US" sz="600" dirty="0"/>
                    </a:p>
                  </a:txBody>
                  <a:tcPr marL="0" marR="0" marT="0" marB="0">
                    <a:solidFill>
                      <a:srgbClr val="D0CECE"/>
                    </a:solidFill>
                  </a:tcPr>
                </a:tc>
                <a:tc>
                  <a:txBody>
                    <a:bodyPr/>
                    <a:lstStyle/>
                    <a:p>
                      <a:endParaRPr lang="zh-CN" altLang="en-US" sz="600" dirty="0"/>
                    </a:p>
                  </a:txBody>
                  <a:tcPr marL="0" marR="0" marT="0" marB="0">
                    <a:solidFill>
                      <a:srgbClr val="D0CECE"/>
                    </a:solidFill>
                  </a:tcPr>
                </a:tc>
                <a:tc>
                  <a:txBody>
                    <a:bodyPr/>
                    <a:lstStyle/>
                    <a:p>
                      <a:endParaRPr lang="zh-CN" altLang="en-US" sz="600" dirty="0"/>
                    </a:p>
                  </a:txBody>
                  <a:tcPr marL="0" marR="0" marT="0" marB="0">
                    <a:solidFill>
                      <a:srgbClr val="D0CECE"/>
                    </a:solidFill>
                  </a:tcPr>
                </a:tc>
              </a:tr>
              <a:tr h="234000">
                <a:tc>
                  <a:txBody>
                    <a:bodyPr/>
                    <a:lstStyle/>
                    <a:p>
                      <a:endParaRPr lang="zh-CN" altLang="en-US" sz="600" dirty="0"/>
                    </a:p>
                  </a:txBody>
                  <a:tcPr marL="0" marR="0" marT="0" marB="0">
                    <a:solidFill>
                      <a:srgbClr val="D0CECE"/>
                    </a:solidFill>
                  </a:tcPr>
                </a:tc>
                <a:tc>
                  <a:txBody>
                    <a:bodyPr/>
                    <a:lstStyle/>
                    <a:p>
                      <a:endParaRPr lang="en-US" altLang="zh-CN" sz="600" dirty="0"/>
                    </a:p>
                  </a:txBody>
                  <a:tcPr marL="0" marR="0" marT="0" marB="0">
                    <a:solidFill>
                      <a:srgbClr val="D0CECE"/>
                    </a:solidFill>
                  </a:tcPr>
                </a:tc>
                <a:tc>
                  <a:txBody>
                    <a:bodyPr/>
                    <a:lstStyle/>
                    <a:p>
                      <a:endParaRPr lang="zh-CN" altLang="en-US" sz="600" dirty="0"/>
                    </a:p>
                  </a:txBody>
                  <a:tcPr marL="0" marR="0" marT="0" marB="0">
                    <a:solidFill>
                      <a:srgbClr val="D0CECE"/>
                    </a:solidFill>
                  </a:tcPr>
                </a:tc>
              </a:tr>
              <a:tr h="234000">
                <a:tc>
                  <a:txBody>
                    <a:bodyPr/>
                    <a:lstStyle/>
                    <a:p>
                      <a:endParaRPr lang="zh-CN" altLang="en-US" sz="600" dirty="0"/>
                    </a:p>
                  </a:txBody>
                  <a:tcPr marL="0" marR="0" marT="0" marB="0">
                    <a:solidFill>
                      <a:srgbClr val="D0CECE"/>
                    </a:solidFill>
                  </a:tcPr>
                </a:tc>
                <a:tc>
                  <a:txBody>
                    <a:bodyPr/>
                    <a:lstStyle/>
                    <a:p>
                      <a:endParaRPr lang="zh-CN" altLang="en-US" sz="600" dirty="0"/>
                    </a:p>
                  </a:txBody>
                  <a:tcPr marL="0" marR="0" marT="0" marB="0">
                    <a:solidFill>
                      <a:srgbClr val="D0CECE"/>
                    </a:solidFill>
                  </a:tcPr>
                </a:tc>
                <a:tc>
                  <a:txBody>
                    <a:bodyPr/>
                    <a:lstStyle/>
                    <a:p>
                      <a:endParaRPr lang="zh-CN" altLang="en-US" sz="600" dirty="0"/>
                    </a:p>
                  </a:txBody>
                  <a:tcPr marL="0" marR="0" marT="0" marB="0">
                    <a:solidFill>
                      <a:srgbClr val="D0CECE"/>
                    </a:solidFill>
                  </a:tcPr>
                </a:tc>
              </a:tr>
            </a:tbl>
          </a:graphicData>
        </a:graphic>
      </p:graphicFrame>
      <p:graphicFrame>
        <p:nvGraphicFramePr>
          <p:cNvPr id="19" name="表格 6"/>
          <p:cNvGraphicFramePr>
            <a:graphicFrameLocks noGrp="1" noChangeAspect="1"/>
          </p:cNvGraphicFramePr>
          <p:nvPr>
            <p:custDataLst>
              <p:tags r:id="rId35"/>
            </p:custDataLst>
          </p:nvPr>
        </p:nvGraphicFramePr>
        <p:xfrm>
          <a:off x="10225405" y="2639695"/>
          <a:ext cx="702315" cy="702315"/>
        </p:xfrm>
        <a:graphic>
          <a:graphicData uri="http://schemas.openxmlformats.org/drawingml/2006/table">
            <a:tbl>
              <a:tblPr>
                <a:tableStyleId>{5C22544A-7EE6-4342-B048-85BDC9FD1C3A}</a:tableStyleId>
              </a:tblPr>
              <a:tblGrid>
                <a:gridCol w="234000"/>
                <a:gridCol w="234000"/>
                <a:gridCol w="234315"/>
              </a:tblGrid>
              <a:tr h="234315">
                <a:tc>
                  <a:txBody>
                    <a:bodyPr/>
                    <a:lstStyle/>
                    <a:p>
                      <a:endParaRPr lang="zh-CN" altLang="en-US" sz="600" dirty="0"/>
                    </a:p>
                  </a:txBody>
                  <a:tcPr marL="0" marR="0" marT="0" marB="0">
                    <a:solidFill>
                      <a:srgbClr val="DAE3F3"/>
                    </a:solidFill>
                  </a:tcPr>
                </a:tc>
                <a:tc>
                  <a:txBody>
                    <a:bodyPr/>
                    <a:lstStyle/>
                    <a:p>
                      <a:endParaRPr lang="zh-CN" altLang="en-US" sz="600" dirty="0"/>
                    </a:p>
                  </a:txBody>
                  <a:tcPr marL="0" marR="0" marT="0" marB="0">
                    <a:solidFill>
                      <a:srgbClr val="DAE3F3"/>
                    </a:solidFill>
                  </a:tcPr>
                </a:tc>
                <a:tc>
                  <a:txBody>
                    <a:bodyPr/>
                    <a:lstStyle/>
                    <a:p>
                      <a:endParaRPr lang="zh-CN" altLang="en-US" sz="600" dirty="0"/>
                    </a:p>
                  </a:txBody>
                  <a:tcPr marL="0" marR="0" marT="0" marB="0">
                    <a:solidFill>
                      <a:srgbClr val="DAE3F3"/>
                    </a:solidFill>
                  </a:tcPr>
                </a:tc>
              </a:tr>
              <a:tr h="234000">
                <a:tc>
                  <a:txBody>
                    <a:bodyPr/>
                    <a:lstStyle/>
                    <a:p>
                      <a:endParaRPr lang="zh-CN" altLang="en-US" sz="600" dirty="0"/>
                    </a:p>
                  </a:txBody>
                  <a:tcPr marL="0" marR="0" marT="0" marB="0">
                    <a:solidFill>
                      <a:srgbClr val="DAE3F3"/>
                    </a:solidFill>
                  </a:tcPr>
                </a:tc>
                <a:tc>
                  <a:txBody>
                    <a:bodyPr/>
                    <a:lstStyle/>
                    <a:p>
                      <a:endParaRPr lang="en-US" altLang="zh-CN" sz="600" dirty="0"/>
                    </a:p>
                  </a:txBody>
                  <a:tcPr marL="0" marR="0" marT="0" marB="0">
                    <a:solidFill>
                      <a:srgbClr val="DAE3F3"/>
                    </a:solidFill>
                  </a:tcPr>
                </a:tc>
                <a:tc>
                  <a:txBody>
                    <a:bodyPr/>
                    <a:lstStyle/>
                    <a:p>
                      <a:endParaRPr lang="zh-CN" altLang="en-US" sz="600" dirty="0"/>
                    </a:p>
                  </a:txBody>
                  <a:tcPr marL="0" marR="0" marT="0" marB="0">
                    <a:solidFill>
                      <a:srgbClr val="DAE3F3"/>
                    </a:solidFill>
                  </a:tcPr>
                </a:tc>
              </a:tr>
              <a:tr h="234000">
                <a:tc>
                  <a:txBody>
                    <a:bodyPr/>
                    <a:lstStyle/>
                    <a:p>
                      <a:endParaRPr lang="zh-CN" altLang="en-US" sz="600" dirty="0"/>
                    </a:p>
                  </a:txBody>
                  <a:tcPr marL="0" marR="0" marT="0" marB="0">
                    <a:solidFill>
                      <a:srgbClr val="DAE3F3"/>
                    </a:solidFill>
                  </a:tcPr>
                </a:tc>
                <a:tc>
                  <a:txBody>
                    <a:bodyPr/>
                    <a:lstStyle/>
                    <a:p>
                      <a:endParaRPr lang="zh-CN" altLang="en-US" sz="600" dirty="0"/>
                    </a:p>
                  </a:txBody>
                  <a:tcPr marL="0" marR="0" marT="0" marB="0">
                    <a:solidFill>
                      <a:srgbClr val="DAE3F3"/>
                    </a:solidFill>
                  </a:tcPr>
                </a:tc>
                <a:tc>
                  <a:txBody>
                    <a:bodyPr/>
                    <a:lstStyle/>
                    <a:p>
                      <a:endParaRPr lang="zh-CN" altLang="en-US" sz="600" dirty="0"/>
                    </a:p>
                  </a:txBody>
                  <a:tcPr marL="0" marR="0" marT="0" marB="0">
                    <a:solidFill>
                      <a:srgbClr val="DAE3F3"/>
                    </a:solidFill>
                  </a:tcPr>
                </a:tc>
              </a:tr>
            </a:tbl>
          </a:graphicData>
        </a:graphic>
      </p:graphicFrame>
      <p:sp>
        <p:nvSpPr>
          <p:cNvPr id="20" name="文本框 19"/>
          <p:cNvSpPr txBox="1"/>
          <p:nvPr>
            <p:custDataLst>
              <p:tags r:id="rId36"/>
            </p:custDataLst>
          </p:nvPr>
        </p:nvSpPr>
        <p:spPr>
          <a:xfrm>
            <a:off x="10236200" y="2639060"/>
            <a:ext cx="673735" cy="685165"/>
          </a:xfrm>
          <a:prstGeom prst="rect">
            <a:avLst/>
          </a:prstGeom>
          <a:noFill/>
        </p:spPr>
        <p:txBody>
          <a:bodyPr wrap="square" rtlCol="0" anchor="ctr" anchorCtr="0">
            <a:noAutofit/>
          </a:bodyPr>
          <a:lstStyle/>
          <a:p>
            <a:pPr algn="ctr"/>
            <a:r>
              <a:rPr lang="en-US" altLang="zh-CN" sz="3600">
                <a:latin typeface="黑体" charset="0"/>
                <a:ea typeface="黑体" charset="0"/>
                <a:cs typeface="Times New Roman" panose="02020503050405090304" pitchFamily="18" charset="0"/>
              </a:rPr>
              <a:t>4</a:t>
            </a:r>
            <a:endParaRPr lang="en-US" altLang="zh-CN" sz="3600">
              <a:latin typeface="黑体" charset="0"/>
              <a:ea typeface="黑体" charset="0"/>
              <a:cs typeface="Times New Roman" panose="02020503050405090304" pitchFamily="18" charset="0"/>
            </a:endParaRPr>
          </a:p>
        </p:txBody>
      </p:sp>
      <p:cxnSp>
        <p:nvCxnSpPr>
          <p:cNvPr id="378" name="直接箭头连接符 377"/>
          <p:cNvCxnSpPr>
            <a:stCxn id="8" idx="3"/>
            <a:endCxn id="20" idx="1"/>
          </p:cNvCxnSpPr>
          <p:nvPr>
            <p:custDataLst>
              <p:tags r:id="rId37"/>
            </p:custDataLst>
          </p:nvPr>
        </p:nvCxnSpPr>
        <p:spPr>
          <a:xfrm flipV="1">
            <a:off x="8490755" y="2981960"/>
            <a:ext cx="1745615" cy="8255"/>
          </a:xfrm>
          <a:prstGeom prst="straightConnector1">
            <a:avLst/>
          </a:prstGeom>
          <a:ln w="19050">
            <a:solidFill>
              <a:schemeClr val="tx1"/>
            </a:solidFill>
            <a:tailEnd type="triangle" w="lg" len="lg"/>
          </a:ln>
        </p:spPr>
        <p:style>
          <a:lnRef idx="2">
            <a:schemeClr val="accent1"/>
          </a:lnRef>
          <a:fillRef idx="0">
            <a:srgbClr val="FFFFFF"/>
          </a:fillRef>
          <a:effectRef idx="0">
            <a:srgbClr val="FFFFFF"/>
          </a:effectRef>
          <a:fontRef idx="minor">
            <a:schemeClr val="tx1"/>
          </a:fontRef>
        </p:style>
      </p:cxnSp>
      <p:sp>
        <p:nvSpPr>
          <p:cNvPr id="36" name="矩形 35"/>
          <p:cNvSpPr>
            <a:spLocks noChangeAspect="1"/>
          </p:cNvSpPr>
          <p:nvPr>
            <p:custDataLst>
              <p:tags r:id="rId38"/>
            </p:custDataLst>
          </p:nvPr>
        </p:nvSpPr>
        <p:spPr>
          <a:xfrm>
            <a:off x="7788275" y="3429000"/>
            <a:ext cx="702000" cy="702000"/>
          </a:xfrm>
          <a:prstGeom prst="rect">
            <a:avLst/>
          </a:prstGeom>
          <a:solidFill>
            <a:srgbClr val="FFC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nchorCtr="0"/>
          <a:lstStyle/>
          <a:p>
            <a:pPr algn="ctr"/>
            <a:r>
              <a:rPr lang="en-US" altLang="zh-CN" sz="3600">
                <a:latin typeface="黑体" charset="0"/>
                <a:ea typeface="黑体" charset="0"/>
                <a:cs typeface="Times New Roman" panose="02020503050405090304" pitchFamily="18" charset="0"/>
              </a:rPr>
              <a:t>5</a:t>
            </a:r>
            <a:endParaRPr lang="en-US" altLang="zh-CN" sz="3600">
              <a:latin typeface="黑体" charset="0"/>
              <a:ea typeface="黑体" charset="0"/>
              <a:cs typeface="Times New Roman" panose="02020503050405090304" pitchFamily="18" charset="0"/>
            </a:endParaRPr>
          </a:p>
        </p:txBody>
      </p:sp>
      <p:cxnSp>
        <p:nvCxnSpPr>
          <p:cNvPr id="46" name="直接箭头连接符 45"/>
          <p:cNvCxnSpPr>
            <a:stCxn id="49" idx="3"/>
            <a:endCxn id="8" idx="1"/>
          </p:cNvCxnSpPr>
          <p:nvPr>
            <p:custDataLst>
              <p:tags r:id="rId39"/>
            </p:custDataLst>
          </p:nvPr>
        </p:nvCxnSpPr>
        <p:spPr>
          <a:xfrm flipV="1">
            <a:off x="6114585" y="2990215"/>
            <a:ext cx="1673860" cy="786765"/>
          </a:xfrm>
          <a:prstGeom prst="straightConnector1">
            <a:avLst/>
          </a:prstGeom>
          <a:ln w="19050">
            <a:solidFill>
              <a:schemeClr val="tx1"/>
            </a:solidFill>
            <a:tailEnd type="triangle" w="lg" len="lg"/>
          </a:ln>
        </p:spPr>
        <p:style>
          <a:lnRef idx="2">
            <a:schemeClr val="accent1"/>
          </a:lnRef>
          <a:fillRef idx="0">
            <a:srgbClr val="FFFFFF"/>
          </a:fillRef>
          <a:effectRef idx="0">
            <a:srgbClr val="FFFFFF"/>
          </a:effectRef>
          <a:fontRef idx="minor">
            <a:schemeClr val="tx1"/>
          </a:fontRef>
        </p:style>
      </p:cxnSp>
      <p:cxnSp>
        <p:nvCxnSpPr>
          <p:cNvPr id="59" name="直接箭头连接符 58"/>
          <p:cNvCxnSpPr/>
          <p:nvPr>
            <p:custDataLst>
              <p:tags r:id="rId40"/>
            </p:custDataLst>
          </p:nvPr>
        </p:nvCxnSpPr>
        <p:spPr>
          <a:xfrm>
            <a:off x="10920265" y="5516880"/>
            <a:ext cx="544830" cy="575310"/>
          </a:xfrm>
          <a:prstGeom prst="straightConnector1">
            <a:avLst/>
          </a:prstGeom>
          <a:ln w="15875">
            <a:solidFill>
              <a:srgbClr val="C00000"/>
            </a:solidFill>
            <a:miter lim="800000"/>
            <a:tailEnd type="oval" w="sm" len="sm"/>
          </a:ln>
        </p:spPr>
        <p:style>
          <a:lnRef idx="2">
            <a:schemeClr val="accent1"/>
          </a:lnRef>
          <a:fillRef idx="0">
            <a:srgbClr val="FFFFFF"/>
          </a:fillRef>
          <a:effectRef idx="0">
            <a:srgbClr val="FFFFFF"/>
          </a:effectRef>
          <a:fontRef idx="minor">
            <a:schemeClr val="tx1"/>
          </a:fontRef>
        </p:style>
      </p:cxnSp>
      <p:sp>
        <p:nvSpPr>
          <p:cNvPr id="12" name="文本框 11"/>
          <p:cNvSpPr txBox="1"/>
          <p:nvPr>
            <p:custDataLst>
              <p:tags r:id="rId41"/>
            </p:custDataLst>
          </p:nvPr>
        </p:nvSpPr>
        <p:spPr>
          <a:xfrm>
            <a:off x="5412740" y="2639060"/>
            <a:ext cx="702310" cy="683260"/>
          </a:xfrm>
          <a:prstGeom prst="rect">
            <a:avLst/>
          </a:prstGeom>
          <a:noFill/>
        </p:spPr>
        <p:txBody>
          <a:bodyPr wrap="square" rtlCol="0" anchor="ctr" anchorCtr="0">
            <a:noAutofit/>
          </a:bodyPr>
          <a:lstStyle/>
          <a:p>
            <a:pPr algn="ctr"/>
            <a:r>
              <a:rPr lang="en-US" altLang="zh-CN" sz="3600">
                <a:latin typeface="黑体" charset="0"/>
                <a:ea typeface="黑体" charset="0"/>
                <a:cs typeface="Times New Roman" panose="02020503050405090304" pitchFamily="18" charset="0"/>
              </a:rPr>
              <a:t>3</a:t>
            </a:r>
            <a:endParaRPr lang="en-US" altLang="zh-CN" sz="3600">
              <a:latin typeface="黑体" charset="0"/>
              <a:ea typeface="黑体" charset="0"/>
              <a:cs typeface="Times New Roman" panose="02020503050405090304" pitchFamily="18" charset="0"/>
            </a:endParaRPr>
          </a:p>
        </p:txBody>
      </p:sp>
      <p:sp>
        <p:nvSpPr>
          <p:cNvPr id="13" name="文本框 12"/>
          <p:cNvSpPr txBox="1"/>
          <p:nvPr>
            <p:custDataLst>
              <p:tags r:id="rId42"/>
            </p:custDataLst>
          </p:nvPr>
        </p:nvSpPr>
        <p:spPr>
          <a:xfrm>
            <a:off x="5412105" y="3429000"/>
            <a:ext cx="702310" cy="695325"/>
          </a:xfrm>
          <a:prstGeom prst="rect">
            <a:avLst/>
          </a:prstGeom>
          <a:noFill/>
        </p:spPr>
        <p:txBody>
          <a:bodyPr wrap="square" rtlCol="0" anchor="ctr" anchorCtr="0">
            <a:noAutofit/>
          </a:bodyPr>
          <a:lstStyle/>
          <a:p>
            <a:pPr algn="ctr"/>
            <a:r>
              <a:rPr lang="en-US" altLang="zh-CN" sz="3600">
                <a:latin typeface="黑体" charset="0"/>
                <a:ea typeface="黑体" charset="0"/>
                <a:cs typeface="Times New Roman" panose="02020503050405090304" pitchFamily="18" charset="0"/>
              </a:rPr>
              <a:t>4</a:t>
            </a:r>
            <a:endParaRPr lang="en-US" altLang="zh-CN" sz="3600">
              <a:latin typeface="黑体" charset="0"/>
              <a:ea typeface="黑体" charset="0"/>
              <a:cs typeface="Times New Roman" panose="02020503050405090304" pitchFamily="18" charset="0"/>
            </a:endParaRPr>
          </a:p>
        </p:txBody>
      </p:sp>
      <p:sp>
        <p:nvSpPr>
          <p:cNvPr id="60" name="圆角矩形 59"/>
          <p:cNvSpPr/>
          <p:nvPr>
            <p:custDataLst>
              <p:tags r:id="rId43"/>
            </p:custDataLst>
          </p:nvPr>
        </p:nvSpPr>
        <p:spPr>
          <a:xfrm>
            <a:off x="269761" y="5101613"/>
            <a:ext cx="5394191" cy="1459564"/>
          </a:xfrm>
          <a:prstGeom prst="roundRect">
            <a:avLst/>
          </a:prstGeom>
          <a:solidFill>
            <a:srgbClr val="E9EDF5"/>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lIns="54000" tIns="0" rIns="54000" bIns="0" rtlCol="0" anchor="ctr"/>
          <a:lstStyle/>
          <a:p>
            <a:pPr algn="just"/>
            <a:r>
              <a:rPr kumimoji="1" lang="en-US" altLang="zh-CN" sz="1400" b="0" dirty="0">
                <a:solidFill>
                  <a:schemeClr val="tx1"/>
                </a:solidFill>
                <a:latin typeface="Arial" panose="020B0604020202090204" pitchFamily="34" charset="0"/>
                <a:ea typeface="SimHei" panose="02010609060101010101" pitchFamily="49" charset="-122"/>
                <a:cs typeface="Arial" panose="020B0604020202090204" pitchFamily="34" charset="0"/>
              </a:rPr>
              <a:t>Tile 4 completes its subsequent update. Since tile 3 has already finished its diagonal factorization, tile 4 can immediately proceed to its triangular solve. At the same time, tile 5 is still in the middle of its first update and therefore remains in the update phase.</a:t>
            </a:r>
            <a:endParaRPr kumimoji="1" lang="en-US" altLang="zh-CN" sz="1400" b="0" dirty="0">
              <a:solidFill>
                <a:schemeClr val="tx1"/>
              </a:solidFill>
              <a:latin typeface="Arial" panose="020B0604020202090204" pitchFamily="34" charset="0"/>
              <a:ea typeface="SimHei" panose="02010609060101010101" pitchFamily="49" charset="-122"/>
              <a:cs typeface="Arial" panose="020B0604020202090204" pitchFamily="34" charset="0"/>
            </a:endParaRPr>
          </a:p>
        </p:txBody>
      </p:sp>
      <p:graphicFrame>
        <p:nvGraphicFramePr>
          <p:cNvPr id="10" name="表格 6"/>
          <p:cNvGraphicFramePr>
            <a:graphicFrameLocks noGrp="1" noChangeAspect="1"/>
          </p:cNvGraphicFramePr>
          <p:nvPr>
            <p:custDataLst>
              <p:tags r:id="rId44"/>
            </p:custDataLst>
          </p:nvPr>
        </p:nvGraphicFramePr>
        <p:xfrm>
          <a:off x="4790415" y="1058211"/>
          <a:ext cx="384810" cy="386715"/>
        </p:xfrm>
        <a:graphic>
          <a:graphicData uri="http://schemas.openxmlformats.org/drawingml/2006/table">
            <a:tbl>
              <a:tblPr>
                <a:tableStyleId>{5C22544A-7EE6-4342-B048-85BDC9FD1C3A}</a:tableStyleId>
              </a:tblPr>
              <a:tblGrid>
                <a:gridCol w="128270"/>
                <a:gridCol w="128270"/>
                <a:gridCol w="128270"/>
              </a:tblGrid>
              <a:tr h="128905">
                <a:tc>
                  <a:txBody>
                    <a:bodyPr/>
                    <a:lstStyle/>
                    <a:p>
                      <a:endParaRPr lang="zh-CN" altLang="en-US"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r>
              <a:tr h="128905">
                <a:tc>
                  <a:txBody>
                    <a:bodyPr/>
                    <a:lstStyle/>
                    <a:p>
                      <a:endParaRPr lang="zh-CN" altLang="en-US"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r>
              <a:tr h="128905">
                <a:tc>
                  <a:txBody>
                    <a:bodyPr/>
                    <a:lstStyle/>
                    <a:p>
                      <a:endParaRPr lang="zh-CN" altLang="en-US"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r>
            </a:tbl>
          </a:graphicData>
        </a:graphic>
      </p:graphicFrame>
      <p:graphicFrame>
        <p:nvGraphicFramePr>
          <p:cNvPr id="21" name="表格 6"/>
          <p:cNvGraphicFramePr>
            <a:graphicFrameLocks noGrp="1" noChangeAspect="1"/>
          </p:cNvGraphicFramePr>
          <p:nvPr>
            <p:custDataLst>
              <p:tags r:id="rId45"/>
            </p:custDataLst>
          </p:nvPr>
        </p:nvGraphicFramePr>
        <p:xfrm>
          <a:off x="4798035" y="1573010"/>
          <a:ext cx="384810" cy="386715"/>
        </p:xfrm>
        <a:graphic>
          <a:graphicData uri="http://schemas.openxmlformats.org/drawingml/2006/table">
            <a:tbl>
              <a:tblPr>
                <a:tableStyleId>{5C22544A-7EE6-4342-B048-85BDC9FD1C3A}</a:tableStyleId>
              </a:tblPr>
              <a:tblGrid>
                <a:gridCol w="128270"/>
                <a:gridCol w="128270"/>
                <a:gridCol w="128270"/>
              </a:tblGrid>
              <a:tr h="128905">
                <a:tc>
                  <a:txBody>
                    <a:bodyPr/>
                    <a:lstStyle/>
                    <a:p>
                      <a:endParaRPr lang="zh-CN" altLang="en-US" sz="600" dirty="0"/>
                    </a:p>
                  </a:txBody>
                  <a:tcPr marL="0" marR="0" marT="0" marB="0">
                    <a:solidFill>
                      <a:schemeClr val="accent6"/>
                    </a:solidFill>
                  </a:tcPr>
                </a:tc>
                <a:tc>
                  <a:txBody>
                    <a:bodyPr/>
                    <a:lstStyle/>
                    <a:p>
                      <a:endParaRPr lang="zh-CN" altLang="en-US" sz="600" dirty="0"/>
                    </a:p>
                  </a:txBody>
                  <a:tcPr marL="0" marR="0" marT="0" marB="0">
                    <a:solidFill>
                      <a:schemeClr val="accent6"/>
                    </a:solidFill>
                  </a:tcPr>
                </a:tc>
                <a:tc>
                  <a:txBody>
                    <a:bodyPr/>
                    <a:lstStyle/>
                    <a:p>
                      <a:endParaRPr lang="zh-CN" altLang="en-US" sz="600" dirty="0"/>
                    </a:p>
                  </a:txBody>
                  <a:tcPr marL="0" marR="0" marT="0" marB="0">
                    <a:solidFill>
                      <a:schemeClr val="accent6"/>
                    </a:solidFill>
                  </a:tcPr>
                </a:tc>
              </a:tr>
              <a:tr h="128905">
                <a:tc>
                  <a:txBody>
                    <a:bodyPr/>
                    <a:lstStyle/>
                    <a:p>
                      <a:endParaRPr lang="zh-CN" altLang="en-US" sz="600" dirty="0"/>
                    </a:p>
                  </a:txBody>
                  <a:tcPr marL="0" marR="0" marT="0" marB="0">
                    <a:solidFill>
                      <a:schemeClr val="accent6"/>
                    </a:solidFill>
                  </a:tcPr>
                </a:tc>
                <a:tc>
                  <a:txBody>
                    <a:bodyPr/>
                    <a:lstStyle/>
                    <a:p>
                      <a:endParaRPr lang="zh-CN" altLang="en-US" sz="600" dirty="0"/>
                    </a:p>
                  </a:txBody>
                  <a:tcPr marL="0" marR="0" marT="0" marB="0">
                    <a:solidFill>
                      <a:schemeClr val="accent6"/>
                    </a:solidFill>
                  </a:tcPr>
                </a:tc>
                <a:tc>
                  <a:txBody>
                    <a:bodyPr/>
                    <a:lstStyle/>
                    <a:p>
                      <a:endParaRPr lang="zh-CN" altLang="en-US" sz="600" dirty="0"/>
                    </a:p>
                  </a:txBody>
                  <a:tcPr marL="0" marR="0" marT="0" marB="0">
                    <a:solidFill>
                      <a:schemeClr val="accent6"/>
                    </a:solidFill>
                  </a:tcPr>
                </a:tc>
              </a:tr>
              <a:tr h="128905">
                <a:tc>
                  <a:txBody>
                    <a:bodyPr/>
                    <a:lstStyle/>
                    <a:p>
                      <a:endParaRPr lang="zh-CN" altLang="en-US" sz="600" dirty="0"/>
                    </a:p>
                  </a:txBody>
                  <a:tcPr marL="0" marR="0" marT="0" marB="0">
                    <a:solidFill>
                      <a:schemeClr val="accent6"/>
                    </a:solidFill>
                  </a:tcPr>
                </a:tc>
                <a:tc>
                  <a:txBody>
                    <a:bodyPr/>
                    <a:lstStyle/>
                    <a:p>
                      <a:endParaRPr lang="zh-CN" altLang="en-US" sz="600" dirty="0"/>
                    </a:p>
                  </a:txBody>
                  <a:tcPr marL="0" marR="0" marT="0" marB="0">
                    <a:solidFill>
                      <a:schemeClr val="accent6"/>
                    </a:solidFill>
                  </a:tcPr>
                </a:tc>
                <a:tc>
                  <a:txBody>
                    <a:bodyPr/>
                    <a:lstStyle/>
                    <a:p>
                      <a:endParaRPr lang="zh-CN" altLang="en-US" sz="600" dirty="0"/>
                    </a:p>
                  </a:txBody>
                  <a:tcPr marL="0" marR="0" marT="0" marB="0">
                    <a:solidFill>
                      <a:schemeClr val="accent6"/>
                    </a:solidFill>
                  </a:tcPr>
                </a:tc>
              </a:tr>
            </a:tbl>
          </a:graphicData>
        </a:graphic>
      </p:graphicFrame>
      <p:graphicFrame>
        <p:nvGraphicFramePr>
          <p:cNvPr id="22" name="表格 6"/>
          <p:cNvGraphicFramePr>
            <a:graphicFrameLocks noGrp="1" noChangeAspect="1"/>
          </p:cNvGraphicFramePr>
          <p:nvPr>
            <p:custDataLst>
              <p:tags r:id="rId46"/>
            </p:custDataLst>
          </p:nvPr>
        </p:nvGraphicFramePr>
        <p:xfrm>
          <a:off x="7921727" y="1555865"/>
          <a:ext cx="384810" cy="386715"/>
        </p:xfrm>
        <a:graphic>
          <a:graphicData uri="http://schemas.openxmlformats.org/drawingml/2006/table">
            <a:tbl>
              <a:tblPr>
                <a:tableStyleId>{5C22544A-7EE6-4342-B048-85BDC9FD1C3A}</a:tableStyleId>
              </a:tblPr>
              <a:tblGrid>
                <a:gridCol w="128270"/>
                <a:gridCol w="128270"/>
                <a:gridCol w="128270"/>
              </a:tblGrid>
              <a:tr h="128905">
                <a:tc>
                  <a:txBody>
                    <a:bodyPr/>
                    <a:lstStyle/>
                    <a:p>
                      <a:endParaRPr lang="zh-CN" altLang="en-US" sz="600" dirty="0"/>
                    </a:p>
                  </a:txBody>
                  <a:tcPr marL="0" marR="0" marT="0" marB="0">
                    <a:solidFill>
                      <a:schemeClr val="accent2"/>
                    </a:solidFill>
                  </a:tcPr>
                </a:tc>
                <a:tc>
                  <a:txBody>
                    <a:bodyPr/>
                    <a:lstStyle/>
                    <a:p>
                      <a:endParaRPr lang="zh-CN" altLang="en-US" sz="600" dirty="0"/>
                    </a:p>
                  </a:txBody>
                  <a:tcPr marL="0" marR="0" marT="0" marB="0">
                    <a:solidFill>
                      <a:schemeClr val="accent2"/>
                    </a:solidFill>
                  </a:tcPr>
                </a:tc>
                <a:tc>
                  <a:txBody>
                    <a:bodyPr/>
                    <a:lstStyle/>
                    <a:p>
                      <a:endParaRPr lang="zh-CN" altLang="en-US" sz="600" dirty="0"/>
                    </a:p>
                  </a:txBody>
                  <a:tcPr marL="0" marR="0" marT="0" marB="0">
                    <a:solidFill>
                      <a:schemeClr val="accent2"/>
                    </a:solidFill>
                  </a:tcPr>
                </a:tc>
              </a:tr>
              <a:tr h="128905">
                <a:tc>
                  <a:txBody>
                    <a:bodyPr/>
                    <a:lstStyle/>
                    <a:p>
                      <a:endParaRPr lang="zh-CN" altLang="en-US" sz="600" dirty="0"/>
                    </a:p>
                  </a:txBody>
                  <a:tcPr marL="0" marR="0" marT="0" marB="0">
                    <a:solidFill>
                      <a:schemeClr val="accent2"/>
                    </a:solidFill>
                  </a:tcPr>
                </a:tc>
                <a:tc>
                  <a:txBody>
                    <a:bodyPr/>
                    <a:lstStyle/>
                    <a:p>
                      <a:endParaRPr lang="zh-CN" altLang="en-US" sz="600" dirty="0"/>
                    </a:p>
                  </a:txBody>
                  <a:tcPr marL="0" marR="0" marT="0" marB="0">
                    <a:solidFill>
                      <a:schemeClr val="accent2"/>
                    </a:solidFill>
                  </a:tcPr>
                </a:tc>
                <a:tc>
                  <a:txBody>
                    <a:bodyPr/>
                    <a:lstStyle/>
                    <a:p>
                      <a:endParaRPr lang="zh-CN" altLang="en-US" sz="600" dirty="0"/>
                    </a:p>
                  </a:txBody>
                  <a:tcPr marL="0" marR="0" marT="0" marB="0">
                    <a:solidFill>
                      <a:schemeClr val="accent2"/>
                    </a:solidFill>
                  </a:tcPr>
                </a:tc>
              </a:tr>
              <a:tr h="128905">
                <a:tc>
                  <a:txBody>
                    <a:bodyPr/>
                    <a:lstStyle/>
                    <a:p>
                      <a:endParaRPr lang="zh-CN" altLang="en-US" sz="600" dirty="0"/>
                    </a:p>
                  </a:txBody>
                  <a:tcPr marL="0" marR="0" marT="0" marB="0">
                    <a:solidFill>
                      <a:schemeClr val="accent2"/>
                    </a:solidFill>
                  </a:tcPr>
                </a:tc>
                <a:tc>
                  <a:txBody>
                    <a:bodyPr/>
                    <a:lstStyle/>
                    <a:p>
                      <a:endParaRPr lang="zh-CN" altLang="en-US" sz="600" dirty="0"/>
                    </a:p>
                  </a:txBody>
                  <a:tcPr marL="0" marR="0" marT="0" marB="0">
                    <a:solidFill>
                      <a:schemeClr val="accent2"/>
                    </a:solidFill>
                  </a:tcPr>
                </a:tc>
                <a:tc>
                  <a:txBody>
                    <a:bodyPr/>
                    <a:lstStyle/>
                    <a:p>
                      <a:endParaRPr lang="zh-CN" altLang="en-US" sz="600" dirty="0"/>
                    </a:p>
                  </a:txBody>
                  <a:tcPr marL="0" marR="0" marT="0" marB="0">
                    <a:solidFill>
                      <a:schemeClr val="accent2"/>
                    </a:solidFill>
                  </a:tcPr>
                </a:tc>
              </a:tr>
            </a:tbl>
          </a:graphicData>
        </a:graphic>
      </p:graphicFrame>
      <p:graphicFrame>
        <p:nvGraphicFramePr>
          <p:cNvPr id="23" name="表格 6"/>
          <p:cNvGraphicFramePr>
            <a:graphicFrameLocks noGrp="1" noChangeAspect="1"/>
          </p:cNvGraphicFramePr>
          <p:nvPr>
            <p:custDataLst>
              <p:tags r:id="rId47"/>
            </p:custDataLst>
          </p:nvPr>
        </p:nvGraphicFramePr>
        <p:xfrm>
          <a:off x="7920457" y="1052575"/>
          <a:ext cx="384810" cy="386715"/>
        </p:xfrm>
        <a:graphic>
          <a:graphicData uri="http://schemas.openxmlformats.org/drawingml/2006/table">
            <a:tbl>
              <a:tblPr>
                <a:tableStyleId>{5C22544A-7EE6-4342-B048-85BDC9FD1C3A}</a:tableStyleId>
              </a:tblPr>
              <a:tblGrid>
                <a:gridCol w="128270"/>
                <a:gridCol w="128270"/>
                <a:gridCol w="128270"/>
              </a:tblGrid>
              <a:tr h="128905">
                <a:tc>
                  <a:txBody>
                    <a:bodyPr/>
                    <a:lstStyle/>
                    <a:p>
                      <a:endParaRPr lang="zh-CN" altLang="en-US" sz="600" dirty="0"/>
                    </a:p>
                  </a:txBody>
                  <a:tcPr marL="0" marR="0" marT="0" marB="0">
                    <a:solidFill>
                      <a:schemeClr val="accent4"/>
                    </a:solidFill>
                  </a:tcPr>
                </a:tc>
                <a:tc>
                  <a:txBody>
                    <a:bodyPr/>
                    <a:lstStyle/>
                    <a:p>
                      <a:endParaRPr lang="zh-CN" altLang="en-US" sz="600" dirty="0"/>
                    </a:p>
                  </a:txBody>
                  <a:tcPr marL="0" marR="0" marT="0" marB="0">
                    <a:solidFill>
                      <a:schemeClr val="accent4"/>
                    </a:solidFill>
                  </a:tcPr>
                </a:tc>
                <a:tc>
                  <a:txBody>
                    <a:bodyPr/>
                    <a:lstStyle/>
                    <a:p>
                      <a:endParaRPr lang="zh-CN" altLang="en-US" sz="600" dirty="0"/>
                    </a:p>
                  </a:txBody>
                  <a:tcPr marL="0" marR="0" marT="0" marB="0">
                    <a:solidFill>
                      <a:schemeClr val="accent4"/>
                    </a:solidFill>
                  </a:tcPr>
                </a:tc>
              </a:tr>
              <a:tr h="128905">
                <a:tc>
                  <a:txBody>
                    <a:bodyPr/>
                    <a:lstStyle/>
                    <a:p>
                      <a:endParaRPr lang="zh-CN" altLang="en-US" sz="600" dirty="0"/>
                    </a:p>
                  </a:txBody>
                  <a:tcPr marL="0" marR="0" marT="0" marB="0">
                    <a:solidFill>
                      <a:schemeClr val="accent4"/>
                    </a:solidFill>
                  </a:tcPr>
                </a:tc>
                <a:tc>
                  <a:txBody>
                    <a:bodyPr/>
                    <a:lstStyle/>
                    <a:p>
                      <a:endParaRPr lang="zh-CN" altLang="en-US" sz="600" dirty="0"/>
                    </a:p>
                  </a:txBody>
                  <a:tcPr marL="0" marR="0" marT="0" marB="0">
                    <a:solidFill>
                      <a:schemeClr val="accent4"/>
                    </a:solidFill>
                  </a:tcPr>
                </a:tc>
                <a:tc>
                  <a:txBody>
                    <a:bodyPr/>
                    <a:lstStyle/>
                    <a:p>
                      <a:endParaRPr lang="zh-CN" altLang="en-US" sz="600" dirty="0"/>
                    </a:p>
                  </a:txBody>
                  <a:tcPr marL="0" marR="0" marT="0" marB="0">
                    <a:solidFill>
                      <a:schemeClr val="accent4"/>
                    </a:solidFill>
                  </a:tcPr>
                </a:tc>
              </a:tr>
              <a:tr h="128905">
                <a:tc>
                  <a:txBody>
                    <a:bodyPr/>
                    <a:lstStyle/>
                    <a:p>
                      <a:endParaRPr lang="zh-CN" altLang="en-US" sz="600" dirty="0"/>
                    </a:p>
                  </a:txBody>
                  <a:tcPr marL="0" marR="0" marT="0" marB="0">
                    <a:solidFill>
                      <a:schemeClr val="accent4"/>
                    </a:solidFill>
                  </a:tcPr>
                </a:tc>
                <a:tc>
                  <a:txBody>
                    <a:bodyPr/>
                    <a:lstStyle/>
                    <a:p>
                      <a:endParaRPr lang="zh-CN" altLang="en-US" sz="600" dirty="0"/>
                    </a:p>
                  </a:txBody>
                  <a:tcPr marL="0" marR="0" marT="0" marB="0">
                    <a:solidFill>
                      <a:schemeClr val="accent4"/>
                    </a:solidFill>
                  </a:tcPr>
                </a:tc>
                <a:tc>
                  <a:txBody>
                    <a:bodyPr/>
                    <a:lstStyle/>
                    <a:p>
                      <a:endParaRPr lang="zh-CN" altLang="en-US" sz="600" dirty="0"/>
                    </a:p>
                  </a:txBody>
                  <a:tcPr marL="0" marR="0" marT="0" marB="0">
                    <a:solidFill>
                      <a:schemeClr val="accent4"/>
                    </a:solidFill>
                  </a:tcPr>
                </a:tc>
              </a:tr>
            </a:tbl>
          </a:graphicData>
        </a:graphic>
      </p:graphicFrame>
      <p:graphicFrame>
        <p:nvGraphicFramePr>
          <p:cNvPr id="35" name="表格 6"/>
          <p:cNvGraphicFramePr>
            <a:graphicFrameLocks noGrp="1" noChangeAspect="1"/>
          </p:cNvGraphicFramePr>
          <p:nvPr>
            <p:custDataLst>
              <p:tags r:id="rId48"/>
            </p:custDataLst>
          </p:nvPr>
        </p:nvGraphicFramePr>
        <p:xfrm>
          <a:off x="6714789" y="1062656"/>
          <a:ext cx="384810" cy="386715"/>
        </p:xfrm>
        <a:graphic>
          <a:graphicData uri="http://schemas.openxmlformats.org/drawingml/2006/table">
            <a:tbl>
              <a:tblPr>
                <a:tableStyleId>{5C22544A-7EE6-4342-B048-85BDC9FD1C3A}</a:tableStyleId>
              </a:tblPr>
              <a:tblGrid>
                <a:gridCol w="128270"/>
                <a:gridCol w="128270"/>
                <a:gridCol w="128270"/>
              </a:tblGrid>
              <a:tr h="128905">
                <a:tc>
                  <a:txBody>
                    <a:bodyPr/>
                    <a:lstStyle/>
                    <a:p>
                      <a:endParaRPr lang="zh-CN" altLang="en-US" sz="600" dirty="0"/>
                    </a:p>
                  </a:txBody>
                  <a:tcPr marL="0" marR="0" marT="0" marB="0">
                    <a:solidFill>
                      <a:schemeClr val="accent1">
                        <a:lumMod val="20000"/>
                        <a:lumOff val="80000"/>
                      </a:schemeClr>
                    </a:solidFill>
                  </a:tcPr>
                </a:tc>
                <a:tc>
                  <a:txBody>
                    <a:bodyPr/>
                    <a:lstStyle/>
                    <a:p>
                      <a:endParaRPr lang="zh-CN" altLang="en-US" sz="600" dirty="0"/>
                    </a:p>
                  </a:txBody>
                  <a:tcPr marL="0" marR="0" marT="0" marB="0">
                    <a:solidFill>
                      <a:schemeClr val="accent1">
                        <a:lumMod val="20000"/>
                        <a:lumOff val="80000"/>
                      </a:schemeClr>
                    </a:solidFill>
                  </a:tcPr>
                </a:tc>
                <a:tc>
                  <a:txBody>
                    <a:bodyPr/>
                    <a:lstStyle/>
                    <a:p>
                      <a:endParaRPr lang="zh-CN" altLang="en-US" sz="600" dirty="0"/>
                    </a:p>
                  </a:txBody>
                  <a:tcPr marL="0" marR="0" marT="0" marB="0">
                    <a:solidFill>
                      <a:schemeClr val="accent1">
                        <a:lumMod val="20000"/>
                        <a:lumOff val="80000"/>
                      </a:schemeClr>
                    </a:solidFill>
                  </a:tcPr>
                </a:tc>
              </a:tr>
              <a:tr h="128905">
                <a:tc>
                  <a:txBody>
                    <a:bodyPr/>
                    <a:lstStyle/>
                    <a:p>
                      <a:endParaRPr lang="zh-CN" altLang="en-US" sz="600" dirty="0"/>
                    </a:p>
                  </a:txBody>
                  <a:tcPr marL="0" marR="0" marT="0" marB="0">
                    <a:solidFill>
                      <a:schemeClr val="accent1">
                        <a:lumMod val="20000"/>
                        <a:lumOff val="80000"/>
                      </a:schemeClr>
                    </a:solidFill>
                  </a:tcPr>
                </a:tc>
                <a:tc>
                  <a:txBody>
                    <a:bodyPr/>
                    <a:lstStyle/>
                    <a:p>
                      <a:endParaRPr lang="zh-CN" altLang="en-US" sz="600" dirty="0"/>
                    </a:p>
                  </a:txBody>
                  <a:tcPr marL="0" marR="0" marT="0" marB="0">
                    <a:solidFill>
                      <a:schemeClr val="accent1">
                        <a:lumMod val="20000"/>
                        <a:lumOff val="80000"/>
                      </a:schemeClr>
                    </a:solidFill>
                  </a:tcPr>
                </a:tc>
                <a:tc>
                  <a:txBody>
                    <a:bodyPr/>
                    <a:lstStyle/>
                    <a:p>
                      <a:endParaRPr lang="zh-CN" altLang="en-US" sz="600" dirty="0"/>
                    </a:p>
                  </a:txBody>
                  <a:tcPr marL="0" marR="0" marT="0" marB="0">
                    <a:solidFill>
                      <a:schemeClr val="accent1">
                        <a:lumMod val="20000"/>
                        <a:lumOff val="80000"/>
                      </a:schemeClr>
                    </a:solidFill>
                  </a:tcPr>
                </a:tc>
              </a:tr>
              <a:tr h="128905">
                <a:tc>
                  <a:txBody>
                    <a:bodyPr/>
                    <a:lstStyle/>
                    <a:p>
                      <a:endParaRPr lang="zh-CN" altLang="en-US" sz="600" dirty="0"/>
                    </a:p>
                  </a:txBody>
                  <a:tcPr marL="0" marR="0" marT="0" marB="0">
                    <a:solidFill>
                      <a:schemeClr val="accent1">
                        <a:lumMod val="20000"/>
                        <a:lumOff val="80000"/>
                      </a:schemeClr>
                    </a:solidFill>
                  </a:tcPr>
                </a:tc>
                <a:tc>
                  <a:txBody>
                    <a:bodyPr/>
                    <a:lstStyle/>
                    <a:p>
                      <a:endParaRPr lang="zh-CN" altLang="en-US" sz="600" dirty="0"/>
                    </a:p>
                  </a:txBody>
                  <a:tcPr marL="0" marR="0" marT="0" marB="0">
                    <a:solidFill>
                      <a:schemeClr val="accent1">
                        <a:lumMod val="20000"/>
                        <a:lumOff val="80000"/>
                      </a:schemeClr>
                    </a:solidFill>
                  </a:tcPr>
                </a:tc>
                <a:tc>
                  <a:txBody>
                    <a:bodyPr/>
                    <a:lstStyle/>
                    <a:p>
                      <a:endParaRPr lang="zh-CN" altLang="en-US" sz="600" dirty="0"/>
                    </a:p>
                  </a:txBody>
                  <a:tcPr marL="0" marR="0" marT="0" marB="0">
                    <a:solidFill>
                      <a:schemeClr val="accent1">
                        <a:lumMod val="20000"/>
                        <a:lumOff val="80000"/>
                      </a:schemeClr>
                    </a:solidFill>
                  </a:tcPr>
                </a:tc>
              </a:tr>
            </a:tbl>
          </a:graphicData>
        </a:graphic>
      </p:graphicFrame>
      <p:sp>
        <p:nvSpPr>
          <p:cNvPr id="45" name="文本框 44"/>
          <p:cNvSpPr txBox="1"/>
          <p:nvPr>
            <p:custDataLst>
              <p:tags r:id="rId49"/>
            </p:custDataLst>
          </p:nvPr>
        </p:nvSpPr>
        <p:spPr>
          <a:xfrm>
            <a:off x="5161434" y="1055671"/>
            <a:ext cx="1519370" cy="386080"/>
          </a:xfrm>
          <a:prstGeom prst="rect">
            <a:avLst/>
          </a:prstGeom>
          <a:noFill/>
        </p:spPr>
        <p:txBody>
          <a:bodyPr wrap="square" lIns="36195" rIns="0" rtlCol="0" anchor="ctr" anchorCtr="0">
            <a:noAutofit/>
          </a:bodyPr>
          <a:lstStyle/>
          <a:p>
            <a:r>
              <a:rPr lang="en-GB" altLang="zh-CN" sz="1600" dirty="0"/>
              <a:t>Busy Waiting</a:t>
            </a:r>
            <a:endParaRPr lang="zh-CN" altLang="en-US" sz="1600" dirty="0">
              <a:latin typeface="黑体" charset="0"/>
              <a:ea typeface="黑体" charset="0"/>
              <a:cs typeface="Times New Roman" panose="02020503050405090304" pitchFamily="18" charset="0"/>
            </a:endParaRPr>
          </a:p>
        </p:txBody>
      </p:sp>
      <p:sp>
        <p:nvSpPr>
          <p:cNvPr id="47" name="文本框 46"/>
          <p:cNvSpPr txBox="1"/>
          <p:nvPr>
            <p:custDataLst>
              <p:tags r:id="rId50"/>
            </p:custDataLst>
          </p:nvPr>
        </p:nvSpPr>
        <p:spPr>
          <a:xfrm>
            <a:off x="5167148" y="1581900"/>
            <a:ext cx="2828080" cy="386080"/>
          </a:xfrm>
          <a:prstGeom prst="rect">
            <a:avLst/>
          </a:prstGeom>
          <a:noFill/>
        </p:spPr>
        <p:txBody>
          <a:bodyPr wrap="square" lIns="36195" rIns="0" rtlCol="0" anchor="ctr" anchorCtr="0">
            <a:noAutofit/>
          </a:bodyPr>
          <a:lstStyle/>
          <a:p>
            <a:r>
              <a:rPr lang="en-GB" altLang="zh-CN" sz="1600" dirty="0"/>
              <a:t>Diagonal Tile Factorization</a:t>
            </a:r>
            <a:endParaRPr lang="zh-CN" altLang="en-US" sz="1600" dirty="0">
              <a:latin typeface="黑体" charset="0"/>
              <a:ea typeface="黑体" charset="0"/>
              <a:cs typeface="Times New Roman" panose="02020503050405090304" pitchFamily="18" charset="0"/>
            </a:endParaRPr>
          </a:p>
        </p:txBody>
      </p:sp>
      <p:sp>
        <p:nvSpPr>
          <p:cNvPr id="48" name="文本框 47"/>
          <p:cNvSpPr txBox="1"/>
          <p:nvPr>
            <p:custDataLst>
              <p:tags r:id="rId51"/>
            </p:custDataLst>
          </p:nvPr>
        </p:nvSpPr>
        <p:spPr>
          <a:xfrm>
            <a:off x="8301001" y="1556500"/>
            <a:ext cx="2122714" cy="386080"/>
          </a:xfrm>
          <a:prstGeom prst="rect">
            <a:avLst/>
          </a:prstGeom>
          <a:noFill/>
        </p:spPr>
        <p:txBody>
          <a:bodyPr wrap="square" lIns="36195" rtlCol="0" anchor="ctr" anchorCtr="0">
            <a:noAutofit/>
          </a:bodyPr>
          <a:lstStyle/>
          <a:p>
            <a:r>
              <a:rPr lang="en-GB" altLang="zh-CN" sz="1600" dirty="0"/>
              <a:t>Column Tile Solve</a:t>
            </a:r>
            <a:endParaRPr lang="zh-CN" altLang="en-US" sz="1600" dirty="0">
              <a:latin typeface="黑体" charset="0"/>
              <a:ea typeface="黑体" charset="0"/>
              <a:cs typeface="Times New Roman" panose="02020503050405090304" pitchFamily="18" charset="0"/>
            </a:endParaRPr>
          </a:p>
        </p:txBody>
      </p:sp>
      <p:sp>
        <p:nvSpPr>
          <p:cNvPr id="49" name="文本框 48"/>
          <p:cNvSpPr txBox="1"/>
          <p:nvPr>
            <p:custDataLst>
              <p:tags r:id="rId52"/>
            </p:custDataLst>
          </p:nvPr>
        </p:nvSpPr>
        <p:spPr>
          <a:xfrm>
            <a:off x="8301001" y="1053210"/>
            <a:ext cx="2028132" cy="386080"/>
          </a:xfrm>
          <a:prstGeom prst="rect">
            <a:avLst/>
          </a:prstGeom>
          <a:noFill/>
        </p:spPr>
        <p:txBody>
          <a:bodyPr wrap="square" lIns="36195" rtlCol="0" anchor="ctr" anchorCtr="0">
            <a:noAutofit/>
          </a:bodyPr>
          <a:lstStyle/>
          <a:p>
            <a:r>
              <a:rPr lang="en-GB" altLang="zh-CN" sz="1600"/>
              <a:t>Trailing Tile Update</a:t>
            </a:r>
            <a:endParaRPr lang="zh-CN" altLang="en-US" sz="1600" dirty="0">
              <a:latin typeface="黑体" charset="0"/>
              <a:ea typeface="黑体" charset="0"/>
              <a:cs typeface="Times New Roman" panose="02020503050405090304" pitchFamily="18" charset="0"/>
            </a:endParaRPr>
          </a:p>
        </p:txBody>
      </p:sp>
      <p:sp>
        <p:nvSpPr>
          <p:cNvPr id="52" name="文本框 51"/>
          <p:cNvSpPr txBox="1"/>
          <p:nvPr>
            <p:custDataLst>
              <p:tags r:id="rId53"/>
            </p:custDataLst>
          </p:nvPr>
        </p:nvSpPr>
        <p:spPr>
          <a:xfrm>
            <a:off x="7099778" y="1058846"/>
            <a:ext cx="820679" cy="386080"/>
          </a:xfrm>
          <a:prstGeom prst="rect">
            <a:avLst/>
          </a:prstGeom>
          <a:noFill/>
        </p:spPr>
        <p:txBody>
          <a:bodyPr wrap="square" lIns="36195" rtlCol="0" anchor="ctr" anchorCtr="0">
            <a:noAutofit/>
          </a:bodyPr>
          <a:lstStyle/>
          <a:p>
            <a:r>
              <a:rPr lang="en-US" altLang="zh-CN" sz="1600">
                <a:latin typeface="Arial" panose="020B0604020202090204" pitchFamily="34" charset="0"/>
                <a:ea typeface="黑体" charset="0"/>
                <a:cs typeface="Arial" panose="020B0604020202090204" pitchFamily="34" charset="0"/>
              </a:rPr>
              <a:t>Done</a:t>
            </a:r>
            <a:endParaRPr lang="zh-CN" altLang="en-US" sz="1600" dirty="0">
              <a:latin typeface="Arial" panose="020B0604020202090204" pitchFamily="34" charset="0"/>
              <a:ea typeface="黑体" charset="0"/>
              <a:cs typeface="Arial" panose="020B0604020202090204" pitchFamily="34" charset="0"/>
            </a:endParaRPr>
          </a:p>
        </p:txBody>
      </p:sp>
      <p:sp>
        <p:nvSpPr>
          <p:cNvPr id="56" name="文本框 55"/>
          <p:cNvSpPr txBox="1">
            <a:spLocks noChangeAspect="1"/>
          </p:cNvSpPr>
          <p:nvPr>
            <p:custDataLst>
              <p:tags r:id="rId54"/>
            </p:custDataLst>
          </p:nvPr>
        </p:nvSpPr>
        <p:spPr>
          <a:xfrm>
            <a:off x="4797579" y="1063291"/>
            <a:ext cx="359410" cy="377825"/>
          </a:xfrm>
          <a:prstGeom prst="rect">
            <a:avLst/>
          </a:prstGeom>
          <a:noFill/>
          <a:extLst>
            <a:ext uri="{909E8E84-426E-40DD-AFC4-6F175D3DCCD1}">
              <a14:hiddenFill xmlns:a14="http://schemas.microsoft.com/office/drawing/2010/main">
                <a:solidFill>
                  <a:srgbClr val="E9ECF6"/>
                </a:solidFill>
              </a14:hiddenFill>
            </a:ext>
          </a:extLst>
        </p:spPr>
        <p:txBody>
          <a:bodyPr wrap="square" rtlCol="0" anchor="ctr" anchorCtr="0">
            <a:noAutofit/>
          </a:bodyPr>
          <a:lstStyle/>
          <a:p>
            <a:pPr algn="ctr"/>
            <a:endParaRPr lang="en-US" altLang="zh-CN" sz="2000">
              <a:latin typeface="黑体" charset="0"/>
              <a:ea typeface="黑体" charset="0"/>
              <a:cs typeface="Times New Roman" panose="02020503050405090304" pitchFamily="18" charset="0"/>
            </a:endParaRPr>
          </a:p>
        </p:txBody>
      </p:sp>
      <p:sp>
        <p:nvSpPr>
          <p:cNvPr id="57" name="文本框 56"/>
          <p:cNvSpPr txBox="1">
            <a:spLocks noChangeAspect="1"/>
          </p:cNvSpPr>
          <p:nvPr>
            <p:custDataLst>
              <p:tags r:id="rId55"/>
            </p:custDataLst>
          </p:nvPr>
        </p:nvSpPr>
        <p:spPr>
          <a:xfrm>
            <a:off x="4817264" y="1581900"/>
            <a:ext cx="359410" cy="377825"/>
          </a:xfrm>
          <a:prstGeom prst="rect">
            <a:avLst/>
          </a:prstGeom>
          <a:noFill/>
          <a:extLst>
            <a:ext uri="{909E8E84-426E-40DD-AFC4-6F175D3DCCD1}">
              <a14:hiddenFill xmlns:a14="http://schemas.microsoft.com/office/drawing/2010/main">
                <a:solidFill>
                  <a:srgbClr val="E9ECF6"/>
                </a:solidFill>
              </a14:hiddenFill>
            </a:ext>
          </a:extLst>
        </p:spPr>
        <p:txBody>
          <a:bodyPr wrap="square" rtlCol="0" anchor="ctr" anchorCtr="0">
            <a:noAutofit/>
          </a:bodyPr>
          <a:lstStyle/>
          <a:p>
            <a:pPr algn="ctr"/>
            <a:endParaRPr lang="en-US" altLang="zh-CN" sz="2000">
              <a:latin typeface="黑体" charset="0"/>
              <a:ea typeface="黑体" charset="0"/>
              <a:cs typeface="Times New Roman" panose="02020503050405090304" pitchFamily="18" charset="0"/>
            </a:endParaRPr>
          </a:p>
        </p:txBody>
      </p:sp>
      <p:sp>
        <p:nvSpPr>
          <p:cNvPr id="61" name="文本框 60"/>
          <p:cNvSpPr txBox="1">
            <a:spLocks noChangeAspect="1"/>
          </p:cNvSpPr>
          <p:nvPr>
            <p:custDataLst>
              <p:tags r:id="rId56"/>
            </p:custDataLst>
          </p:nvPr>
        </p:nvSpPr>
        <p:spPr>
          <a:xfrm>
            <a:off x="7920457" y="1560310"/>
            <a:ext cx="359410" cy="377825"/>
          </a:xfrm>
          <a:prstGeom prst="rect">
            <a:avLst/>
          </a:prstGeom>
          <a:noFill/>
          <a:extLst>
            <a:ext uri="{909E8E84-426E-40DD-AFC4-6F175D3DCCD1}">
              <a14:hiddenFill xmlns:a14="http://schemas.microsoft.com/office/drawing/2010/main">
                <a:solidFill>
                  <a:srgbClr val="E9ECF6"/>
                </a:solidFill>
              </a14:hiddenFill>
            </a:ext>
          </a:extLst>
        </p:spPr>
        <p:txBody>
          <a:bodyPr wrap="square" rtlCol="0" anchor="ctr" anchorCtr="0">
            <a:noAutofit/>
          </a:bodyPr>
          <a:lstStyle/>
          <a:p>
            <a:pPr algn="ctr"/>
            <a:endParaRPr lang="en-US" altLang="zh-CN" sz="2000">
              <a:latin typeface="黑体" charset="0"/>
              <a:ea typeface="黑体" charset="0"/>
              <a:cs typeface="Times New Roman" panose="02020503050405090304" pitchFamily="18" charset="0"/>
            </a:endParaRPr>
          </a:p>
        </p:txBody>
      </p:sp>
      <p:sp>
        <p:nvSpPr>
          <p:cNvPr id="62" name="文本框 61"/>
          <p:cNvSpPr txBox="1"/>
          <p:nvPr/>
        </p:nvSpPr>
        <p:spPr>
          <a:xfrm>
            <a:off x="595630" y="275590"/>
            <a:ext cx="7745095" cy="584775"/>
          </a:xfrm>
          <a:prstGeom prst="rect">
            <a:avLst/>
          </a:prstGeom>
          <a:noFill/>
          <a:effectLst/>
        </p:spPr>
        <p:txBody>
          <a:bodyPr wrap="square" rtlCol="0">
            <a:spAutoFit/>
          </a:bodyPr>
          <a:lstStyle/>
          <a:p>
            <a:pPr algn="just"/>
            <a:r>
              <a:rPr kumimoji="1" lang="en-GB" altLang="zh-CN" sz="3200" dirty="0">
                <a:solidFill>
                  <a:srgbClr val="1B5294"/>
                </a:solidFill>
                <a:latin typeface="Arial" panose="020B0604020202090204" pitchFamily="34" charset="0"/>
                <a:ea typeface="微软雅黑" panose="020B0503020204020204" pitchFamily="34" charset="-122"/>
                <a:cs typeface="Arial" panose="020B0604020202090204" pitchFamily="34" charset="0"/>
                <a:sym typeface="+mn-ea"/>
              </a:rPr>
              <a:t>Non-Delayed Cholesky Factorization</a:t>
            </a:r>
            <a:endParaRPr kumimoji="1" lang="zh-CN" altLang="en-US" sz="3200" dirty="0">
              <a:solidFill>
                <a:srgbClr val="1B5294"/>
              </a:solidFill>
              <a:latin typeface="Arial" panose="020B0604020202090204" pitchFamily="34" charset="0"/>
              <a:ea typeface="微软雅黑" panose="020B0503020204020204" pitchFamily="34" charset="-122"/>
              <a:cs typeface="Arial" panose="020B0604020202090204" pitchFamily="34" charset="0"/>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占位符 2"/>
          <p:cNvSpPr>
            <a:spLocks noGrp="1"/>
          </p:cNvSpPr>
          <p:nvPr>
            <p:ph type="dt" sz="half" idx="11"/>
          </p:nvPr>
        </p:nvSpPr>
        <p:spPr/>
        <p:txBody>
          <a:bodyPr/>
          <a:lstStyle/>
          <a:p>
            <a:pPr eaLnBrk="1" hangingPunct="1">
              <a:defRPr/>
            </a:pPr>
            <a:fld id="{AE3CD8ED-737E-4C4B-A8A6-F04A92EA5827}" type="datetime1">
              <a:rPr lang="zh-CN" altLang="en-US" b="0" smtClean="0"/>
            </a:fld>
            <a:endParaRPr lang="en-US" altLang="zh-CN" b="0" dirty="0"/>
          </a:p>
        </p:txBody>
      </p:sp>
      <p:sp>
        <p:nvSpPr>
          <p:cNvPr id="4" name="灯片编号占位符 3"/>
          <p:cNvSpPr>
            <a:spLocks noGrp="1"/>
          </p:cNvSpPr>
          <p:nvPr>
            <p:ph type="sldNum" sz="quarter" idx="13"/>
          </p:nvPr>
        </p:nvSpPr>
        <p:spPr/>
        <p:txBody>
          <a:bodyPr/>
          <a:lstStyle/>
          <a:p>
            <a:pPr eaLnBrk="1" hangingPunct="1">
              <a:defRPr/>
            </a:pPr>
            <a:fld id="{C27AA96D-97FF-4629-975B-5B2D4FEAEEB1}" type="slidenum">
              <a:rPr lang="en-US" altLang="zh-CN" b="0" smtClean="0"/>
            </a:fld>
            <a:endParaRPr lang="en-US" altLang="zh-CN" b="0" dirty="0"/>
          </a:p>
        </p:txBody>
      </p:sp>
      <p:grpSp>
        <p:nvGrpSpPr>
          <p:cNvPr id="53" name="组合 52"/>
          <p:cNvGrpSpPr>
            <a:grpSpLocks noChangeAspect="1"/>
          </p:cNvGrpSpPr>
          <p:nvPr/>
        </p:nvGrpSpPr>
        <p:grpSpPr>
          <a:xfrm>
            <a:off x="10920182" y="1064017"/>
            <a:ext cx="913713" cy="819866"/>
            <a:chOff x="10484831" y="136172"/>
            <a:chExt cx="1203623" cy="1080000"/>
          </a:xfrm>
        </p:grpSpPr>
        <p:sp>
          <p:nvSpPr>
            <p:cNvPr id="54" name="框架 53"/>
            <p:cNvSpPr/>
            <p:nvPr/>
          </p:nvSpPr>
          <p:spPr>
            <a:xfrm>
              <a:off x="10546643" y="136172"/>
              <a:ext cx="1080000" cy="108000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sp>
          <p:nvSpPr>
            <p:cNvPr id="55" name="文本框 54"/>
            <p:cNvSpPr txBox="1"/>
            <p:nvPr/>
          </p:nvSpPr>
          <p:spPr>
            <a:xfrm>
              <a:off x="10484831" y="225976"/>
              <a:ext cx="1203623" cy="931000"/>
            </a:xfrm>
            <a:prstGeom prst="rect">
              <a:avLst/>
            </a:prstGeom>
            <a:noFill/>
          </p:spPr>
          <p:txBody>
            <a:bodyPr wrap="square" rtlCol="0" anchor="ctr">
              <a:spAutoFit/>
            </a:bodyPr>
            <a:lstStyle/>
            <a:p>
              <a:pPr algn="ctr"/>
              <a:r>
                <a:rPr kumimoji="1" lang="en-US" altLang="zh-CN" sz="4000" b="1" dirty="0">
                  <a:latin typeface="Heiti SC Medium" panose="02000000000000000000" pitchFamily="2" charset="-128"/>
                  <a:ea typeface="Heiti SC Medium" panose="02000000000000000000" pitchFamily="2" charset="-128"/>
                </a:rPr>
                <a:t>6</a:t>
              </a:r>
              <a:endParaRPr kumimoji="1" lang="en-US" altLang="zh-CN" sz="4000" b="1" dirty="0">
                <a:latin typeface="Heiti SC Medium" panose="02000000000000000000" pitchFamily="2" charset="-128"/>
                <a:ea typeface="Heiti SC Medium" panose="02000000000000000000" pitchFamily="2" charset="-128"/>
              </a:endParaRPr>
            </a:p>
          </p:txBody>
        </p:sp>
      </p:grpSp>
      <p:sp>
        <p:nvSpPr>
          <p:cNvPr id="6" name="矩形 5"/>
          <p:cNvSpPr>
            <a:spLocks noChangeAspect="1"/>
          </p:cNvSpPr>
          <p:nvPr>
            <p:custDataLst>
              <p:tags r:id="rId1"/>
            </p:custDataLst>
          </p:nvPr>
        </p:nvSpPr>
        <p:spPr>
          <a:xfrm>
            <a:off x="551007" y="1556189"/>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graphicFrame>
        <p:nvGraphicFramePr>
          <p:cNvPr id="2" name="表格 6"/>
          <p:cNvGraphicFramePr>
            <a:graphicFrameLocks noGrp="1"/>
          </p:cNvGraphicFramePr>
          <p:nvPr>
            <p:custDataLst>
              <p:tags r:id="rId2"/>
            </p:custDataLst>
          </p:nvPr>
        </p:nvGraphicFramePr>
        <p:xfrm>
          <a:off x="605067" y="1611213"/>
          <a:ext cx="972000" cy="971850"/>
        </p:xfrm>
        <a:graphic>
          <a:graphicData uri="http://schemas.openxmlformats.org/drawingml/2006/table">
            <a:tbl>
              <a:tblPr>
                <a:tableStyleId>{5C22544A-7EE6-4342-B048-85BDC9FD1C3A}</a:tableStyleId>
              </a:tblPr>
              <a:tblGrid>
                <a:gridCol w="324000"/>
                <a:gridCol w="323850"/>
                <a:gridCol w="324150"/>
              </a:tblGrid>
              <a:tr h="323850">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r>
              <a:tr h="324000">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r>
              <a:tr h="324000">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r>
            </a:tbl>
          </a:graphicData>
        </a:graphic>
      </p:graphicFrame>
      <p:sp>
        <p:nvSpPr>
          <p:cNvPr id="5" name="矩形 4"/>
          <p:cNvSpPr>
            <a:spLocks noChangeAspect="1"/>
          </p:cNvSpPr>
          <p:nvPr>
            <p:custDataLst>
              <p:tags r:id="rId3"/>
            </p:custDataLst>
          </p:nvPr>
        </p:nvSpPr>
        <p:spPr>
          <a:xfrm>
            <a:off x="551007" y="2636968"/>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graphicFrame>
        <p:nvGraphicFramePr>
          <p:cNvPr id="7" name="表格 6"/>
          <p:cNvGraphicFramePr>
            <a:graphicFrameLocks noGrp="1"/>
          </p:cNvGraphicFramePr>
          <p:nvPr>
            <p:custDataLst>
              <p:tags r:id="rId4"/>
            </p:custDataLst>
          </p:nvPr>
        </p:nvGraphicFramePr>
        <p:xfrm>
          <a:off x="605067" y="2691992"/>
          <a:ext cx="972000" cy="971850"/>
        </p:xfrm>
        <a:graphic>
          <a:graphicData uri="http://schemas.openxmlformats.org/drawingml/2006/table">
            <a:tbl>
              <a:tblPr>
                <a:tableStyleId>{5C22544A-7EE6-4342-B048-85BDC9FD1C3A}</a:tableStyleId>
              </a:tblPr>
              <a:tblGrid>
                <a:gridCol w="324000"/>
                <a:gridCol w="324000"/>
                <a:gridCol w="324000"/>
              </a:tblGrid>
              <a:tr h="323850">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r>
              <a:tr h="324000">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r>
              <a:tr h="324000">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r>
            </a:tbl>
          </a:graphicData>
        </a:graphic>
      </p:graphicFrame>
      <p:sp>
        <p:nvSpPr>
          <p:cNvPr id="9" name="矩形 8"/>
          <p:cNvSpPr>
            <a:spLocks noChangeAspect="1"/>
          </p:cNvSpPr>
          <p:nvPr>
            <p:custDataLst>
              <p:tags r:id="rId5"/>
            </p:custDataLst>
          </p:nvPr>
        </p:nvSpPr>
        <p:spPr>
          <a:xfrm>
            <a:off x="1631127" y="2636968"/>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graphicFrame>
        <p:nvGraphicFramePr>
          <p:cNvPr id="14" name="表格 6"/>
          <p:cNvGraphicFramePr>
            <a:graphicFrameLocks noGrp="1"/>
          </p:cNvGraphicFramePr>
          <p:nvPr>
            <p:custDataLst>
              <p:tags r:id="rId6"/>
            </p:custDataLst>
          </p:nvPr>
        </p:nvGraphicFramePr>
        <p:xfrm>
          <a:off x="1685187" y="2691992"/>
          <a:ext cx="972000" cy="971850"/>
        </p:xfrm>
        <a:graphic>
          <a:graphicData uri="http://schemas.openxmlformats.org/drawingml/2006/table">
            <a:tbl>
              <a:tblPr>
                <a:tableStyleId>{5C22544A-7EE6-4342-B048-85BDC9FD1C3A}</a:tableStyleId>
              </a:tblPr>
              <a:tblGrid>
                <a:gridCol w="324000"/>
                <a:gridCol w="324000"/>
                <a:gridCol w="324000"/>
              </a:tblGrid>
              <a:tr h="323850">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r>
              <a:tr h="324000">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r>
              <a:tr h="324000">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r>
            </a:tbl>
          </a:graphicData>
        </a:graphic>
      </p:graphicFrame>
      <p:sp>
        <p:nvSpPr>
          <p:cNvPr id="16" name="矩形 15"/>
          <p:cNvSpPr>
            <a:spLocks noChangeAspect="1"/>
          </p:cNvSpPr>
          <p:nvPr>
            <p:custDataLst>
              <p:tags r:id="rId7"/>
            </p:custDataLst>
          </p:nvPr>
        </p:nvSpPr>
        <p:spPr>
          <a:xfrm>
            <a:off x="551007" y="3717747"/>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graphicFrame>
        <p:nvGraphicFramePr>
          <p:cNvPr id="17" name="表格 6"/>
          <p:cNvGraphicFramePr>
            <a:graphicFrameLocks noGrp="1"/>
          </p:cNvGraphicFramePr>
          <p:nvPr>
            <p:custDataLst>
              <p:tags r:id="rId8"/>
            </p:custDataLst>
          </p:nvPr>
        </p:nvGraphicFramePr>
        <p:xfrm>
          <a:off x="605067" y="3772771"/>
          <a:ext cx="972000" cy="971850"/>
        </p:xfrm>
        <a:graphic>
          <a:graphicData uri="http://schemas.openxmlformats.org/drawingml/2006/table">
            <a:tbl>
              <a:tblPr>
                <a:tableStyleId>{5C22544A-7EE6-4342-B048-85BDC9FD1C3A}</a:tableStyleId>
              </a:tblPr>
              <a:tblGrid>
                <a:gridCol w="324000"/>
                <a:gridCol w="324000"/>
                <a:gridCol w="324000"/>
              </a:tblGrid>
              <a:tr h="323850">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r>
              <a:tr h="324000">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r>
              <a:tr h="324000">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r>
            </a:tbl>
          </a:graphicData>
        </a:graphic>
      </p:graphicFrame>
      <p:sp>
        <p:nvSpPr>
          <p:cNvPr id="18" name="矩形 17"/>
          <p:cNvSpPr>
            <a:spLocks noChangeAspect="1"/>
          </p:cNvSpPr>
          <p:nvPr>
            <p:custDataLst>
              <p:tags r:id="rId9"/>
            </p:custDataLst>
          </p:nvPr>
        </p:nvSpPr>
        <p:spPr>
          <a:xfrm>
            <a:off x="1631127" y="3717747"/>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graphicFrame>
        <p:nvGraphicFramePr>
          <p:cNvPr id="24" name="表格 6"/>
          <p:cNvGraphicFramePr>
            <a:graphicFrameLocks noGrp="1"/>
          </p:cNvGraphicFramePr>
          <p:nvPr>
            <p:custDataLst>
              <p:tags r:id="rId10"/>
            </p:custDataLst>
          </p:nvPr>
        </p:nvGraphicFramePr>
        <p:xfrm>
          <a:off x="1685187" y="3772771"/>
          <a:ext cx="972000" cy="971850"/>
        </p:xfrm>
        <a:graphic>
          <a:graphicData uri="http://schemas.openxmlformats.org/drawingml/2006/table">
            <a:tbl>
              <a:tblPr>
                <a:tableStyleId>{5C22544A-7EE6-4342-B048-85BDC9FD1C3A}</a:tableStyleId>
              </a:tblPr>
              <a:tblGrid>
                <a:gridCol w="324000"/>
                <a:gridCol w="324000"/>
                <a:gridCol w="324000"/>
              </a:tblGrid>
              <a:tr h="323850">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r>
              <a:tr h="324000">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r>
              <a:tr h="324000">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r>
            </a:tbl>
          </a:graphicData>
        </a:graphic>
      </p:graphicFrame>
      <p:sp>
        <p:nvSpPr>
          <p:cNvPr id="25" name="矩形 24"/>
          <p:cNvSpPr>
            <a:spLocks noChangeAspect="1"/>
          </p:cNvSpPr>
          <p:nvPr>
            <p:custDataLst>
              <p:tags r:id="rId11"/>
            </p:custDataLst>
          </p:nvPr>
        </p:nvSpPr>
        <p:spPr>
          <a:xfrm>
            <a:off x="2711247" y="3717747"/>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graphicFrame>
        <p:nvGraphicFramePr>
          <p:cNvPr id="26" name="表格 6"/>
          <p:cNvGraphicFramePr>
            <a:graphicFrameLocks noGrp="1"/>
          </p:cNvGraphicFramePr>
          <p:nvPr>
            <p:custDataLst>
              <p:tags r:id="rId12"/>
            </p:custDataLst>
          </p:nvPr>
        </p:nvGraphicFramePr>
        <p:xfrm>
          <a:off x="2765307" y="3772771"/>
          <a:ext cx="972000" cy="971850"/>
        </p:xfrm>
        <a:graphic>
          <a:graphicData uri="http://schemas.openxmlformats.org/drawingml/2006/table">
            <a:tbl>
              <a:tblPr>
                <a:tableStyleId>{5C22544A-7EE6-4342-B048-85BDC9FD1C3A}</a:tableStyleId>
              </a:tblPr>
              <a:tblGrid>
                <a:gridCol w="324000"/>
                <a:gridCol w="324000"/>
                <a:gridCol w="324000"/>
              </a:tblGrid>
              <a:tr h="323850">
                <a:tc>
                  <a:txBody>
                    <a:bodyPr/>
                    <a:lstStyle/>
                    <a:p>
                      <a:endParaRPr lang="zh-CN" altLang="en-US" sz="600" dirty="0"/>
                    </a:p>
                  </a:txBody>
                  <a:tcPr marL="29605" marR="29605" marT="14803" marB="14803">
                    <a:solidFill>
                      <a:srgbClr val="FFC000"/>
                    </a:solidFill>
                  </a:tcPr>
                </a:tc>
                <a:tc>
                  <a:txBody>
                    <a:bodyPr/>
                    <a:lstStyle/>
                    <a:p>
                      <a:endParaRPr lang="zh-CN" altLang="en-US" sz="600" dirty="0"/>
                    </a:p>
                  </a:txBody>
                  <a:tcPr marL="29605" marR="29605" marT="14803" marB="14803">
                    <a:solidFill>
                      <a:srgbClr val="FFC000"/>
                    </a:solidFill>
                  </a:tcPr>
                </a:tc>
                <a:tc>
                  <a:txBody>
                    <a:bodyPr/>
                    <a:lstStyle/>
                    <a:p>
                      <a:endParaRPr lang="zh-CN" altLang="en-US" sz="600" dirty="0"/>
                    </a:p>
                  </a:txBody>
                  <a:tcPr marL="29605" marR="29605" marT="14803" marB="14803">
                    <a:solidFill>
                      <a:srgbClr val="FFC000"/>
                    </a:solidFill>
                  </a:tcPr>
                </a:tc>
              </a:tr>
              <a:tr h="324000">
                <a:tc>
                  <a:txBody>
                    <a:bodyPr/>
                    <a:lstStyle/>
                    <a:p>
                      <a:endParaRPr lang="zh-CN" altLang="en-US" sz="600" dirty="0"/>
                    </a:p>
                  </a:txBody>
                  <a:tcPr marL="29605" marR="29605" marT="14803" marB="14803">
                    <a:solidFill>
                      <a:srgbClr val="FFC000"/>
                    </a:solidFill>
                  </a:tcPr>
                </a:tc>
                <a:tc>
                  <a:txBody>
                    <a:bodyPr/>
                    <a:lstStyle/>
                    <a:p>
                      <a:endParaRPr lang="zh-CN" altLang="en-US" sz="600" dirty="0"/>
                    </a:p>
                  </a:txBody>
                  <a:tcPr marL="29605" marR="29605" marT="14803" marB="14803">
                    <a:solidFill>
                      <a:srgbClr val="FFC000"/>
                    </a:solidFill>
                  </a:tcPr>
                </a:tc>
                <a:tc>
                  <a:txBody>
                    <a:bodyPr/>
                    <a:lstStyle/>
                    <a:p>
                      <a:endParaRPr lang="zh-CN" altLang="en-US" sz="600" dirty="0"/>
                    </a:p>
                  </a:txBody>
                  <a:tcPr marL="29605" marR="29605" marT="14803" marB="14803">
                    <a:solidFill>
                      <a:srgbClr val="FFC000"/>
                    </a:solidFill>
                  </a:tcPr>
                </a:tc>
              </a:tr>
              <a:tr h="324000">
                <a:tc>
                  <a:txBody>
                    <a:bodyPr/>
                    <a:lstStyle/>
                    <a:p>
                      <a:endParaRPr lang="zh-CN" altLang="en-US" sz="600" dirty="0"/>
                    </a:p>
                  </a:txBody>
                  <a:tcPr marL="29605" marR="29605" marT="14803" marB="14803">
                    <a:solidFill>
                      <a:srgbClr val="FFC000"/>
                    </a:solidFill>
                  </a:tcPr>
                </a:tc>
                <a:tc>
                  <a:txBody>
                    <a:bodyPr/>
                    <a:lstStyle/>
                    <a:p>
                      <a:endParaRPr lang="zh-CN" altLang="en-US" sz="600" dirty="0"/>
                    </a:p>
                  </a:txBody>
                  <a:tcPr marL="29605" marR="29605" marT="14803" marB="14803">
                    <a:solidFill>
                      <a:srgbClr val="FFC000"/>
                    </a:solidFill>
                  </a:tcPr>
                </a:tc>
                <a:tc>
                  <a:txBody>
                    <a:bodyPr/>
                    <a:lstStyle/>
                    <a:p>
                      <a:endParaRPr lang="zh-CN" altLang="en-US" sz="600" dirty="0"/>
                    </a:p>
                  </a:txBody>
                  <a:tcPr marL="29605" marR="29605" marT="14803" marB="14803">
                    <a:solidFill>
                      <a:srgbClr val="FFC000"/>
                    </a:solidFill>
                  </a:tcPr>
                </a:tc>
              </a:tr>
            </a:tbl>
          </a:graphicData>
        </a:graphic>
      </p:graphicFrame>
      <p:sp>
        <p:nvSpPr>
          <p:cNvPr id="27" name="文本框 26"/>
          <p:cNvSpPr txBox="1"/>
          <p:nvPr>
            <p:custDataLst>
              <p:tags r:id="rId13"/>
            </p:custDataLst>
          </p:nvPr>
        </p:nvSpPr>
        <p:spPr>
          <a:xfrm>
            <a:off x="839039" y="1747844"/>
            <a:ext cx="504056" cy="646331"/>
          </a:xfrm>
          <a:prstGeom prst="rect">
            <a:avLst/>
          </a:prstGeom>
          <a:noFill/>
          <a:effectLst>
            <a:outerShdw blurRad="50800" dist="38100" dir="2700000" algn="tl" rotWithShape="0">
              <a:prstClr val="black">
                <a:alpha val="40000"/>
              </a:prstClr>
            </a:outerShdw>
          </a:effectLst>
        </p:spPr>
        <p:txBody>
          <a:bodyPr wrap="square" rtlCol="0" anchor="ctr">
            <a:spAutoFit/>
          </a:bodyPr>
          <a:lstStyle/>
          <a:p>
            <a:pPr algn="ctr"/>
            <a:r>
              <a:rPr kumimoji="1" lang="en-US" altLang="zh-CN" sz="3600" b="0" dirty="0">
                <a:solidFill>
                  <a:srgbClr val="1B5294"/>
                </a:solidFill>
              </a:rPr>
              <a:t>0</a:t>
            </a:r>
            <a:endParaRPr kumimoji="1" lang="zh-CN" altLang="en-US" sz="3600" b="0" dirty="0">
              <a:solidFill>
                <a:srgbClr val="1B5294"/>
              </a:solidFill>
            </a:endParaRPr>
          </a:p>
        </p:txBody>
      </p:sp>
      <p:sp>
        <p:nvSpPr>
          <p:cNvPr id="28" name="文本框 27"/>
          <p:cNvSpPr txBox="1"/>
          <p:nvPr>
            <p:custDataLst>
              <p:tags r:id="rId14"/>
            </p:custDataLst>
          </p:nvPr>
        </p:nvSpPr>
        <p:spPr>
          <a:xfrm>
            <a:off x="839039" y="2828623"/>
            <a:ext cx="504056" cy="646331"/>
          </a:xfrm>
          <a:prstGeom prst="rect">
            <a:avLst/>
          </a:prstGeom>
          <a:noFill/>
          <a:effectLst>
            <a:outerShdw blurRad="50800" dist="38100" dir="2700000" algn="tl" rotWithShape="0">
              <a:prstClr val="black">
                <a:alpha val="40000"/>
              </a:prstClr>
            </a:outerShdw>
          </a:effectLst>
        </p:spPr>
        <p:txBody>
          <a:bodyPr wrap="square" rtlCol="0" anchor="ctr">
            <a:spAutoFit/>
          </a:bodyPr>
          <a:lstStyle/>
          <a:p>
            <a:pPr algn="ctr"/>
            <a:r>
              <a:rPr kumimoji="1" lang="en-US" altLang="zh-CN" sz="3600" b="0" dirty="0">
                <a:solidFill>
                  <a:srgbClr val="1B5294"/>
                </a:solidFill>
              </a:rPr>
              <a:t>1</a:t>
            </a:r>
            <a:endParaRPr kumimoji="1" lang="zh-CN" altLang="en-US" sz="3600" b="0" dirty="0">
              <a:solidFill>
                <a:srgbClr val="1B5294"/>
              </a:solidFill>
            </a:endParaRPr>
          </a:p>
        </p:txBody>
      </p:sp>
      <p:sp>
        <p:nvSpPr>
          <p:cNvPr id="29" name="文本框 28"/>
          <p:cNvSpPr txBox="1"/>
          <p:nvPr>
            <p:custDataLst>
              <p:tags r:id="rId15"/>
            </p:custDataLst>
          </p:nvPr>
        </p:nvSpPr>
        <p:spPr>
          <a:xfrm>
            <a:off x="1919159" y="2828623"/>
            <a:ext cx="504056" cy="646331"/>
          </a:xfrm>
          <a:prstGeom prst="rect">
            <a:avLst/>
          </a:prstGeom>
          <a:noFill/>
          <a:effectLst>
            <a:outerShdw blurRad="50800" dist="38100" dir="2700000" algn="tl" rotWithShape="0">
              <a:prstClr val="black">
                <a:alpha val="40000"/>
              </a:prstClr>
            </a:outerShdw>
          </a:effectLst>
        </p:spPr>
        <p:txBody>
          <a:bodyPr wrap="square" rtlCol="0" anchor="ctr">
            <a:spAutoFit/>
          </a:bodyPr>
          <a:lstStyle/>
          <a:p>
            <a:pPr algn="ctr"/>
            <a:r>
              <a:rPr kumimoji="1" lang="en-US" altLang="zh-CN" sz="3600" b="0" dirty="0">
                <a:solidFill>
                  <a:srgbClr val="1B5294"/>
                </a:solidFill>
              </a:rPr>
              <a:t>3</a:t>
            </a:r>
            <a:endParaRPr kumimoji="1" lang="zh-CN" altLang="en-US" sz="3600" b="0" dirty="0">
              <a:solidFill>
                <a:srgbClr val="1B5294"/>
              </a:solidFill>
            </a:endParaRPr>
          </a:p>
        </p:txBody>
      </p:sp>
      <p:sp>
        <p:nvSpPr>
          <p:cNvPr id="30" name="文本框 29"/>
          <p:cNvSpPr txBox="1"/>
          <p:nvPr>
            <p:custDataLst>
              <p:tags r:id="rId16"/>
            </p:custDataLst>
          </p:nvPr>
        </p:nvSpPr>
        <p:spPr>
          <a:xfrm>
            <a:off x="839039" y="3909402"/>
            <a:ext cx="504056" cy="646331"/>
          </a:xfrm>
          <a:prstGeom prst="rect">
            <a:avLst/>
          </a:prstGeom>
          <a:noFill/>
          <a:effectLst>
            <a:outerShdw blurRad="50800" dist="38100" dir="2700000" algn="tl" rotWithShape="0">
              <a:prstClr val="black">
                <a:alpha val="40000"/>
              </a:prstClr>
            </a:outerShdw>
          </a:effectLst>
        </p:spPr>
        <p:txBody>
          <a:bodyPr wrap="square" rtlCol="0" anchor="ctr">
            <a:spAutoFit/>
          </a:bodyPr>
          <a:lstStyle/>
          <a:p>
            <a:pPr algn="ctr"/>
            <a:r>
              <a:rPr kumimoji="1" lang="en-US" altLang="zh-CN" sz="3600" b="0" dirty="0">
                <a:solidFill>
                  <a:srgbClr val="1B5294"/>
                </a:solidFill>
              </a:rPr>
              <a:t>2</a:t>
            </a:r>
            <a:endParaRPr kumimoji="1" lang="zh-CN" altLang="en-US" sz="3600" b="0" dirty="0">
              <a:solidFill>
                <a:srgbClr val="1B5294"/>
              </a:solidFill>
            </a:endParaRPr>
          </a:p>
        </p:txBody>
      </p:sp>
      <p:sp>
        <p:nvSpPr>
          <p:cNvPr id="31" name="文本框 30"/>
          <p:cNvSpPr txBox="1"/>
          <p:nvPr>
            <p:custDataLst>
              <p:tags r:id="rId17"/>
            </p:custDataLst>
          </p:nvPr>
        </p:nvSpPr>
        <p:spPr>
          <a:xfrm>
            <a:off x="1919159" y="3909402"/>
            <a:ext cx="504056" cy="646331"/>
          </a:xfrm>
          <a:prstGeom prst="rect">
            <a:avLst/>
          </a:prstGeom>
          <a:noFill/>
          <a:effectLst>
            <a:outerShdw blurRad="50800" dist="38100" dir="2700000" algn="tl" rotWithShape="0">
              <a:prstClr val="black">
                <a:alpha val="40000"/>
              </a:prstClr>
            </a:outerShdw>
          </a:effectLst>
        </p:spPr>
        <p:txBody>
          <a:bodyPr wrap="square" rtlCol="0" anchor="ctr">
            <a:spAutoFit/>
          </a:bodyPr>
          <a:lstStyle/>
          <a:p>
            <a:pPr algn="ctr"/>
            <a:r>
              <a:rPr kumimoji="1" lang="en-US" altLang="zh-CN" sz="3600" b="0" dirty="0">
                <a:solidFill>
                  <a:srgbClr val="1B5294"/>
                </a:solidFill>
              </a:rPr>
              <a:t>4</a:t>
            </a:r>
            <a:endParaRPr kumimoji="1" lang="zh-CN" altLang="en-US" sz="3600" b="0" dirty="0">
              <a:solidFill>
                <a:srgbClr val="1B5294"/>
              </a:solidFill>
            </a:endParaRPr>
          </a:p>
        </p:txBody>
      </p:sp>
      <p:sp>
        <p:nvSpPr>
          <p:cNvPr id="32" name="文本框 31"/>
          <p:cNvSpPr txBox="1"/>
          <p:nvPr>
            <p:custDataLst>
              <p:tags r:id="rId18"/>
            </p:custDataLst>
          </p:nvPr>
        </p:nvSpPr>
        <p:spPr>
          <a:xfrm>
            <a:off x="2999279" y="3909402"/>
            <a:ext cx="504056" cy="646331"/>
          </a:xfrm>
          <a:prstGeom prst="rect">
            <a:avLst/>
          </a:prstGeom>
          <a:noFill/>
          <a:effectLst>
            <a:outerShdw blurRad="50800" dist="38100" dir="2700000" algn="tl" rotWithShape="0">
              <a:prstClr val="black">
                <a:alpha val="40000"/>
              </a:prstClr>
            </a:outerShdw>
          </a:effectLst>
        </p:spPr>
        <p:txBody>
          <a:bodyPr wrap="square" rtlCol="0" anchor="ctr">
            <a:spAutoFit/>
          </a:bodyPr>
          <a:lstStyle/>
          <a:p>
            <a:pPr algn="ctr"/>
            <a:r>
              <a:rPr kumimoji="1" lang="en-US" altLang="zh-CN" sz="3600" b="0" dirty="0">
                <a:solidFill>
                  <a:srgbClr val="1B5294"/>
                </a:solidFill>
              </a:rPr>
              <a:t>5</a:t>
            </a:r>
            <a:endParaRPr kumimoji="1" lang="zh-CN" altLang="en-US" sz="3600" b="0" dirty="0">
              <a:solidFill>
                <a:srgbClr val="1B5294"/>
              </a:solidFill>
            </a:endParaRPr>
          </a:p>
        </p:txBody>
      </p:sp>
      <p:grpSp>
        <p:nvGrpSpPr>
          <p:cNvPr id="50" name="组合 49"/>
          <p:cNvGrpSpPr/>
          <p:nvPr/>
        </p:nvGrpSpPr>
        <p:grpSpPr>
          <a:xfrm>
            <a:off x="4920615" y="2204085"/>
            <a:ext cx="6482715" cy="378460"/>
            <a:chOff x="3808" y="4152"/>
            <a:chExt cx="2335" cy="256"/>
          </a:xfrm>
        </p:grpSpPr>
        <p:sp>
          <p:nvSpPr>
            <p:cNvPr id="51" name="文本框 50"/>
            <p:cNvSpPr txBox="1"/>
            <p:nvPr>
              <p:custDataLst>
                <p:tags r:id="rId19"/>
              </p:custDataLst>
            </p:nvPr>
          </p:nvSpPr>
          <p:spPr>
            <a:xfrm>
              <a:off x="3808" y="4152"/>
              <a:ext cx="607" cy="256"/>
            </a:xfrm>
            <a:prstGeom prst="rect">
              <a:avLst/>
            </a:prstGeom>
            <a:noFill/>
          </p:spPr>
          <p:txBody>
            <a:bodyPr wrap="square" lIns="0" tIns="0" rIns="0" bIns="0" rtlCol="0" anchor="ctr" anchorCtr="0">
              <a:noAutofit/>
            </a:bodyPr>
            <a:lstStyle/>
            <a:p>
              <a:pPr algn="ctr"/>
              <a:r>
                <a:rPr lang="en-US" altLang="zh-CN" sz="2400" u="sng">
                  <a:latin typeface="Arial" panose="020B0604020202090204" pitchFamily="34" charset="0"/>
                  <a:ea typeface="黑体" charset="0"/>
                  <a:cs typeface="Arial" panose="020B0604020202090204" pitchFamily="34" charset="0"/>
                </a:rPr>
                <a:t>load</a:t>
              </a:r>
              <a:endParaRPr lang="en-US" altLang="zh-CN" sz="2400" u="sng">
                <a:latin typeface="Arial" panose="020B0604020202090204" pitchFamily="34" charset="0"/>
                <a:ea typeface="黑体" charset="0"/>
                <a:cs typeface="Arial" panose="020B0604020202090204" pitchFamily="34" charset="0"/>
              </a:endParaRPr>
            </a:p>
          </p:txBody>
        </p:sp>
        <p:sp>
          <p:nvSpPr>
            <p:cNvPr id="79" name="文本框 78"/>
            <p:cNvSpPr txBox="1"/>
            <p:nvPr>
              <p:custDataLst>
                <p:tags r:id="rId20"/>
              </p:custDataLst>
            </p:nvPr>
          </p:nvSpPr>
          <p:spPr>
            <a:xfrm>
              <a:off x="4442" y="4152"/>
              <a:ext cx="1022" cy="256"/>
            </a:xfrm>
            <a:prstGeom prst="rect">
              <a:avLst/>
            </a:prstGeom>
            <a:noFill/>
          </p:spPr>
          <p:txBody>
            <a:bodyPr wrap="square" lIns="0" tIns="0" rIns="0" bIns="0" rtlCol="0" anchor="ctr" anchorCtr="0">
              <a:noAutofit/>
            </a:bodyPr>
            <a:lstStyle/>
            <a:p>
              <a:pPr algn="ctr"/>
              <a:r>
                <a:rPr lang="en-US" altLang="zh-CN" sz="2400" u="sng">
                  <a:latin typeface="Arial" panose="020B0604020202090204" pitchFamily="34" charset="0"/>
                  <a:ea typeface="黑体" charset="0"/>
                  <a:cs typeface="Arial" panose="020B0604020202090204" pitchFamily="34" charset="0"/>
                </a:rPr>
                <a:t>compute</a:t>
              </a:r>
              <a:endParaRPr lang="en-US" altLang="zh-CN" sz="2400" u="sng">
                <a:latin typeface="Arial" panose="020B0604020202090204" pitchFamily="34" charset="0"/>
                <a:ea typeface="黑体" charset="0"/>
                <a:cs typeface="Arial" panose="020B0604020202090204" pitchFamily="34" charset="0"/>
              </a:endParaRPr>
            </a:p>
          </p:txBody>
        </p:sp>
        <p:sp>
          <p:nvSpPr>
            <p:cNvPr id="81" name="文本框 80"/>
            <p:cNvSpPr txBox="1"/>
            <p:nvPr>
              <p:custDataLst>
                <p:tags r:id="rId21"/>
              </p:custDataLst>
            </p:nvPr>
          </p:nvSpPr>
          <p:spPr>
            <a:xfrm>
              <a:off x="5536" y="4152"/>
              <a:ext cx="607" cy="256"/>
            </a:xfrm>
            <a:prstGeom prst="rect">
              <a:avLst/>
            </a:prstGeom>
            <a:noFill/>
          </p:spPr>
          <p:txBody>
            <a:bodyPr wrap="square" lIns="0" tIns="0" rIns="0" bIns="0" rtlCol="0" anchor="ctr" anchorCtr="0">
              <a:noAutofit/>
            </a:bodyPr>
            <a:lstStyle/>
            <a:p>
              <a:pPr algn="ctr"/>
              <a:r>
                <a:rPr lang="en-US" altLang="zh-CN" sz="2400" u="sng">
                  <a:latin typeface="Arial" panose="020B0604020202090204" pitchFamily="34" charset="0"/>
                  <a:ea typeface="黑体" charset="0"/>
                  <a:cs typeface="Arial" panose="020B0604020202090204" pitchFamily="34" charset="0"/>
                </a:rPr>
                <a:t>store</a:t>
              </a:r>
              <a:endParaRPr lang="en-US" altLang="zh-CN" sz="2400" u="sng">
                <a:latin typeface="Arial" panose="020B0604020202090204" pitchFamily="34" charset="0"/>
                <a:ea typeface="黑体" charset="0"/>
                <a:cs typeface="Arial" panose="020B0604020202090204" pitchFamily="34" charset="0"/>
              </a:endParaRPr>
            </a:p>
          </p:txBody>
        </p:sp>
      </p:grpSp>
      <p:sp>
        <p:nvSpPr>
          <p:cNvPr id="58" name="圆角矩形 57"/>
          <p:cNvSpPr/>
          <p:nvPr>
            <p:custDataLst>
              <p:tags r:id="rId22"/>
            </p:custDataLst>
          </p:nvPr>
        </p:nvSpPr>
        <p:spPr>
          <a:xfrm>
            <a:off x="4367808" y="2077925"/>
            <a:ext cx="7588618" cy="2960559"/>
          </a:xfrm>
          <a:prstGeom prst="roundRect">
            <a:avLst/>
          </a:prstGeom>
          <a:noFill/>
          <a:ln w="22225">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dirty="0">
              <a:noFill/>
            </a:endParaRPr>
          </a:p>
        </p:txBody>
      </p:sp>
      <p:sp>
        <p:nvSpPr>
          <p:cNvPr id="72" name="矩形 71"/>
          <p:cNvSpPr>
            <a:spLocks noChangeAspect="1"/>
          </p:cNvSpPr>
          <p:nvPr>
            <p:custDataLst>
              <p:tags r:id="rId23"/>
            </p:custDataLst>
          </p:nvPr>
        </p:nvSpPr>
        <p:spPr>
          <a:xfrm>
            <a:off x="1631142" y="1556189"/>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sp>
        <p:nvSpPr>
          <p:cNvPr id="73" name="矩形 72"/>
          <p:cNvSpPr>
            <a:spLocks noChangeAspect="1"/>
          </p:cNvSpPr>
          <p:nvPr>
            <p:custDataLst>
              <p:tags r:id="rId24"/>
            </p:custDataLst>
          </p:nvPr>
        </p:nvSpPr>
        <p:spPr>
          <a:xfrm>
            <a:off x="2711277" y="1556189"/>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sp>
        <p:nvSpPr>
          <p:cNvPr id="74" name="矩形 73"/>
          <p:cNvSpPr>
            <a:spLocks noChangeAspect="1"/>
          </p:cNvSpPr>
          <p:nvPr>
            <p:custDataLst>
              <p:tags r:id="rId25"/>
            </p:custDataLst>
          </p:nvPr>
        </p:nvSpPr>
        <p:spPr>
          <a:xfrm>
            <a:off x="2711277" y="2636959"/>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graphicFrame>
        <p:nvGraphicFramePr>
          <p:cNvPr id="86" name="表格 85"/>
          <p:cNvGraphicFramePr>
            <a:graphicFrameLocks noGrp="1"/>
          </p:cNvGraphicFramePr>
          <p:nvPr>
            <p:custDataLst>
              <p:tags r:id="rId26"/>
            </p:custDataLst>
          </p:nvPr>
        </p:nvGraphicFramePr>
        <p:xfrm>
          <a:off x="5520690" y="5157470"/>
          <a:ext cx="6193155" cy="365760"/>
        </p:xfrm>
        <a:graphic>
          <a:graphicData uri="http://schemas.openxmlformats.org/drawingml/2006/table">
            <a:tbl>
              <a:tblPr firstRow="1" bandRow="1">
                <a:tableStyleId>{5C22544A-7EE6-4342-B048-85BDC9FD1C3A}</a:tableStyleId>
              </a:tblPr>
              <a:tblGrid>
                <a:gridCol w="2926080"/>
                <a:gridCol w="544195"/>
                <a:gridCol w="544830"/>
                <a:gridCol w="544195"/>
                <a:gridCol w="544830"/>
                <a:gridCol w="544195"/>
                <a:gridCol w="544830"/>
              </a:tblGrid>
              <a:tr h="365760">
                <a:tc>
                  <a:txBody>
                    <a:bodyPr/>
                    <a:lstStyle/>
                    <a:p>
                      <a:pPr algn="r"/>
                      <a:r>
                        <a:rPr kumimoji="1" lang="en-US" altLang="zh-CN" sz="1600" dirty="0" err="1">
                          <a:solidFill>
                            <a:schemeClr val="tx1"/>
                          </a:solidFill>
                          <a:latin typeface="Arial" panose="020B0604020202090204" pitchFamily="34" charset="0"/>
                          <a:ea typeface="黑体" charset="0"/>
                          <a:cs typeface="Arial" panose="020B0604020202090204" pitchFamily="34" charset="0"/>
                          <a:sym typeface="+mn-ea"/>
                        </a:rPr>
                        <a:t>Global array: signal_fin[]</a:t>
                      </a:r>
                      <a:endParaRPr kumimoji="1" lang="en-US" altLang="zh-CN" sz="1600" dirty="0" err="1">
                        <a:solidFill>
                          <a:schemeClr val="tx1"/>
                        </a:solidFill>
                        <a:latin typeface="Arial" panose="020B0604020202090204" pitchFamily="34" charset="0"/>
                        <a:ea typeface="黑体" charset="0"/>
                        <a:cs typeface="Arial" panose="020B0604020202090204" pitchFamily="34" charset="0"/>
                        <a:sym typeface="+mn-ea"/>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dirty="0">
                          <a:solidFill>
                            <a:schemeClr val="tx1"/>
                          </a:solidFill>
                          <a:latin typeface="Arial" panose="020B0604020202090204" pitchFamily="34" charset="0"/>
                          <a:cs typeface="Arial" panose="020B0604020202090204" pitchFamily="34" charset="0"/>
                        </a:rPr>
                        <a:t>1</a:t>
                      </a:r>
                      <a:endParaRPr lang="en-US" altLang="zh-CN" dirty="0">
                        <a:solidFill>
                          <a:schemeClr val="tx1"/>
                        </a:solidFill>
                        <a:latin typeface="Arial" panose="020B0604020202090204" pitchFamily="34" charset="0"/>
                        <a:cs typeface="Arial" panose="020B060402020209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latin typeface="Arial" panose="020B0604020202090204" pitchFamily="34" charset="0"/>
                          <a:cs typeface="Arial" panose="020B0604020202090204" pitchFamily="34" charset="0"/>
                        </a:rPr>
                        <a:t>1</a:t>
                      </a:r>
                      <a:endParaRPr lang="en-US" altLang="zh-CN" dirty="0">
                        <a:solidFill>
                          <a:schemeClr val="tx1"/>
                        </a:solidFill>
                        <a:latin typeface="Arial" panose="020B0604020202090204" pitchFamily="34" charset="0"/>
                        <a:cs typeface="Arial" panose="020B060402020209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latin typeface="Arial" panose="020B0604020202090204" pitchFamily="34" charset="0"/>
                          <a:cs typeface="Arial" panose="020B0604020202090204" pitchFamily="34" charset="0"/>
                        </a:rPr>
                        <a:t>1</a:t>
                      </a:r>
                      <a:endParaRPr lang="en-US" altLang="zh-CN" dirty="0">
                        <a:solidFill>
                          <a:schemeClr val="tx1"/>
                        </a:solidFill>
                        <a:latin typeface="Arial" panose="020B0604020202090204" pitchFamily="34" charset="0"/>
                        <a:cs typeface="Arial" panose="020B060402020209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latin typeface="Arial" panose="020B0604020202090204" pitchFamily="34" charset="0"/>
                          <a:cs typeface="Arial" panose="020B0604020202090204" pitchFamily="34" charset="0"/>
                        </a:rPr>
                        <a:t>1</a:t>
                      </a:r>
                      <a:endParaRPr lang="en-US" altLang="zh-CN" dirty="0">
                        <a:solidFill>
                          <a:schemeClr val="tx1"/>
                        </a:solidFill>
                        <a:latin typeface="Arial" panose="020B0604020202090204" pitchFamily="34" charset="0"/>
                        <a:cs typeface="Arial" panose="020B060402020209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latin typeface="Arial" panose="020B0604020202090204" pitchFamily="34" charset="0"/>
                          <a:cs typeface="Arial" panose="020B0604020202090204" pitchFamily="34" charset="0"/>
                        </a:rPr>
                        <a:t>1</a:t>
                      </a:r>
                      <a:endParaRPr lang="en-US" altLang="zh-CN" dirty="0">
                        <a:solidFill>
                          <a:schemeClr val="tx1"/>
                        </a:solidFill>
                        <a:latin typeface="Arial" panose="020B0604020202090204" pitchFamily="34" charset="0"/>
                        <a:cs typeface="Arial" panose="020B060402020209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latin typeface="Arial" panose="020B0604020202090204" pitchFamily="34" charset="0"/>
                          <a:cs typeface="Arial" panose="020B0604020202090204" pitchFamily="34" charset="0"/>
                        </a:rPr>
                        <a:t>0</a:t>
                      </a:r>
                      <a:endParaRPr lang="en-US" altLang="zh-CN" dirty="0">
                        <a:solidFill>
                          <a:schemeClr val="tx1"/>
                        </a:solidFill>
                        <a:latin typeface="Arial" panose="020B0604020202090204" pitchFamily="34" charset="0"/>
                        <a:cs typeface="Arial" panose="020B060402020209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92" name="矩形 91"/>
          <p:cNvSpPr/>
          <p:nvPr>
            <p:custDataLst>
              <p:tags r:id="rId27"/>
            </p:custDataLst>
          </p:nvPr>
        </p:nvSpPr>
        <p:spPr>
          <a:xfrm>
            <a:off x="11285175" y="6092190"/>
            <a:ext cx="359410" cy="360000"/>
          </a:xfrm>
          <a:prstGeom prst="rect">
            <a:avLst/>
          </a:prstGeom>
          <a:solidFill>
            <a:srgbClr val="F5A9FC"/>
          </a:solidFill>
          <a:ln w="9525" cap="flat" cmpd="sng">
            <a:solidFill>
              <a:schemeClr val="tx1"/>
            </a:solid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1600">
                <a:ln>
                  <a:noFill/>
                </a:ln>
                <a:solidFill>
                  <a:schemeClr val="tx1"/>
                </a:solidFill>
                <a:latin typeface="Arial" panose="020B0604020202090204" pitchFamily="34" charset="0"/>
                <a:ea typeface="黑体" charset="0"/>
                <a:cs typeface="Arial" panose="020B0604020202090204" pitchFamily="34" charset="0"/>
                <a:sym typeface="+mn-ea"/>
              </a:rPr>
              <a:t>5</a:t>
            </a:r>
            <a:endParaRPr lang="en-US" altLang="zh-CN" sz="1600">
              <a:ln>
                <a:noFill/>
              </a:ln>
              <a:solidFill>
                <a:schemeClr val="tx1"/>
              </a:solidFill>
              <a:latin typeface="Arial" panose="020B0604020202090204" pitchFamily="34" charset="0"/>
              <a:ea typeface="黑体" charset="0"/>
              <a:cs typeface="Arial" panose="020B0604020202090204" pitchFamily="34" charset="0"/>
              <a:sym typeface="+mn-ea"/>
            </a:endParaRPr>
          </a:p>
        </p:txBody>
      </p:sp>
      <p:sp>
        <p:nvSpPr>
          <p:cNvPr id="93" name="文本框 92"/>
          <p:cNvSpPr txBox="1"/>
          <p:nvPr>
            <p:custDataLst>
              <p:tags r:id="rId28"/>
            </p:custDataLst>
          </p:nvPr>
        </p:nvSpPr>
        <p:spPr>
          <a:xfrm>
            <a:off x="6672580" y="6092825"/>
            <a:ext cx="1765300" cy="359410"/>
          </a:xfrm>
          <a:prstGeom prst="rect">
            <a:avLst/>
          </a:prstGeom>
          <a:noFill/>
        </p:spPr>
        <p:txBody>
          <a:bodyPr wrap="square" lIns="0" rIns="0" bIns="17780" rtlCol="0" anchor="ctr" anchorCtr="0">
            <a:noAutofit/>
          </a:bodyPr>
          <a:lstStyle/>
          <a:p>
            <a:pPr algn="ctr"/>
            <a:r>
              <a:rPr kumimoji="1" lang="en-US" altLang="zh-CN" sz="1600" dirty="0" err="1">
                <a:latin typeface="Arial" panose="020B0604020202090204" pitchFamily="34" charset="0"/>
                <a:ea typeface="黑体" charset="0"/>
                <a:cs typeface="Arial" panose="020B0604020202090204" pitchFamily="34" charset="0"/>
              </a:rPr>
              <a:t>CUDA Block</a:t>
            </a:r>
            <a:endParaRPr kumimoji="1" lang="en-US" altLang="zh-CN" sz="1600" dirty="0" err="1">
              <a:latin typeface="Arial" panose="020B0604020202090204" pitchFamily="34" charset="0"/>
              <a:ea typeface="黑体" charset="0"/>
              <a:cs typeface="Arial" panose="020B0604020202090204" pitchFamily="34" charset="0"/>
            </a:endParaRPr>
          </a:p>
        </p:txBody>
      </p:sp>
      <p:sp>
        <p:nvSpPr>
          <p:cNvPr id="8" name="矩形 7"/>
          <p:cNvSpPr>
            <a:spLocks noChangeAspect="1"/>
          </p:cNvSpPr>
          <p:nvPr>
            <p:custDataLst>
              <p:tags r:id="rId29"/>
            </p:custDataLst>
          </p:nvPr>
        </p:nvSpPr>
        <p:spPr>
          <a:xfrm>
            <a:off x="7788275" y="2639060"/>
            <a:ext cx="702000" cy="702000"/>
          </a:xfrm>
          <a:prstGeom prst="rect">
            <a:avLst/>
          </a:prstGeom>
          <a:solidFill>
            <a:srgbClr val="FFC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nchorCtr="0"/>
          <a:lstStyle/>
          <a:p>
            <a:pPr algn="ctr"/>
            <a:r>
              <a:rPr lang="en-US" altLang="zh-CN" sz="3600">
                <a:latin typeface="黑体" charset="0"/>
                <a:ea typeface="黑体" charset="0"/>
                <a:cs typeface="Times New Roman" panose="02020503050405090304" pitchFamily="18" charset="0"/>
              </a:rPr>
              <a:t>5</a:t>
            </a:r>
            <a:endParaRPr lang="en-US" altLang="zh-CN" sz="3600">
              <a:latin typeface="黑体" charset="0"/>
              <a:ea typeface="黑体" charset="0"/>
              <a:cs typeface="Times New Roman" panose="02020503050405090304" pitchFamily="18" charset="0"/>
            </a:endParaRPr>
          </a:p>
        </p:txBody>
      </p:sp>
      <p:graphicFrame>
        <p:nvGraphicFramePr>
          <p:cNvPr id="11" name="表格 6"/>
          <p:cNvGraphicFramePr>
            <a:graphicFrameLocks noGrp="1" noChangeAspect="1"/>
          </p:cNvGraphicFramePr>
          <p:nvPr>
            <p:custDataLst>
              <p:tags r:id="rId30"/>
            </p:custDataLst>
          </p:nvPr>
        </p:nvGraphicFramePr>
        <p:xfrm>
          <a:off x="5412105" y="2619375"/>
          <a:ext cx="702315" cy="701995"/>
        </p:xfrm>
        <a:graphic>
          <a:graphicData uri="http://schemas.openxmlformats.org/drawingml/2006/table">
            <a:tbl>
              <a:tblPr>
                <a:tableStyleId>{5C22544A-7EE6-4342-B048-85BDC9FD1C3A}</a:tableStyleId>
              </a:tblPr>
              <a:tblGrid>
                <a:gridCol w="234000"/>
                <a:gridCol w="234000"/>
                <a:gridCol w="234315"/>
              </a:tblGrid>
              <a:tr h="234315">
                <a:tc>
                  <a:txBody>
                    <a:bodyPr/>
                    <a:lstStyle/>
                    <a:p>
                      <a:endParaRPr lang="zh-CN" altLang="en-US" sz="600" dirty="0"/>
                    </a:p>
                  </a:txBody>
                  <a:tcPr marL="0" marR="0" marT="0" marB="0">
                    <a:solidFill>
                      <a:srgbClr val="DAE3F3"/>
                    </a:solidFill>
                  </a:tcPr>
                </a:tc>
                <a:tc>
                  <a:txBody>
                    <a:bodyPr/>
                    <a:lstStyle/>
                    <a:p>
                      <a:endParaRPr lang="zh-CN" altLang="en-US" sz="600" dirty="0"/>
                    </a:p>
                  </a:txBody>
                  <a:tcPr marL="0" marR="0" marT="0" marB="0">
                    <a:solidFill>
                      <a:srgbClr val="DAE3F3"/>
                    </a:solidFill>
                  </a:tcPr>
                </a:tc>
                <a:tc>
                  <a:txBody>
                    <a:bodyPr/>
                    <a:lstStyle/>
                    <a:p>
                      <a:endParaRPr lang="zh-CN" altLang="en-US" sz="600" dirty="0"/>
                    </a:p>
                  </a:txBody>
                  <a:tcPr marL="0" marR="0" marT="0" marB="0">
                    <a:solidFill>
                      <a:srgbClr val="DAE3F3"/>
                    </a:solidFill>
                  </a:tcPr>
                </a:tc>
              </a:tr>
              <a:tr h="233680">
                <a:tc>
                  <a:txBody>
                    <a:bodyPr/>
                    <a:lstStyle/>
                    <a:p>
                      <a:endParaRPr lang="zh-CN" altLang="en-US" sz="600" dirty="0"/>
                    </a:p>
                  </a:txBody>
                  <a:tcPr marL="0" marR="0" marT="0" marB="0">
                    <a:solidFill>
                      <a:srgbClr val="DAE3F3"/>
                    </a:solidFill>
                  </a:tcPr>
                </a:tc>
                <a:tc>
                  <a:txBody>
                    <a:bodyPr/>
                    <a:lstStyle/>
                    <a:p>
                      <a:endParaRPr lang="en-US" altLang="zh-CN" sz="600" dirty="0"/>
                    </a:p>
                  </a:txBody>
                  <a:tcPr marL="0" marR="0" marT="0" marB="0">
                    <a:solidFill>
                      <a:srgbClr val="DAE3F3"/>
                    </a:solidFill>
                  </a:tcPr>
                </a:tc>
                <a:tc>
                  <a:txBody>
                    <a:bodyPr/>
                    <a:lstStyle/>
                    <a:p>
                      <a:endParaRPr lang="zh-CN" altLang="en-US" sz="600" dirty="0"/>
                    </a:p>
                  </a:txBody>
                  <a:tcPr marL="0" marR="0" marT="0" marB="0">
                    <a:solidFill>
                      <a:srgbClr val="DAE3F3"/>
                    </a:solidFill>
                  </a:tcPr>
                </a:tc>
              </a:tr>
              <a:tr h="234000">
                <a:tc>
                  <a:txBody>
                    <a:bodyPr/>
                    <a:lstStyle/>
                    <a:p>
                      <a:endParaRPr lang="zh-CN" altLang="en-US" sz="600" dirty="0"/>
                    </a:p>
                  </a:txBody>
                  <a:tcPr marL="0" marR="0" marT="0" marB="0">
                    <a:solidFill>
                      <a:srgbClr val="DAE3F3"/>
                    </a:solidFill>
                  </a:tcPr>
                </a:tc>
                <a:tc>
                  <a:txBody>
                    <a:bodyPr/>
                    <a:lstStyle/>
                    <a:p>
                      <a:endParaRPr lang="zh-CN" altLang="en-US" sz="600" dirty="0"/>
                    </a:p>
                  </a:txBody>
                  <a:tcPr marL="0" marR="0" marT="0" marB="0">
                    <a:solidFill>
                      <a:srgbClr val="DAE3F3"/>
                    </a:solidFill>
                  </a:tcPr>
                </a:tc>
                <a:tc>
                  <a:txBody>
                    <a:bodyPr/>
                    <a:lstStyle/>
                    <a:p>
                      <a:endParaRPr lang="zh-CN" altLang="en-US" sz="600" dirty="0"/>
                    </a:p>
                  </a:txBody>
                  <a:tcPr marL="0" marR="0" marT="0" marB="0">
                    <a:solidFill>
                      <a:srgbClr val="DAE3F3"/>
                    </a:solidFill>
                  </a:tcPr>
                </a:tc>
              </a:tr>
            </a:tbl>
          </a:graphicData>
        </a:graphic>
      </p:graphicFrame>
      <p:cxnSp>
        <p:nvCxnSpPr>
          <p:cNvPr id="15" name="直接箭头连接符 14"/>
          <p:cNvCxnSpPr>
            <a:stCxn id="48" idx="3"/>
            <a:endCxn id="8" idx="1"/>
          </p:cNvCxnSpPr>
          <p:nvPr>
            <p:custDataLst>
              <p:tags r:id="rId31"/>
            </p:custDataLst>
          </p:nvPr>
        </p:nvCxnSpPr>
        <p:spPr>
          <a:xfrm>
            <a:off x="6115220" y="2980690"/>
            <a:ext cx="1673225" cy="9525"/>
          </a:xfrm>
          <a:prstGeom prst="straightConnector1">
            <a:avLst/>
          </a:prstGeom>
          <a:ln w="19050">
            <a:solidFill>
              <a:schemeClr val="tx1"/>
            </a:solidFill>
            <a:tailEnd type="triangle" w="lg" len="lg"/>
          </a:ln>
        </p:spPr>
        <p:style>
          <a:lnRef idx="2">
            <a:schemeClr val="accent1"/>
          </a:lnRef>
          <a:fillRef idx="0">
            <a:srgbClr val="FFFFFF"/>
          </a:fillRef>
          <a:effectRef idx="0">
            <a:srgbClr val="FFFFFF"/>
          </a:effectRef>
          <a:fontRef idx="minor">
            <a:schemeClr val="tx1"/>
          </a:fontRef>
        </p:style>
      </p:cxnSp>
      <p:sp>
        <p:nvSpPr>
          <p:cNvPr id="12" name="文本框 11"/>
          <p:cNvSpPr txBox="1"/>
          <p:nvPr>
            <p:custDataLst>
              <p:tags r:id="rId32"/>
            </p:custDataLst>
          </p:nvPr>
        </p:nvSpPr>
        <p:spPr>
          <a:xfrm>
            <a:off x="5412740" y="2639060"/>
            <a:ext cx="702310" cy="683260"/>
          </a:xfrm>
          <a:prstGeom prst="rect">
            <a:avLst/>
          </a:prstGeom>
          <a:noFill/>
        </p:spPr>
        <p:txBody>
          <a:bodyPr wrap="square" rtlCol="0" anchor="ctr" anchorCtr="0">
            <a:noAutofit/>
          </a:bodyPr>
          <a:lstStyle/>
          <a:p>
            <a:pPr algn="ctr"/>
            <a:r>
              <a:rPr lang="en-US" altLang="zh-CN" sz="3600">
                <a:latin typeface="黑体" charset="0"/>
                <a:ea typeface="黑体" charset="0"/>
                <a:cs typeface="Times New Roman" panose="02020503050405090304" pitchFamily="18" charset="0"/>
              </a:rPr>
              <a:t>4</a:t>
            </a:r>
            <a:endParaRPr lang="en-US" altLang="zh-CN" sz="3600">
              <a:latin typeface="黑体" charset="0"/>
              <a:ea typeface="黑体" charset="0"/>
              <a:cs typeface="Times New Roman" panose="02020503050405090304" pitchFamily="18" charset="0"/>
            </a:endParaRPr>
          </a:p>
        </p:txBody>
      </p:sp>
      <p:sp>
        <p:nvSpPr>
          <p:cNvPr id="60" name="圆角矩形 59"/>
          <p:cNvSpPr/>
          <p:nvPr>
            <p:custDataLst>
              <p:tags r:id="rId33"/>
            </p:custDataLst>
          </p:nvPr>
        </p:nvSpPr>
        <p:spPr>
          <a:xfrm>
            <a:off x="269761" y="5101613"/>
            <a:ext cx="5394191" cy="1459564"/>
          </a:xfrm>
          <a:prstGeom prst="roundRect">
            <a:avLst/>
          </a:prstGeom>
          <a:solidFill>
            <a:srgbClr val="E9EDF5"/>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lIns="54000" tIns="0" rIns="54000" bIns="0" rtlCol="0" anchor="ctr"/>
          <a:lstStyle/>
          <a:p>
            <a:pPr algn="just"/>
            <a:r>
              <a:rPr kumimoji="1" lang="en-GB" sz="1400" b="0" dirty="0">
                <a:solidFill>
                  <a:schemeClr val="tx1"/>
                </a:solidFill>
                <a:latin typeface="Arial" panose="020B0604020202090204" pitchFamily="34" charset="0"/>
                <a:ea typeface="SimHei" panose="02010609060101010101" pitchFamily="49" charset="-122"/>
                <a:cs typeface="Arial" panose="020B0604020202090204" pitchFamily="34" charset="0"/>
              </a:rPr>
              <a:t>Tile 4 completes its next update. Since tile 3 has already finished its diagonal factorization, tile 4 can immediately proceed to its triangular solve. At the same time, tile 5 is still executing its first update and therefore remains in the update phase.</a:t>
            </a:r>
            <a:endParaRPr kumimoji="1" lang="en-GB" sz="1400" b="0" dirty="0">
              <a:solidFill>
                <a:schemeClr val="tx1"/>
              </a:solidFill>
              <a:latin typeface="Arial" panose="020B0604020202090204" pitchFamily="34" charset="0"/>
              <a:ea typeface="SimHei" panose="02010609060101010101" pitchFamily="49" charset="-122"/>
              <a:cs typeface="Arial" panose="020B0604020202090204" pitchFamily="34" charset="0"/>
            </a:endParaRPr>
          </a:p>
        </p:txBody>
      </p:sp>
      <p:graphicFrame>
        <p:nvGraphicFramePr>
          <p:cNvPr id="10" name="表格 6"/>
          <p:cNvGraphicFramePr>
            <a:graphicFrameLocks noGrp="1" noChangeAspect="1"/>
          </p:cNvGraphicFramePr>
          <p:nvPr>
            <p:custDataLst>
              <p:tags r:id="rId34"/>
            </p:custDataLst>
          </p:nvPr>
        </p:nvGraphicFramePr>
        <p:xfrm>
          <a:off x="4790415" y="1058211"/>
          <a:ext cx="384810" cy="386715"/>
        </p:xfrm>
        <a:graphic>
          <a:graphicData uri="http://schemas.openxmlformats.org/drawingml/2006/table">
            <a:tbl>
              <a:tblPr>
                <a:tableStyleId>{5C22544A-7EE6-4342-B048-85BDC9FD1C3A}</a:tableStyleId>
              </a:tblPr>
              <a:tblGrid>
                <a:gridCol w="128270"/>
                <a:gridCol w="128270"/>
                <a:gridCol w="128270"/>
              </a:tblGrid>
              <a:tr h="128905">
                <a:tc>
                  <a:txBody>
                    <a:bodyPr/>
                    <a:lstStyle/>
                    <a:p>
                      <a:endParaRPr lang="zh-CN" altLang="en-US"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r>
              <a:tr h="128905">
                <a:tc>
                  <a:txBody>
                    <a:bodyPr/>
                    <a:lstStyle/>
                    <a:p>
                      <a:endParaRPr lang="zh-CN" altLang="en-US"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r>
              <a:tr h="128905">
                <a:tc>
                  <a:txBody>
                    <a:bodyPr/>
                    <a:lstStyle/>
                    <a:p>
                      <a:endParaRPr lang="zh-CN" altLang="en-US"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r>
            </a:tbl>
          </a:graphicData>
        </a:graphic>
      </p:graphicFrame>
      <p:graphicFrame>
        <p:nvGraphicFramePr>
          <p:cNvPr id="13" name="表格 6"/>
          <p:cNvGraphicFramePr>
            <a:graphicFrameLocks noGrp="1" noChangeAspect="1"/>
          </p:cNvGraphicFramePr>
          <p:nvPr>
            <p:custDataLst>
              <p:tags r:id="rId35"/>
            </p:custDataLst>
          </p:nvPr>
        </p:nvGraphicFramePr>
        <p:xfrm>
          <a:off x="4798035" y="1573010"/>
          <a:ext cx="384810" cy="386715"/>
        </p:xfrm>
        <a:graphic>
          <a:graphicData uri="http://schemas.openxmlformats.org/drawingml/2006/table">
            <a:tbl>
              <a:tblPr>
                <a:tableStyleId>{5C22544A-7EE6-4342-B048-85BDC9FD1C3A}</a:tableStyleId>
              </a:tblPr>
              <a:tblGrid>
                <a:gridCol w="128270"/>
                <a:gridCol w="128270"/>
                <a:gridCol w="128270"/>
              </a:tblGrid>
              <a:tr h="128905">
                <a:tc>
                  <a:txBody>
                    <a:bodyPr/>
                    <a:lstStyle/>
                    <a:p>
                      <a:endParaRPr lang="zh-CN" altLang="en-US" sz="600" dirty="0"/>
                    </a:p>
                  </a:txBody>
                  <a:tcPr marL="0" marR="0" marT="0" marB="0">
                    <a:solidFill>
                      <a:schemeClr val="accent6"/>
                    </a:solidFill>
                  </a:tcPr>
                </a:tc>
                <a:tc>
                  <a:txBody>
                    <a:bodyPr/>
                    <a:lstStyle/>
                    <a:p>
                      <a:endParaRPr lang="zh-CN" altLang="en-US" sz="600" dirty="0"/>
                    </a:p>
                  </a:txBody>
                  <a:tcPr marL="0" marR="0" marT="0" marB="0">
                    <a:solidFill>
                      <a:schemeClr val="accent6"/>
                    </a:solidFill>
                  </a:tcPr>
                </a:tc>
                <a:tc>
                  <a:txBody>
                    <a:bodyPr/>
                    <a:lstStyle/>
                    <a:p>
                      <a:endParaRPr lang="zh-CN" altLang="en-US" sz="600" dirty="0"/>
                    </a:p>
                  </a:txBody>
                  <a:tcPr marL="0" marR="0" marT="0" marB="0">
                    <a:solidFill>
                      <a:schemeClr val="accent6"/>
                    </a:solidFill>
                  </a:tcPr>
                </a:tc>
              </a:tr>
              <a:tr h="128905">
                <a:tc>
                  <a:txBody>
                    <a:bodyPr/>
                    <a:lstStyle/>
                    <a:p>
                      <a:endParaRPr lang="zh-CN" altLang="en-US" sz="600" dirty="0"/>
                    </a:p>
                  </a:txBody>
                  <a:tcPr marL="0" marR="0" marT="0" marB="0">
                    <a:solidFill>
                      <a:schemeClr val="accent6"/>
                    </a:solidFill>
                  </a:tcPr>
                </a:tc>
                <a:tc>
                  <a:txBody>
                    <a:bodyPr/>
                    <a:lstStyle/>
                    <a:p>
                      <a:endParaRPr lang="zh-CN" altLang="en-US" sz="600" dirty="0"/>
                    </a:p>
                  </a:txBody>
                  <a:tcPr marL="0" marR="0" marT="0" marB="0">
                    <a:solidFill>
                      <a:schemeClr val="accent6"/>
                    </a:solidFill>
                  </a:tcPr>
                </a:tc>
                <a:tc>
                  <a:txBody>
                    <a:bodyPr/>
                    <a:lstStyle/>
                    <a:p>
                      <a:endParaRPr lang="zh-CN" altLang="en-US" sz="600" dirty="0"/>
                    </a:p>
                  </a:txBody>
                  <a:tcPr marL="0" marR="0" marT="0" marB="0">
                    <a:solidFill>
                      <a:schemeClr val="accent6"/>
                    </a:solidFill>
                  </a:tcPr>
                </a:tc>
              </a:tr>
              <a:tr h="128905">
                <a:tc>
                  <a:txBody>
                    <a:bodyPr/>
                    <a:lstStyle/>
                    <a:p>
                      <a:endParaRPr lang="zh-CN" altLang="en-US" sz="600" dirty="0"/>
                    </a:p>
                  </a:txBody>
                  <a:tcPr marL="0" marR="0" marT="0" marB="0">
                    <a:solidFill>
                      <a:schemeClr val="accent6"/>
                    </a:solidFill>
                  </a:tcPr>
                </a:tc>
                <a:tc>
                  <a:txBody>
                    <a:bodyPr/>
                    <a:lstStyle/>
                    <a:p>
                      <a:endParaRPr lang="zh-CN" altLang="en-US" sz="600" dirty="0"/>
                    </a:p>
                  </a:txBody>
                  <a:tcPr marL="0" marR="0" marT="0" marB="0">
                    <a:solidFill>
                      <a:schemeClr val="accent6"/>
                    </a:solidFill>
                  </a:tcPr>
                </a:tc>
                <a:tc>
                  <a:txBody>
                    <a:bodyPr/>
                    <a:lstStyle/>
                    <a:p>
                      <a:endParaRPr lang="zh-CN" altLang="en-US" sz="600" dirty="0"/>
                    </a:p>
                  </a:txBody>
                  <a:tcPr marL="0" marR="0" marT="0" marB="0">
                    <a:solidFill>
                      <a:schemeClr val="accent6"/>
                    </a:solidFill>
                  </a:tcPr>
                </a:tc>
              </a:tr>
            </a:tbl>
          </a:graphicData>
        </a:graphic>
      </p:graphicFrame>
      <p:graphicFrame>
        <p:nvGraphicFramePr>
          <p:cNvPr id="19" name="表格 6"/>
          <p:cNvGraphicFramePr>
            <a:graphicFrameLocks noGrp="1" noChangeAspect="1"/>
          </p:cNvGraphicFramePr>
          <p:nvPr>
            <p:custDataLst>
              <p:tags r:id="rId36"/>
            </p:custDataLst>
          </p:nvPr>
        </p:nvGraphicFramePr>
        <p:xfrm>
          <a:off x="7921727" y="1555865"/>
          <a:ext cx="384810" cy="386715"/>
        </p:xfrm>
        <a:graphic>
          <a:graphicData uri="http://schemas.openxmlformats.org/drawingml/2006/table">
            <a:tbl>
              <a:tblPr>
                <a:tableStyleId>{5C22544A-7EE6-4342-B048-85BDC9FD1C3A}</a:tableStyleId>
              </a:tblPr>
              <a:tblGrid>
                <a:gridCol w="128270"/>
                <a:gridCol w="128270"/>
                <a:gridCol w="128270"/>
              </a:tblGrid>
              <a:tr h="128905">
                <a:tc>
                  <a:txBody>
                    <a:bodyPr/>
                    <a:lstStyle/>
                    <a:p>
                      <a:endParaRPr lang="zh-CN" altLang="en-US" sz="600" dirty="0"/>
                    </a:p>
                  </a:txBody>
                  <a:tcPr marL="0" marR="0" marT="0" marB="0">
                    <a:solidFill>
                      <a:schemeClr val="accent2"/>
                    </a:solidFill>
                  </a:tcPr>
                </a:tc>
                <a:tc>
                  <a:txBody>
                    <a:bodyPr/>
                    <a:lstStyle/>
                    <a:p>
                      <a:endParaRPr lang="zh-CN" altLang="en-US" sz="600" dirty="0"/>
                    </a:p>
                  </a:txBody>
                  <a:tcPr marL="0" marR="0" marT="0" marB="0">
                    <a:solidFill>
                      <a:schemeClr val="accent2"/>
                    </a:solidFill>
                  </a:tcPr>
                </a:tc>
                <a:tc>
                  <a:txBody>
                    <a:bodyPr/>
                    <a:lstStyle/>
                    <a:p>
                      <a:endParaRPr lang="zh-CN" altLang="en-US" sz="600" dirty="0"/>
                    </a:p>
                  </a:txBody>
                  <a:tcPr marL="0" marR="0" marT="0" marB="0">
                    <a:solidFill>
                      <a:schemeClr val="accent2"/>
                    </a:solidFill>
                  </a:tcPr>
                </a:tc>
              </a:tr>
              <a:tr h="128905">
                <a:tc>
                  <a:txBody>
                    <a:bodyPr/>
                    <a:lstStyle/>
                    <a:p>
                      <a:endParaRPr lang="zh-CN" altLang="en-US" sz="600" dirty="0"/>
                    </a:p>
                  </a:txBody>
                  <a:tcPr marL="0" marR="0" marT="0" marB="0">
                    <a:solidFill>
                      <a:schemeClr val="accent2"/>
                    </a:solidFill>
                  </a:tcPr>
                </a:tc>
                <a:tc>
                  <a:txBody>
                    <a:bodyPr/>
                    <a:lstStyle/>
                    <a:p>
                      <a:endParaRPr lang="zh-CN" altLang="en-US" sz="600" dirty="0"/>
                    </a:p>
                  </a:txBody>
                  <a:tcPr marL="0" marR="0" marT="0" marB="0">
                    <a:solidFill>
                      <a:schemeClr val="accent2"/>
                    </a:solidFill>
                  </a:tcPr>
                </a:tc>
                <a:tc>
                  <a:txBody>
                    <a:bodyPr/>
                    <a:lstStyle/>
                    <a:p>
                      <a:endParaRPr lang="zh-CN" altLang="en-US" sz="600" dirty="0"/>
                    </a:p>
                  </a:txBody>
                  <a:tcPr marL="0" marR="0" marT="0" marB="0">
                    <a:solidFill>
                      <a:schemeClr val="accent2"/>
                    </a:solidFill>
                  </a:tcPr>
                </a:tc>
              </a:tr>
              <a:tr h="128905">
                <a:tc>
                  <a:txBody>
                    <a:bodyPr/>
                    <a:lstStyle/>
                    <a:p>
                      <a:endParaRPr lang="zh-CN" altLang="en-US" sz="600" dirty="0"/>
                    </a:p>
                  </a:txBody>
                  <a:tcPr marL="0" marR="0" marT="0" marB="0">
                    <a:solidFill>
                      <a:schemeClr val="accent2"/>
                    </a:solidFill>
                  </a:tcPr>
                </a:tc>
                <a:tc>
                  <a:txBody>
                    <a:bodyPr/>
                    <a:lstStyle/>
                    <a:p>
                      <a:endParaRPr lang="zh-CN" altLang="en-US" sz="600" dirty="0"/>
                    </a:p>
                  </a:txBody>
                  <a:tcPr marL="0" marR="0" marT="0" marB="0">
                    <a:solidFill>
                      <a:schemeClr val="accent2"/>
                    </a:solidFill>
                  </a:tcPr>
                </a:tc>
                <a:tc>
                  <a:txBody>
                    <a:bodyPr/>
                    <a:lstStyle/>
                    <a:p>
                      <a:endParaRPr lang="zh-CN" altLang="en-US" sz="600" dirty="0"/>
                    </a:p>
                  </a:txBody>
                  <a:tcPr marL="0" marR="0" marT="0" marB="0">
                    <a:solidFill>
                      <a:schemeClr val="accent2"/>
                    </a:solidFill>
                  </a:tcPr>
                </a:tc>
              </a:tr>
            </a:tbl>
          </a:graphicData>
        </a:graphic>
      </p:graphicFrame>
      <p:graphicFrame>
        <p:nvGraphicFramePr>
          <p:cNvPr id="20" name="表格 6"/>
          <p:cNvGraphicFramePr>
            <a:graphicFrameLocks noGrp="1" noChangeAspect="1"/>
          </p:cNvGraphicFramePr>
          <p:nvPr>
            <p:custDataLst>
              <p:tags r:id="rId37"/>
            </p:custDataLst>
          </p:nvPr>
        </p:nvGraphicFramePr>
        <p:xfrm>
          <a:off x="7920457" y="1052575"/>
          <a:ext cx="384810" cy="386715"/>
        </p:xfrm>
        <a:graphic>
          <a:graphicData uri="http://schemas.openxmlformats.org/drawingml/2006/table">
            <a:tbl>
              <a:tblPr>
                <a:tableStyleId>{5C22544A-7EE6-4342-B048-85BDC9FD1C3A}</a:tableStyleId>
              </a:tblPr>
              <a:tblGrid>
                <a:gridCol w="128270"/>
                <a:gridCol w="128270"/>
                <a:gridCol w="128270"/>
              </a:tblGrid>
              <a:tr h="128905">
                <a:tc>
                  <a:txBody>
                    <a:bodyPr/>
                    <a:lstStyle/>
                    <a:p>
                      <a:endParaRPr lang="zh-CN" altLang="en-US" sz="600" dirty="0"/>
                    </a:p>
                  </a:txBody>
                  <a:tcPr marL="0" marR="0" marT="0" marB="0">
                    <a:solidFill>
                      <a:schemeClr val="accent4"/>
                    </a:solidFill>
                  </a:tcPr>
                </a:tc>
                <a:tc>
                  <a:txBody>
                    <a:bodyPr/>
                    <a:lstStyle/>
                    <a:p>
                      <a:endParaRPr lang="zh-CN" altLang="en-US" sz="600" dirty="0"/>
                    </a:p>
                  </a:txBody>
                  <a:tcPr marL="0" marR="0" marT="0" marB="0">
                    <a:solidFill>
                      <a:schemeClr val="accent4"/>
                    </a:solidFill>
                  </a:tcPr>
                </a:tc>
                <a:tc>
                  <a:txBody>
                    <a:bodyPr/>
                    <a:lstStyle/>
                    <a:p>
                      <a:endParaRPr lang="zh-CN" altLang="en-US" sz="600" dirty="0"/>
                    </a:p>
                  </a:txBody>
                  <a:tcPr marL="0" marR="0" marT="0" marB="0">
                    <a:solidFill>
                      <a:schemeClr val="accent4"/>
                    </a:solidFill>
                  </a:tcPr>
                </a:tc>
              </a:tr>
              <a:tr h="128905">
                <a:tc>
                  <a:txBody>
                    <a:bodyPr/>
                    <a:lstStyle/>
                    <a:p>
                      <a:endParaRPr lang="zh-CN" altLang="en-US" sz="600" dirty="0"/>
                    </a:p>
                  </a:txBody>
                  <a:tcPr marL="0" marR="0" marT="0" marB="0">
                    <a:solidFill>
                      <a:schemeClr val="accent4"/>
                    </a:solidFill>
                  </a:tcPr>
                </a:tc>
                <a:tc>
                  <a:txBody>
                    <a:bodyPr/>
                    <a:lstStyle/>
                    <a:p>
                      <a:endParaRPr lang="zh-CN" altLang="en-US" sz="600" dirty="0"/>
                    </a:p>
                  </a:txBody>
                  <a:tcPr marL="0" marR="0" marT="0" marB="0">
                    <a:solidFill>
                      <a:schemeClr val="accent4"/>
                    </a:solidFill>
                  </a:tcPr>
                </a:tc>
                <a:tc>
                  <a:txBody>
                    <a:bodyPr/>
                    <a:lstStyle/>
                    <a:p>
                      <a:endParaRPr lang="zh-CN" altLang="en-US" sz="600" dirty="0"/>
                    </a:p>
                  </a:txBody>
                  <a:tcPr marL="0" marR="0" marT="0" marB="0">
                    <a:solidFill>
                      <a:schemeClr val="accent4"/>
                    </a:solidFill>
                  </a:tcPr>
                </a:tc>
              </a:tr>
              <a:tr h="128905">
                <a:tc>
                  <a:txBody>
                    <a:bodyPr/>
                    <a:lstStyle/>
                    <a:p>
                      <a:endParaRPr lang="zh-CN" altLang="en-US" sz="600" dirty="0"/>
                    </a:p>
                  </a:txBody>
                  <a:tcPr marL="0" marR="0" marT="0" marB="0">
                    <a:solidFill>
                      <a:schemeClr val="accent4"/>
                    </a:solidFill>
                  </a:tcPr>
                </a:tc>
                <a:tc>
                  <a:txBody>
                    <a:bodyPr/>
                    <a:lstStyle/>
                    <a:p>
                      <a:endParaRPr lang="zh-CN" altLang="en-US" sz="600" dirty="0"/>
                    </a:p>
                  </a:txBody>
                  <a:tcPr marL="0" marR="0" marT="0" marB="0">
                    <a:solidFill>
                      <a:schemeClr val="accent4"/>
                    </a:solidFill>
                  </a:tcPr>
                </a:tc>
                <a:tc>
                  <a:txBody>
                    <a:bodyPr/>
                    <a:lstStyle/>
                    <a:p>
                      <a:endParaRPr lang="zh-CN" altLang="en-US" sz="600" dirty="0"/>
                    </a:p>
                  </a:txBody>
                  <a:tcPr marL="0" marR="0" marT="0" marB="0">
                    <a:solidFill>
                      <a:schemeClr val="accent4"/>
                    </a:solidFill>
                  </a:tcPr>
                </a:tc>
              </a:tr>
            </a:tbl>
          </a:graphicData>
        </a:graphic>
      </p:graphicFrame>
      <p:graphicFrame>
        <p:nvGraphicFramePr>
          <p:cNvPr id="21" name="表格 6"/>
          <p:cNvGraphicFramePr>
            <a:graphicFrameLocks noGrp="1" noChangeAspect="1"/>
          </p:cNvGraphicFramePr>
          <p:nvPr>
            <p:custDataLst>
              <p:tags r:id="rId38"/>
            </p:custDataLst>
          </p:nvPr>
        </p:nvGraphicFramePr>
        <p:xfrm>
          <a:off x="6714789" y="1062656"/>
          <a:ext cx="384810" cy="386715"/>
        </p:xfrm>
        <a:graphic>
          <a:graphicData uri="http://schemas.openxmlformats.org/drawingml/2006/table">
            <a:tbl>
              <a:tblPr>
                <a:tableStyleId>{5C22544A-7EE6-4342-B048-85BDC9FD1C3A}</a:tableStyleId>
              </a:tblPr>
              <a:tblGrid>
                <a:gridCol w="128270"/>
                <a:gridCol w="128270"/>
                <a:gridCol w="128270"/>
              </a:tblGrid>
              <a:tr h="128905">
                <a:tc>
                  <a:txBody>
                    <a:bodyPr/>
                    <a:lstStyle/>
                    <a:p>
                      <a:endParaRPr lang="zh-CN" altLang="en-US" sz="600" dirty="0"/>
                    </a:p>
                  </a:txBody>
                  <a:tcPr marL="0" marR="0" marT="0" marB="0">
                    <a:solidFill>
                      <a:schemeClr val="accent1">
                        <a:lumMod val="20000"/>
                        <a:lumOff val="80000"/>
                      </a:schemeClr>
                    </a:solidFill>
                  </a:tcPr>
                </a:tc>
                <a:tc>
                  <a:txBody>
                    <a:bodyPr/>
                    <a:lstStyle/>
                    <a:p>
                      <a:endParaRPr lang="zh-CN" altLang="en-US" sz="600" dirty="0"/>
                    </a:p>
                  </a:txBody>
                  <a:tcPr marL="0" marR="0" marT="0" marB="0">
                    <a:solidFill>
                      <a:schemeClr val="accent1">
                        <a:lumMod val="20000"/>
                        <a:lumOff val="80000"/>
                      </a:schemeClr>
                    </a:solidFill>
                  </a:tcPr>
                </a:tc>
                <a:tc>
                  <a:txBody>
                    <a:bodyPr/>
                    <a:lstStyle/>
                    <a:p>
                      <a:endParaRPr lang="zh-CN" altLang="en-US" sz="600" dirty="0"/>
                    </a:p>
                  </a:txBody>
                  <a:tcPr marL="0" marR="0" marT="0" marB="0">
                    <a:solidFill>
                      <a:schemeClr val="accent1">
                        <a:lumMod val="20000"/>
                        <a:lumOff val="80000"/>
                      </a:schemeClr>
                    </a:solidFill>
                  </a:tcPr>
                </a:tc>
              </a:tr>
              <a:tr h="128905">
                <a:tc>
                  <a:txBody>
                    <a:bodyPr/>
                    <a:lstStyle/>
                    <a:p>
                      <a:endParaRPr lang="zh-CN" altLang="en-US" sz="600" dirty="0"/>
                    </a:p>
                  </a:txBody>
                  <a:tcPr marL="0" marR="0" marT="0" marB="0">
                    <a:solidFill>
                      <a:schemeClr val="accent1">
                        <a:lumMod val="20000"/>
                        <a:lumOff val="80000"/>
                      </a:schemeClr>
                    </a:solidFill>
                  </a:tcPr>
                </a:tc>
                <a:tc>
                  <a:txBody>
                    <a:bodyPr/>
                    <a:lstStyle/>
                    <a:p>
                      <a:endParaRPr lang="zh-CN" altLang="en-US" sz="600" dirty="0"/>
                    </a:p>
                  </a:txBody>
                  <a:tcPr marL="0" marR="0" marT="0" marB="0">
                    <a:solidFill>
                      <a:schemeClr val="accent1">
                        <a:lumMod val="20000"/>
                        <a:lumOff val="80000"/>
                      </a:schemeClr>
                    </a:solidFill>
                  </a:tcPr>
                </a:tc>
                <a:tc>
                  <a:txBody>
                    <a:bodyPr/>
                    <a:lstStyle/>
                    <a:p>
                      <a:endParaRPr lang="zh-CN" altLang="en-US" sz="600" dirty="0"/>
                    </a:p>
                  </a:txBody>
                  <a:tcPr marL="0" marR="0" marT="0" marB="0">
                    <a:solidFill>
                      <a:schemeClr val="accent1">
                        <a:lumMod val="20000"/>
                        <a:lumOff val="80000"/>
                      </a:schemeClr>
                    </a:solidFill>
                  </a:tcPr>
                </a:tc>
              </a:tr>
              <a:tr h="128905">
                <a:tc>
                  <a:txBody>
                    <a:bodyPr/>
                    <a:lstStyle/>
                    <a:p>
                      <a:endParaRPr lang="zh-CN" altLang="en-US" sz="600" dirty="0"/>
                    </a:p>
                  </a:txBody>
                  <a:tcPr marL="0" marR="0" marT="0" marB="0">
                    <a:solidFill>
                      <a:schemeClr val="accent1">
                        <a:lumMod val="20000"/>
                        <a:lumOff val="80000"/>
                      </a:schemeClr>
                    </a:solidFill>
                  </a:tcPr>
                </a:tc>
                <a:tc>
                  <a:txBody>
                    <a:bodyPr/>
                    <a:lstStyle/>
                    <a:p>
                      <a:endParaRPr lang="zh-CN" altLang="en-US" sz="600" dirty="0"/>
                    </a:p>
                  </a:txBody>
                  <a:tcPr marL="0" marR="0" marT="0" marB="0">
                    <a:solidFill>
                      <a:schemeClr val="accent1">
                        <a:lumMod val="20000"/>
                        <a:lumOff val="80000"/>
                      </a:schemeClr>
                    </a:solidFill>
                  </a:tcPr>
                </a:tc>
                <a:tc>
                  <a:txBody>
                    <a:bodyPr/>
                    <a:lstStyle/>
                    <a:p>
                      <a:endParaRPr lang="zh-CN" altLang="en-US" sz="600" dirty="0"/>
                    </a:p>
                  </a:txBody>
                  <a:tcPr marL="0" marR="0" marT="0" marB="0">
                    <a:solidFill>
                      <a:schemeClr val="accent1">
                        <a:lumMod val="20000"/>
                        <a:lumOff val="80000"/>
                      </a:schemeClr>
                    </a:solidFill>
                  </a:tcPr>
                </a:tc>
              </a:tr>
            </a:tbl>
          </a:graphicData>
        </a:graphic>
      </p:graphicFrame>
      <p:sp>
        <p:nvSpPr>
          <p:cNvPr id="22" name="文本框 21"/>
          <p:cNvSpPr txBox="1"/>
          <p:nvPr>
            <p:custDataLst>
              <p:tags r:id="rId39"/>
            </p:custDataLst>
          </p:nvPr>
        </p:nvSpPr>
        <p:spPr>
          <a:xfrm>
            <a:off x="5161434" y="1055671"/>
            <a:ext cx="1519370" cy="386080"/>
          </a:xfrm>
          <a:prstGeom prst="rect">
            <a:avLst/>
          </a:prstGeom>
          <a:noFill/>
        </p:spPr>
        <p:txBody>
          <a:bodyPr wrap="square" lIns="36195" rIns="0" rtlCol="0" anchor="ctr" anchorCtr="0">
            <a:noAutofit/>
          </a:bodyPr>
          <a:lstStyle/>
          <a:p>
            <a:r>
              <a:rPr lang="en-GB" altLang="zh-CN" sz="1600" dirty="0"/>
              <a:t>Busy Waiting</a:t>
            </a:r>
            <a:endParaRPr lang="zh-CN" altLang="en-US" sz="1600" dirty="0">
              <a:latin typeface="黑体" charset="0"/>
              <a:ea typeface="黑体" charset="0"/>
              <a:cs typeface="Times New Roman" panose="02020503050405090304" pitchFamily="18" charset="0"/>
            </a:endParaRPr>
          </a:p>
        </p:txBody>
      </p:sp>
      <p:sp>
        <p:nvSpPr>
          <p:cNvPr id="23" name="文本框 22"/>
          <p:cNvSpPr txBox="1"/>
          <p:nvPr>
            <p:custDataLst>
              <p:tags r:id="rId40"/>
            </p:custDataLst>
          </p:nvPr>
        </p:nvSpPr>
        <p:spPr>
          <a:xfrm>
            <a:off x="5167148" y="1581900"/>
            <a:ext cx="2828080" cy="386080"/>
          </a:xfrm>
          <a:prstGeom prst="rect">
            <a:avLst/>
          </a:prstGeom>
          <a:noFill/>
        </p:spPr>
        <p:txBody>
          <a:bodyPr wrap="square" lIns="36195" rIns="0" rtlCol="0" anchor="ctr" anchorCtr="0">
            <a:noAutofit/>
          </a:bodyPr>
          <a:lstStyle/>
          <a:p>
            <a:r>
              <a:rPr lang="en-GB" altLang="zh-CN" sz="1600" dirty="0"/>
              <a:t>Diagonal Tile Factorization</a:t>
            </a:r>
            <a:endParaRPr lang="zh-CN" altLang="en-US" sz="1600" dirty="0">
              <a:latin typeface="黑体" charset="0"/>
              <a:ea typeface="黑体" charset="0"/>
              <a:cs typeface="Times New Roman" panose="02020503050405090304" pitchFamily="18" charset="0"/>
            </a:endParaRPr>
          </a:p>
        </p:txBody>
      </p:sp>
      <p:sp>
        <p:nvSpPr>
          <p:cNvPr id="35" name="文本框 34"/>
          <p:cNvSpPr txBox="1"/>
          <p:nvPr>
            <p:custDataLst>
              <p:tags r:id="rId41"/>
            </p:custDataLst>
          </p:nvPr>
        </p:nvSpPr>
        <p:spPr>
          <a:xfrm>
            <a:off x="8301001" y="1556500"/>
            <a:ext cx="2122714" cy="386080"/>
          </a:xfrm>
          <a:prstGeom prst="rect">
            <a:avLst/>
          </a:prstGeom>
          <a:noFill/>
        </p:spPr>
        <p:txBody>
          <a:bodyPr wrap="square" lIns="36195" rtlCol="0" anchor="ctr" anchorCtr="0">
            <a:noAutofit/>
          </a:bodyPr>
          <a:lstStyle/>
          <a:p>
            <a:r>
              <a:rPr lang="en-GB" altLang="zh-CN" sz="1600" dirty="0"/>
              <a:t>Column Tile Solve</a:t>
            </a:r>
            <a:endParaRPr lang="zh-CN" altLang="en-US" sz="1600" dirty="0">
              <a:latin typeface="黑体" charset="0"/>
              <a:ea typeface="黑体" charset="0"/>
              <a:cs typeface="Times New Roman" panose="02020503050405090304" pitchFamily="18" charset="0"/>
            </a:endParaRPr>
          </a:p>
        </p:txBody>
      </p:sp>
      <p:sp>
        <p:nvSpPr>
          <p:cNvPr id="36" name="文本框 35"/>
          <p:cNvSpPr txBox="1"/>
          <p:nvPr>
            <p:custDataLst>
              <p:tags r:id="rId42"/>
            </p:custDataLst>
          </p:nvPr>
        </p:nvSpPr>
        <p:spPr>
          <a:xfrm>
            <a:off x="8301001" y="1053210"/>
            <a:ext cx="2028132" cy="386080"/>
          </a:xfrm>
          <a:prstGeom prst="rect">
            <a:avLst/>
          </a:prstGeom>
          <a:noFill/>
        </p:spPr>
        <p:txBody>
          <a:bodyPr wrap="square" lIns="36195" rtlCol="0" anchor="ctr" anchorCtr="0">
            <a:noAutofit/>
          </a:bodyPr>
          <a:lstStyle/>
          <a:p>
            <a:r>
              <a:rPr lang="en-GB" altLang="zh-CN" sz="1600"/>
              <a:t>Trailing Tile Update</a:t>
            </a:r>
            <a:endParaRPr lang="zh-CN" altLang="en-US" sz="1600" dirty="0">
              <a:latin typeface="黑体" charset="0"/>
              <a:ea typeface="黑体" charset="0"/>
              <a:cs typeface="Times New Roman" panose="02020503050405090304" pitchFamily="18" charset="0"/>
            </a:endParaRPr>
          </a:p>
        </p:txBody>
      </p:sp>
      <p:sp>
        <p:nvSpPr>
          <p:cNvPr id="45" name="文本框 44"/>
          <p:cNvSpPr txBox="1"/>
          <p:nvPr>
            <p:custDataLst>
              <p:tags r:id="rId43"/>
            </p:custDataLst>
          </p:nvPr>
        </p:nvSpPr>
        <p:spPr>
          <a:xfrm>
            <a:off x="7099778" y="1058846"/>
            <a:ext cx="820679" cy="386080"/>
          </a:xfrm>
          <a:prstGeom prst="rect">
            <a:avLst/>
          </a:prstGeom>
          <a:noFill/>
        </p:spPr>
        <p:txBody>
          <a:bodyPr wrap="square" lIns="36195" rtlCol="0" anchor="ctr" anchorCtr="0">
            <a:noAutofit/>
          </a:bodyPr>
          <a:lstStyle/>
          <a:p>
            <a:r>
              <a:rPr lang="en-US" altLang="zh-CN" sz="1600">
                <a:latin typeface="Arial" panose="020B0604020202090204" pitchFamily="34" charset="0"/>
                <a:ea typeface="黑体" charset="0"/>
                <a:cs typeface="Arial" panose="020B0604020202090204" pitchFamily="34" charset="0"/>
              </a:rPr>
              <a:t>Done</a:t>
            </a:r>
            <a:endParaRPr lang="zh-CN" altLang="en-US" sz="1600" dirty="0">
              <a:latin typeface="Arial" panose="020B0604020202090204" pitchFamily="34" charset="0"/>
              <a:ea typeface="黑体" charset="0"/>
              <a:cs typeface="Arial" panose="020B0604020202090204" pitchFamily="34" charset="0"/>
            </a:endParaRPr>
          </a:p>
        </p:txBody>
      </p:sp>
      <p:sp>
        <p:nvSpPr>
          <p:cNvPr id="46" name="文本框 45"/>
          <p:cNvSpPr txBox="1">
            <a:spLocks noChangeAspect="1"/>
          </p:cNvSpPr>
          <p:nvPr>
            <p:custDataLst>
              <p:tags r:id="rId44"/>
            </p:custDataLst>
          </p:nvPr>
        </p:nvSpPr>
        <p:spPr>
          <a:xfrm>
            <a:off x="4797579" y="1063291"/>
            <a:ext cx="359410" cy="377825"/>
          </a:xfrm>
          <a:prstGeom prst="rect">
            <a:avLst/>
          </a:prstGeom>
          <a:noFill/>
          <a:extLst>
            <a:ext uri="{909E8E84-426E-40DD-AFC4-6F175D3DCCD1}">
              <a14:hiddenFill xmlns:a14="http://schemas.microsoft.com/office/drawing/2010/main">
                <a:solidFill>
                  <a:srgbClr val="E9ECF6"/>
                </a:solidFill>
              </a14:hiddenFill>
            </a:ext>
          </a:extLst>
        </p:spPr>
        <p:txBody>
          <a:bodyPr wrap="square" rtlCol="0" anchor="ctr" anchorCtr="0">
            <a:noAutofit/>
          </a:bodyPr>
          <a:lstStyle/>
          <a:p>
            <a:pPr algn="ctr"/>
            <a:endParaRPr lang="en-US" altLang="zh-CN" sz="2000">
              <a:latin typeface="黑体" charset="0"/>
              <a:ea typeface="黑体" charset="0"/>
              <a:cs typeface="Times New Roman" panose="02020503050405090304" pitchFamily="18" charset="0"/>
            </a:endParaRPr>
          </a:p>
        </p:txBody>
      </p:sp>
      <p:sp>
        <p:nvSpPr>
          <p:cNvPr id="47" name="文本框 46"/>
          <p:cNvSpPr txBox="1">
            <a:spLocks noChangeAspect="1"/>
          </p:cNvSpPr>
          <p:nvPr>
            <p:custDataLst>
              <p:tags r:id="rId45"/>
            </p:custDataLst>
          </p:nvPr>
        </p:nvSpPr>
        <p:spPr>
          <a:xfrm>
            <a:off x="4817264" y="1581900"/>
            <a:ext cx="359410" cy="377825"/>
          </a:xfrm>
          <a:prstGeom prst="rect">
            <a:avLst/>
          </a:prstGeom>
          <a:noFill/>
          <a:extLst>
            <a:ext uri="{909E8E84-426E-40DD-AFC4-6F175D3DCCD1}">
              <a14:hiddenFill xmlns:a14="http://schemas.microsoft.com/office/drawing/2010/main">
                <a:solidFill>
                  <a:srgbClr val="E9ECF6"/>
                </a:solidFill>
              </a14:hiddenFill>
            </a:ext>
          </a:extLst>
        </p:spPr>
        <p:txBody>
          <a:bodyPr wrap="square" rtlCol="0" anchor="ctr" anchorCtr="0">
            <a:noAutofit/>
          </a:bodyPr>
          <a:lstStyle/>
          <a:p>
            <a:pPr algn="ctr"/>
            <a:endParaRPr lang="en-US" altLang="zh-CN" sz="2000">
              <a:latin typeface="黑体" charset="0"/>
              <a:ea typeface="黑体" charset="0"/>
              <a:cs typeface="Times New Roman" panose="02020503050405090304" pitchFamily="18" charset="0"/>
            </a:endParaRPr>
          </a:p>
        </p:txBody>
      </p:sp>
      <p:sp>
        <p:nvSpPr>
          <p:cNvPr id="48" name="文本框 47"/>
          <p:cNvSpPr txBox="1">
            <a:spLocks noChangeAspect="1"/>
          </p:cNvSpPr>
          <p:nvPr>
            <p:custDataLst>
              <p:tags r:id="rId46"/>
            </p:custDataLst>
          </p:nvPr>
        </p:nvSpPr>
        <p:spPr>
          <a:xfrm>
            <a:off x="7920457" y="1560310"/>
            <a:ext cx="359410" cy="377825"/>
          </a:xfrm>
          <a:prstGeom prst="rect">
            <a:avLst/>
          </a:prstGeom>
          <a:noFill/>
          <a:extLst>
            <a:ext uri="{909E8E84-426E-40DD-AFC4-6F175D3DCCD1}">
              <a14:hiddenFill xmlns:a14="http://schemas.microsoft.com/office/drawing/2010/main">
                <a:solidFill>
                  <a:srgbClr val="E9ECF6"/>
                </a:solidFill>
              </a14:hiddenFill>
            </a:ext>
          </a:extLst>
        </p:spPr>
        <p:txBody>
          <a:bodyPr wrap="square" rtlCol="0" anchor="ctr" anchorCtr="0">
            <a:noAutofit/>
          </a:bodyPr>
          <a:lstStyle/>
          <a:p>
            <a:pPr algn="ctr"/>
            <a:endParaRPr lang="en-US" altLang="zh-CN" sz="2000">
              <a:latin typeface="黑体" charset="0"/>
              <a:ea typeface="黑体" charset="0"/>
              <a:cs typeface="Times New Roman" panose="02020503050405090304" pitchFamily="18" charset="0"/>
            </a:endParaRPr>
          </a:p>
        </p:txBody>
      </p:sp>
      <p:sp>
        <p:nvSpPr>
          <p:cNvPr id="49" name="文本框 48"/>
          <p:cNvSpPr txBox="1"/>
          <p:nvPr/>
        </p:nvSpPr>
        <p:spPr>
          <a:xfrm>
            <a:off x="595630" y="275590"/>
            <a:ext cx="7745095" cy="584775"/>
          </a:xfrm>
          <a:prstGeom prst="rect">
            <a:avLst/>
          </a:prstGeom>
          <a:noFill/>
          <a:effectLst/>
        </p:spPr>
        <p:txBody>
          <a:bodyPr wrap="square" rtlCol="0">
            <a:spAutoFit/>
          </a:bodyPr>
          <a:lstStyle/>
          <a:p>
            <a:pPr algn="just"/>
            <a:r>
              <a:rPr kumimoji="1" lang="en-GB" altLang="zh-CN" sz="3200" dirty="0">
                <a:solidFill>
                  <a:srgbClr val="1B5294"/>
                </a:solidFill>
                <a:latin typeface="Arial" panose="020B0604020202090204" pitchFamily="34" charset="0"/>
                <a:ea typeface="微软雅黑" panose="020B0503020204020204" pitchFamily="34" charset="-122"/>
                <a:cs typeface="Arial" panose="020B0604020202090204" pitchFamily="34" charset="0"/>
                <a:sym typeface="+mn-ea"/>
              </a:rPr>
              <a:t>Non-Delayed Cholesky Factorization</a:t>
            </a:r>
            <a:endParaRPr kumimoji="1" lang="zh-CN" altLang="en-US" sz="3200" dirty="0">
              <a:solidFill>
                <a:srgbClr val="1B5294"/>
              </a:solidFill>
              <a:latin typeface="Arial" panose="020B0604020202090204" pitchFamily="34" charset="0"/>
              <a:ea typeface="微软雅黑" panose="020B0503020204020204" pitchFamily="34" charset="-122"/>
              <a:cs typeface="Arial" panose="020B0604020202090204" pitchFamily="34" charset="0"/>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占位符 2"/>
          <p:cNvSpPr>
            <a:spLocks noGrp="1"/>
          </p:cNvSpPr>
          <p:nvPr>
            <p:ph type="dt" sz="half" idx="11"/>
          </p:nvPr>
        </p:nvSpPr>
        <p:spPr/>
        <p:txBody>
          <a:bodyPr/>
          <a:lstStyle/>
          <a:p>
            <a:pPr eaLnBrk="1" hangingPunct="1">
              <a:defRPr/>
            </a:pPr>
            <a:fld id="{AE3CD8ED-737E-4C4B-A8A6-F04A92EA5827}" type="datetime1">
              <a:rPr lang="zh-CN" altLang="en-US" b="0" smtClean="0"/>
            </a:fld>
            <a:endParaRPr lang="en-US" altLang="zh-CN" b="0" dirty="0"/>
          </a:p>
        </p:txBody>
      </p:sp>
      <p:sp>
        <p:nvSpPr>
          <p:cNvPr id="4" name="灯片编号占位符 3"/>
          <p:cNvSpPr>
            <a:spLocks noGrp="1"/>
          </p:cNvSpPr>
          <p:nvPr>
            <p:ph type="sldNum" sz="quarter" idx="13"/>
          </p:nvPr>
        </p:nvSpPr>
        <p:spPr/>
        <p:txBody>
          <a:bodyPr/>
          <a:lstStyle/>
          <a:p>
            <a:pPr eaLnBrk="1" hangingPunct="1">
              <a:defRPr/>
            </a:pPr>
            <a:fld id="{C27AA96D-97FF-4629-975B-5B2D4FEAEEB1}" type="slidenum">
              <a:rPr lang="en-US" altLang="zh-CN" b="0" smtClean="0"/>
            </a:fld>
            <a:endParaRPr lang="en-US" altLang="zh-CN" b="0" dirty="0"/>
          </a:p>
        </p:txBody>
      </p:sp>
      <p:grpSp>
        <p:nvGrpSpPr>
          <p:cNvPr id="53" name="组合 52"/>
          <p:cNvGrpSpPr>
            <a:grpSpLocks noChangeAspect="1"/>
          </p:cNvGrpSpPr>
          <p:nvPr/>
        </p:nvGrpSpPr>
        <p:grpSpPr>
          <a:xfrm>
            <a:off x="10920182" y="1064017"/>
            <a:ext cx="913713" cy="819866"/>
            <a:chOff x="10484831" y="136172"/>
            <a:chExt cx="1203623" cy="1080000"/>
          </a:xfrm>
        </p:grpSpPr>
        <p:sp>
          <p:nvSpPr>
            <p:cNvPr id="54" name="框架 53"/>
            <p:cNvSpPr/>
            <p:nvPr/>
          </p:nvSpPr>
          <p:spPr>
            <a:xfrm>
              <a:off x="10546643" y="136172"/>
              <a:ext cx="1080000" cy="108000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sp>
          <p:nvSpPr>
            <p:cNvPr id="55" name="文本框 54"/>
            <p:cNvSpPr txBox="1"/>
            <p:nvPr/>
          </p:nvSpPr>
          <p:spPr>
            <a:xfrm>
              <a:off x="10484831" y="225976"/>
              <a:ext cx="1203623" cy="931000"/>
            </a:xfrm>
            <a:prstGeom prst="rect">
              <a:avLst/>
            </a:prstGeom>
            <a:noFill/>
          </p:spPr>
          <p:txBody>
            <a:bodyPr wrap="square" rtlCol="0" anchor="ctr">
              <a:spAutoFit/>
            </a:bodyPr>
            <a:lstStyle/>
            <a:p>
              <a:pPr algn="ctr"/>
              <a:r>
                <a:rPr kumimoji="1" lang="en-US" altLang="zh-CN" sz="4000" b="1" dirty="0">
                  <a:latin typeface="Heiti SC Medium" panose="02000000000000000000" pitchFamily="2" charset="-128"/>
                  <a:ea typeface="Heiti SC Medium" panose="02000000000000000000" pitchFamily="2" charset="-128"/>
                </a:rPr>
                <a:t>7</a:t>
              </a:r>
              <a:endParaRPr kumimoji="1" lang="en-US" altLang="zh-CN" sz="4000" b="1" dirty="0">
                <a:latin typeface="Heiti SC Medium" panose="02000000000000000000" pitchFamily="2" charset="-128"/>
                <a:ea typeface="Heiti SC Medium" panose="02000000000000000000" pitchFamily="2" charset="-128"/>
              </a:endParaRPr>
            </a:p>
          </p:txBody>
        </p:sp>
      </p:grpSp>
      <p:sp>
        <p:nvSpPr>
          <p:cNvPr id="6" name="矩形 5"/>
          <p:cNvSpPr>
            <a:spLocks noChangeAspect="1"/>
          </p:cNvSpPr>
          <p:nvPr>
            <p:custDataLst>
              <p:tags r:id="rId1"/>
            </p:custDataLst>
          </p:nvPr>
        </p:nvSpPr>
        <p:spPr>
          <a:xfrm>
            <a:off x="551007" y="1556189"/>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graphicFrame>
        <p:nvGraphicFramePr>
          <p:cNvPr id="2" name="表格 6"/>
          <p:cNvGraphicFramePr>
            <a:graphicFrameLocks noGrp="1"/>
          </p:cNvGraphicFramePr>
          <p:nvPr>
            <p:custDataLst>
              <p:tags r:id="rId2"/>
            </p:custDataLst>
          </p:nvPr>
        </p:nvGraphicFramePr>
        <p:xfrm>
          <a:off x="605067" y="1611213"/>
          <a:ext cx="972000" cy="971850"/>
        </p:xfrm>
        <a:graphic>
          <a:graphicData uri="http://schemas.openxmlformats.org/drawingml/2006/table">
            <a:tbl>
              <a:tblPr>
                <a:tableStyleId>{5C22544A-7EE6-4342-B048-85BDC9FD1C3A}</a:tableStyleId>
              </a:tblPr>
              <a:tblGrid>
                <a:gridCol w="324000"/>
                <a:gridCol w="323850"/>
                <a:gridCol w="324150"/>
              </a:tblGrid>
              <a:tr h="323850">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r>
              <a:tr h="324000">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r>
              <a:tr h="324000">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r>
            </a:tbl>
          </a:graphicData>
        </a:graphic>
      </p:graphicFrame>
      <p:sp>
        <p:nvSpPr>
          <p:cNvPr id="5" name="矩形 4"/>
          <p:cNvSpPr>
            <a:spLocks noChangeAspect="1"/>
          </p:cNvSpPr>
          <p:nvPr>
            <p:custDataLst>
              <p:tags r:id="rId3"/>
            </p:custDataLst>
          </p:nvPr>
        </p:nvSpPr>
        <p:spPr>
          <a:xfrm>
            <a:off x="551007" y="2636968"/>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graphicFrame>
        <p:nvGraphicFramePr>
          <p:cNvPr id="7" name="表格 6"/>
          <p:cNvGraphicFramePr>
            <a:graphicFrameLocks noGrp="1"/>
          </p:cNvGraphicFramePr>
          <p:nvPr>
            <p:custDataLst>
              <p:tags r:id="rId4"/>
            </p:custDataLst>
          </p:nvPr>
        </p:nvGraphicFramePr>
        <p:xfrm>
          <a:off x="605067" y="2691992"/>
          <a:ext cx="972000" cy="971850"/>
        </p:xfrm>
        <a:graphic>
          <a:graphicData uri="http://schemas.openxmlformats.org/drawingml/2006/table">
            <a:tbl>
              <a:tblPr>
                <a:tableStyleId>{5C22544A-7EE6-4342-B048-85BDC9FD1C3A}</a:tableStyleId>
              </a:tblPr>
              <a:tblGrid>
                <a:gridCol w="324000"/>
                <a:gridCol w="324000"/>
                <a:gridCol w="324000"/>
              </a:tblGrid>
              <a:tr h="323850">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r>
              <a:tr h="324000">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r>
              <a:tr h="324000">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r>
            </a:tbl>
          </a:graphicData>
        </a:graphic>
      </p:graphicFrame>
      <p:sp>
        <p:nvSpPr>
          <p:cNvPr id="9" name="矩形 8"/>
          <p:cNvSpPr>
            <a:spLocks noChangeAspect="1"/>
          </p:cNvSpPr>
          <p:nvPr>
            <p:custDataLst>
              <p:tags r:id="rId5"/>
            </p:custDataLst>
          </p:nvPr>
        </p:nvSpPr>
        <p:spPr>
          <a:xfrm>
            <a:off x="1631127" y="2636968"/>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graphicFrame>
        <p:nvGraphicFramePr>
          <p:cNvPr id="14" name="表格 6"/>
          <p:cNvGraphicFramePr>
            <a:graphicFrameLocks noGrp="1"/>
          </p:cNvGraphicFramePr>
          <p:nvPr>
            <p:custDataLst>
              <p:tags r:id="rId6"/>
            </p:custDataLst>
          </p:nvPr>
        </p:nvGraphicFramePr>
        <p:xfrm>
          <a:off x="1685187" y="2691992"/>
          <a:ext cx="972000" cy="971850"/>
        </p:xfrm>
        <a:graphic>
          <a:graphicData uri="http://schemas.openxmlformats.org/drawingml/2006/table">
            <a:tbl>
              <a:tblPr>
                <a:tableStyleId>{5C22544A-7EE6-4342-B048-85BDC9FD1C3A}</a:tableStyleId>
              </a:tblPr>
              <a:tblGrid>
                <a:gridCol w="324000"/>
                <a:gridCol w="324000"/>
                <a:gridCol w="324000"/>
              </a:tblGrid>
              <a:tr h="323850">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r>
              <a:tr h="324000">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r>
              <a:tr h="324000">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r>
            </a:tbl>
          </a:graphicData>
        </a:graphic>
      </p:graphicFrame>
      <p:sp>
        <p:nvSpPr>
          <p:cNvPr id="16" name="矩形 15"/>
          <p:cNvSpPr>
            <a:spLocks noChangeAspect="1"/>
          </p:cNvSpPr>
          <p:nvPr>
            <p:custDataLst>
              <p:tags r:id="rId7"/>
            </p:custDataLst>
          </p:nvPr>
        </p:nvSpPr>
        <p:spPr>
          <a:xfrm>
            <a:off x="551007" y="3717747"/>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graphicFrame>
        <p:nvGraphicFramePr>
          <p:cNvPr id="17" name="表格 6"/>
          <p:cNvGraphicFramePr>
            <a:graphicFrameLocks noGrp="1"/>
          </p:cNvGraphicFramePr>
          <p:nvPr>
            <p:custDataLst>
              <p:tags r:id="rId8"/>
            </p:custDataLst>
          </p:nvPr>
        </p:nvGraphicFramePr>
        <p:xfrm>
          <a:off x="605067" y="3772771"/>
          <a:ext cx="972000" cy="971850"/>
        </p:xfrm>
        <a:graphic>
          <a:graphicData uri="http://schemas.openxmlformats.org/drawingml/2006/table">
            <a:tbl>
              <a:tblPr>
                <a:tableStyleId>{5C22544A-7EE6-4342-B048-85BDC9FD1C3A}</a:tableStyleId>
              </a:tblPr>
              <a:tblGrid>
                <a:gridCol w="324000"/>
                <a:gridCol w="324000"/>
                <a:gridCol w="324000"/>
              </a:tblGrid>
              <a:tr h="323850">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r>
              <a:tr h="324000">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r>
              <a:tr h="324000">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r>
            </a:tbl>
          </a:graphicData>
        </a:graphic>
      </p:graphicFrame>
      <p:sp>
        <p:nvSpPr>
          <p:cNvPr id="18" name="矩形 17"/>
          <p:cNvSpPr>
            <a:spLocks noChangeAspect="1"/>
          </p:cNvSpPr>
          <p:nvPr>
            <p:custDataLst>
              <p:tags r:id="rId9"/>
            </p:custDataLst>
          </p:nvPr>
        </p:nvSpPr>
        <p:spPr>
          <a:xfrm>
            <a:off x="1631127" y="3717747"/>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graphicFrame>
        <p:nvGraphicFramePr>
          <p:cNvPr id="24" name="表格 6"/>
          <p:cNvGraphicFramePr>
            <a:graphicFrameLocks noGrp="1"/>
          </p:cNvGraphicFramePr>
          <p:nvPr>
            <p:custDataLst>
              <p:tags r:id="rId10"/>
            </p:custDataLst>
          </p:nvPr>
        </p:nvGraphicFramePr>
        <p:xfrm>
          <a:off x="1685187" y="3772771"/>
          <a:ext cx="972000" cy="971850"/>
        </p:xfrm>
        <a:graphic>
          <a:graphicData uri="http://schemas.openxmlformats.org/drawingml/2006/table">
            <a:tbl>
              <a:tblPr>
                <a:tableStyleId>{5C22544A-7EE6-4342-B048-85BDC9FD1C3A}</a:tableStyleId>
              </a:tblPr>
              <a:tblGrid>
                <a:gridCol w="324000"/>
                <a:gridCol w="324000"/>
                <a:gridCol w="324000"/>
              </a:tblGrid>
              <a:tr h="323850">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r>
              <a:tr h="324000">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r>
              <a:tr h="324000">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c>
                  <a:txBody>
                    <a:bodyPr/>
                    <a:lstStyle/>
                    <a:p>
                      <a:endParaRPr lang="zh-CN" altLang="en-US" sz="600" dirty="0"/>
                    </a:p>
                  </a:txBody>
                  <a:tcPr marL="29605" marR="29605" marT="14803" marB="14803">
                    <a:solidFill>
                      <a:srgbClr val="DAE3F3"/>
                    </a:solidFill>
                  </a:tcPr>
                </a:tc>
              </a:tr>
            </a:tbl>
          </a:graphicData>
        </a:graphic>
      </p:graphicFrame>
      <p:sp>
        <p:nvSpPr>
          <p:cNvPr id="25" name="矩形 24"/>
          <p:cNvSpPr>
            <a:spLocks noChangeAspect="1"/>
          </p:cNvSpPr>
          <p:nvPr>
            <p:custDataLst>
              <p:tags r:id="rId11"/>
            </p:custDataLst>
          </p:nvPr>
        </p:nvSpPr>
        <p:spPr>
          <a:xfrm>
            <a:off x="2711247" y="3717747"/>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graphicFrame>
        <p:nvGraphicFramePr>
          <p:cNvPr id="26" name="表格 6"/>
          <p:cNvGraphicFramePr>
            <a:graphicFrameLocks noGrp="1"/>
          </p:cNvGraphicFramePr>
          <p:nvPr>
            <p:custDataLst>
              <p:tags r:id="rId12"/>
            </p:custDataLst>
          </p:nvPr>
        </p:nvGraphicFramePr>
        <p:xfrm>
          <a:off x="2765307" y="3772771"/>
          <a:ext cx="972000" cy="971850"/>
        </p:xfrm>
        <a:graphic>
          <a:graphicData uri="http://schemas.openxmlformats.org/drawingml/2006/table">
            <a:tbl>
              <a:tblPr>
                <a:tableStyleId>{5C22544A-7EE6-4342-B048-85BDC9FD1C3A}</a:tableStyleId>
              </a:tblPr>
              <a:tblGrid>
                <a:gridCol w="324000"/>
                <a:gridCol w="324000"/>
                <a:gridCol w="324000"/>
              </a:tblGrid>
              <a:tr h="323850">
                <a:tc>
                  <a:txBody>
                    <a:bodyPr/>
                    <a:lstStyle/>
                    <a:p>
                      <a:endParaRPr lang="zh-CN" altLang="en-US" sz="600" dirty="0"/>
                    </a:p>
                  </a:txBody>
                  <a:tcPr marL="29605" marR="29605" marT="14803" marB="14803">
                    <a:solidFill>
                      <a:srgbClr val="70AD47"/>
                    </a:solidFill>
                  </a:tcPr>
                </a:tc>
                <a:tc>
                  <a:txBody>
                    <a:bodyPr/>
                    <a:lstStyle/>
                    <a:p>
                      <a:endParaRPr lang="zh-CN" altLang="en-US" sz="600" dirty="0"/>
                    </a:p>
                  </a:txBody>
                  <a:tcPr marL="29605" marR="29605" marT="14803" marB="14803">
                    <a:solidFill>
                      <a:srgbClr val="70AD47"/>
                    </a:solidFill>
                  </a:tcPr>
                </a:tc>
                <a:tc>
                  <a:txBody>
                    <a:bodyPr/>
                    <a:lstStyle/>
                    <a:p>
                      <a:endParaRPr lang="zh-CN" altLang="en-US" sz="600" dirty="0"/>
                    </a:p>
                  </a:txBody>
                  <a:tcPr marL="29605" marR="29605" marT="14803" marB="14803">
                    <a:solidFill>
                      <a:srgbClr val="70AD47"/>
                    </a:solidFill>
                  </a:tcPr>
                </a:tc>
              </a:tr>
              <a:tr h="324000">
                <a:tc>
                  <a:txBody>
                    <a:bodyPr/>
                    <a:lstStyle/>
                    <a:p>
                      <a:endParaRPr lang="zh-CN" altLang="en-US" sz="600" dirty="0"/>
                    </a:p>
                  </a:txBody>
                  <a:tcPr marL="29605" marR="29605" marT="14803" marB="14803">
                    <a:solidFill>
                      <a:srgbClr val="70AD47"/>
                    </a:solidFill>
                  </a:tcPr>
                </a:tc>
                <a:tc>
                  <a:txBody>
                    <a:bodyPr/>
                    <a:lstStyle/>
                    <a:p>
                      <a:endParaRPr lang="zh-CN" altLang="en-US" sz="600" dirty="0"/>
                    </a:p>
                  </a:txBody>
                  <a:tcPr marL="29605" marR="29605" marT="14803" marB="14803">
                    <a:solidFill>
                      <a:srgbClr val="70AD47"/>
                    </a:solidFill>
                  </a:tcPr>
                </a:tc>
                <a:tc>
                  <a:txBody>
                    <a:bodyPr/>
                    <a:lstStyle/>
                    <a:p>
                      <a:endParaRPr lang="zh-CN" altLang="en-US" sz="600" dirty="0"/>
                    </a:p>
                  </a:txBody>
                  <a:tcPr marL="29605" marR="29605" marT="14803" marB="14803">
                    <a:solidFill>
                      <a:srgbClr val="70AD47"/>
                    </a:solidFill>
                  </a:tcPr>
                </a:tc>
              </a:tr>
              <a:tr h="324000">
                <a:tc>
                  <a:txBody>
                    <a:bodyPr/>
                    <a:lstStyle/>
                    <a:p>
                      <a:endParaRPr lang="zh-CN" altLang="en-US" sz="600" dirty="0"/>
                    </a:p>
                  </a:txBody>
                  <a:tcPr marL="29605" marR="29605" marT="14803" marB="14803">
                    <a:solidFill>
                      <a:srgbClr val="70AD47"/>
                    </a:solidFill>
                  </a:tcPr>
                </a:tc>
                <a:tc>
                  <a:txBody>
                    <a:bodyPr/>
                    <a:lstStyle/>
                    <a:p>
                      <a:endParaRPr lang="zh-CN" altLang="en-US" sz="600" dirty="0"/>
                    </a:p>
                  </a:txBody>
                  <a:tcPr marL="29605" marR="29605" marT="14803" marB="14803">
                    <a:solidFill>
                      <a:srgbClr val="70AD47"/>
                    </a:solidFill>
                  </a:tcPr>
                </a:tc>
                <a:tc>
                  <a:txBody>
                    <a:bodyPr/>
                    <a:lstStyle/>
                    <a:p>
                      <a:endParaRPr lang="zh-CN" altLang="en-US" sz="600" dirty="0"/>
                    </a:p>
                  </a:txBody>
                  <a:tcPr marL="29605" marR="29605" marT="14803" marB="14803">
                    <a:solidFill>
                      <a:srgbClr val="70AD47"/>
                    </a:solidFill>
                  </a:tcPr>
                </a:tc>
              </a:tr>
            </a:tbl>
          </a:graphicData>
        </a:graphic>
      </p:graphicFrame>
      <p:sp>
        <p:nvSpPr>
          <p:cNvPr id="27" name="文本框 26"/>
          <p:cNvSpPr txBox="1"/>
          <p:nvPr>
            <p:custDataLst>
              <p:tags r:id="rId13"/>
            </p:custDataLst>
          </p:nvPr>
        </p:nvSpPr>
        <p:spPr>
          <a:xfrm>
            <a:off x="839039" y="1747844"/>
            <a:ext cx="504056" cy="646331"/>
          </a:xfrm>
          <a:prstGeom prst="rect">
            <a:avLst/>
          </a:prstGeom>
          <a:noFill/>
          <a:effectLst>
            <a:outerShdw blurRad="50800" dist="38100" dir="2700000" algn="tl" rotWithShape="0">
              <a:prstClr val="black">
                <a:alpha val="40000"/>
              </a:prstClr>
            </a:outerShdw>
          </a:effectLst>
        </p:spPr>
        <p:txBody>
          <a:bodyPr wrap="square" rtlCol="0" anchor="ctr">
            <a:spAutoFit/>
          </a:bodyPr>
          <a:lstStyle/>
          <a:p>
            <a:pPr algn="ctr"/>
            <a:r>
              <a:rPr kumimoji="1" lang="en-US" altLang="zh-CN" sz="3600" b="0" dirty="0">
                <a:solidFill>
                  <a:srgbClr val="1B5294"/>
                </a:solidFill>
              </a:rPr>
              <a:t>0</a:t>
            </a:r>
            <a:endParaRPr kumimoji="1" lang="zh-CN" altLang="en-US" sz="3600" b="0" dirty="0">
              <a:solidFill>
                <a:srgbClr val="1B5294"/>
              </a:solidFill>
            </a:endParaRPr>
          </a:p>
        </p:txBody>
      </p:sp>
      <p:sp>
        <p:nvSpPr>
          <p:cNvPr id="28" name="文本框 27"/>
          <p:cNvSpPr txBox="1"/>
          <p:nvPr>
            <p:custDataLst>
              <p:tags r:id="rId14"/>
            </p:custDataLst>
          </p:nvPr>
        </p:nvSpPr>
        <p:spPr>
          <a:xfrm>
            <a:off x="839039" y="2828623"/>
            <a:ext cx="504056" cy="646331"/>
          </a:xfrm>
          <a:prstGeom prst="rect">
            <a:avLst/>
          </a:prstGeom>
          <a:noFill/>
          <a:effectLst>
            <a:outerShdw blurRad="50800" dist="38100" dir="2700000" algn="tl" rotWithShape="0">
              <a:prstClr val="black">
                <a:alpha val="40000"/>
              </a:prstClr>
            </a:outerShdw>
          </a:effectLst>
        </p:spPr>
        <p:txBody>
          <a:bodyPr wrap="square" rtlCol="0" anchor="ctr">
            <a:spAutoFit/>
          </a:bodyPr>
          <a:lstStyle/>
          <a:p>
            <a:pPr algn="ctr"/>
            <a:r>
              <a:rPr kumimoji="1" lang="en-US" altLang="zh-CN" sz="3600" b="0" dirty="0">
                <a:solidFill>
                  <a:srgbClr val="1B5294"/>
                </a:solidFill>
              </a:rPr>
              <a:t>1</a:t>
            </a:r>
            <a:endParaRPr kumimoji="1" lang="zh-CN" altLang="en-US" sz="3600" b="0" dirty="0">
              <a:solidFill>
                <a:srgbClr val="1B5294"/>
              </a:solidFill>
            </a:endParaRPr>
          </a:p>
        </p:txBody>
      </p:sp>
      <p:sp>
        <p:nvSpPr>
          <p:cNvPr id="29" name="文本框 28"/>
          <p:cNvSpPr txBox="1"/>
          <p:nvPr>
            <p:custDataLst>
              <p:tags r:id="rId15"/>
            </p:custDataLst>
          </p:nvPr>
        </p:nvSpPr>
        <p:spPr>
          <a:xfrm>
            <a:off x="1919159" y="2828623"/>
            <a:ext cx="504056" cy="646331"/>
          </a:xfrm>
          <a:prstGeom prst="rect">
            <a:avLst/>
          </a:prstGeom>
          <a:noFill/>
          <a:effectLst>
            <a:outerShdw blurRad="50800" dist="38100" dir="2700000" algn="tl" rotWithShape="0">
              <a:prstClr val="black">
                <a:alpha val="40000"/>
              </a:prstClr>
            </a:outerShdw>
          </a:effectLst>
        </p:spPr>
        <p:txBody>
          <a:bodyPr wrap="square" rtlCol="0" anchor="ctr">
            <a:spAutoFit/>
          </a:bodyPr>
          <a:lstStyle/>
          <a:p>
            <a:pPr algn="ctr"/>
            <a:r>
              <a:rPr kumimoji="1" lang="en-US" altLang="zh-CN" sz="3600" b="0" dirty="0">
                <a:solidFill>
                  <a:srgbClr val="1B5294"/>
                </a:solidFill>
              </a:rPr>
              <a:t>3</a:t>
            </a:r>
            <a:endParaRPr kumimoji="1" lang="zh-CN" altLang="en-US" sz="3600" b="0" dirty="0">
              <a:solidFill>
                <a:srgbClr val="1B5294"/>
              </a:solidFill>
            </a:endParaRPr>
          </a:p>
        </p:txBody>
      </p:sp>
      <p:sp>
        <p:nvSpPr>
          <p:cNvPr id="30" name="文本框 29"/>
          <p:cNvSpPr txBox="1"/>
          <p:nvPr>
            <p:custDataLst>
              <p:tags r:id="rId16"/>
            </p:custDataLst>
          </p:nvPr>
        </p:nvSpPr>
        <p:spPr>
          <a:xfrm>
            <a:off x="839039" y="3909402"/>
            <a:ext cx="504056" cy="646331"/>
          </a:xfrm>
          <a:prstGeom prst="rect">
            <a:avLst/>
          </a:prstGeom>
          <a:noFill/>
          <a:effectLst>
            <a:outerShdw blurRad="50800" dist="38100" dir="2700000" algn="tl" rotWithShape="0">
              <a:prstClr val="black">
                <a:alpha val="40000"/>
              </a:prstClr>
            </a:outerShdw>
          </a:effectLst>
        </p:spPr>
        <p:txBody>
          <a:bodyPr wrap="square" rtlCol="0" anchor="ctr">
            <a:spAutoFit/>
          </a:bodyPr>
          <a:lstStyle/>
          <a:p>
            <a:pPr algn="ctr"/>
            <a:r>
              <a:rPr kumimoji="1" lang="en-US" altLang="zh-CN" sz="3600" b="0" dirty="0">
                <a:solidFill>
                  <a:srgbClr val="1B5294"/>
                </a:solidFill>
              </a:rPr>
              <a:t>2</a:t>
            </a:r>
            <a:endParaRPr kumimoji="1" lang="zh-CN" altLang="en-US" sz="3600" b="0" dirty="0">
              <a:solidFill>
                <a:srgbClr val="1B5294"/>
              </a:solidFill>
            </a:endParaRPr>
          </a:p>
        </p:txBody>
      </p:sp>
      <p:sp>
        <p:nvSpPr>
          <p:cNvPr id="31" name="文本框 30"/>
          <p:cNvSpPr txBox="1"/>
          <p:nvPr>
            <p:custDataLst>
              <p:tags r:id="rId17"/>
            </p:custDataLst>
          </p:nvPr>
        </p:nvSpPr>
        <p:spPr>
          <a:xfrm>
            <a:off x="1919159" y="3909402"/>
            <a:ext cx="504056" cy="646331"/>
          </a:xfrm>
          <a:prstGeom prst="rect">
            <a:avLst/>
          </a:prstGeom>
          <a:noFill/>
          <a:effectLst>
            <a:outerShdw blurRad="50800" dist="38100" dir="2700000" algn="tl" rotWithShape="0">
              <a:prstClr val="black">
                <a:alpha val="40000"/>
              </a:prstClr>
            </a:outerShdw>
          </a:effectLst>
        </p:spPr>
        <p:txBody>
          <a:bodyPr wrap="square" rtlCol="0" anchor="ctr">
            <a:spAutoFit/>
          </a:bodyPr>
          <a:lstStyle/>
          <a:p>
            <a:pPr algn="ctr"/>
            <a:r>
              <a:rPr kumimoji="1" lang="en-US" altLang="zh-CN" sz="3600" b="0" dirty="0">
                <a:solidFill>
                  <a:srgbClr val="1B5294"/>
                </a:solidFill>
              </a:rPr>
              <a:t>4</a:t>
            </a:r>
            <a:endParaRPr kumimoji="1" lang="zh-CN" altLang="en-US" sz="3600" b="0" dirty="0">
              <a:solidFill>
                <a:srgbClr val="1B5294"/>
              </a:solidFill>
            </a:endParaRPr>
          </a:p>
        </p:txBody>
      </p:sp>
      <p:sp>
        <p:nvSpPr>
          <p:cNvPr id="32" name="文本框 31"/>
          <p:cNvSpPr txBox="1"/>
          <p:nvPr>
            <p:custDataLst>
              <p:tags r:id="rId18"/>
            </p:custDataLst>
          </p:nvPr>
        </p:nvSpPr>
        <p:spPr>
          <a:xfrm>
            <a:off x="2999279" y="3909402"/>
            <a:ext cx="504056" cy="646331"/>
          </a:xfrm>
          <a:prstGeom prst="rect">
            <a:avLst/>
          </a:prstGeom>
          <a:noFill/>
          <a:effectLst>
            <a:outerShdw blurRad="50800" dist="38100" dir="2700000" algn="tl" rotWithShape="0">
              <a:prstClr val="black">
                <a:alpha val="40000"/>
              </a:prstClr>
            </a:outerShdw>
          </a:effectLst>
        </p:spPr>
        <p:txBody>
          <a:bodyPr wrap="square" rtlCol="0" anchor="ctr">
            <a:spAutoFit/>
          </a:bodyPr>
          <a:lstStyle/>
          <a:p>
            <a:pPr algn="ctr"/>
            <a:r>
              <a:rPr kumimoji="1" lang="en-US" altLang="zh-CN" sz="3600" b="0" dirty="0">
                <a:solidFill>
                  <a:srgbClr val="1B5294"/>
                </a:solidFill>
              </a:rPr>
              <a:t>5</a:t>
            </a:r>
            <a:endParaRPr kumimoji="1" lang="zh-CN" altLang="en-US" sz="3600" b="0" dirty="0">
              <a:solidFill>
                <a:srgbClr val="1B5294"/>
              </a:solidFill>
            </a:endParaRPr>
          </a:p>
        </p:txBody>
      </p:sp>
      <p:grpSp>
        <p:nvGrpSpPr>
          <p:cNvPr id="50" name="组合 49"/>
          <p:cNvGrpSpPr/>
          <p:nvPr/>
        </p:nvGrpSpPr>
        <p:grpSpPr>
          <a:xfrm>
            <a:off x="4920615" y="2204085"/>
            <a:ext cx="6482715" cy="378460"/>
            <a:chOff x="3808" y="4152"/>
            <a:chExt cx="2335" cy="256"/>
          </a:xfrm>
        </p:grpSpPr>
        <p:sp>
          <p:nvSpPr>
            <p:cNvPr id="51" name="文本框 50"/>
            <p:cNvSpPr txBox="1"/>
            <p:nvPr>
              <p:custDataLst>
                <p:tags r:id="rId19"/>
              </p:custDataLst>
            </p:nvPr>
          </p:nvSpPr>
          <p:spPr>
            <a:xfrm>
              <a:off x="3808" y="4152"/>
              <a:ext cx="607" cy="256"/>
            </a:xfrm>
            <a:prstGeom prst="rect">
              <a:avLst/>
            </a:prstGeom>
            <a:noFill/>
          </p:spPr>
          <p:txBody>
            <a:bodyPr wrap="square" lIns="0" tIns="0" rIns="0" bIns="0" rtlCol="0" anchor="ctr" anchorCtr="0">
              <a:noAutofit/>
            </a:bodyPr>
            <a:lstStyle/>
            <a:p>
              <a:pPr algn="ctr"/>
              <a:r>
                <a:rPr lang="en-US" altLang="zh-CN" sz="2400" u="sng">
                  <a:latin typeface="Arial" panose="020B0604020202090204" pitchFamily="34" charset="0"/>
                  <a:ea typeface="黑体" charset="0"/>
                  <a:cs typeface="Arial" panose="020B0604020202090204" pitchFamily="34" charset="0"/>
                </a:rPr>
                <a:t>load</a:t>
              </a:r>
              <a:endParaRPr lang="en-US" altLang="zh-CN" sz="2400" u="sng">
                <a:latin typeface="Arial" panose="020B0604020202090204" pitchFamily="34" charset="0"/>
                <a:ea typeface="黑体" charset="0"/>
                <a:cs typeface="Arial" panose="020B0604020202090204" pitchFamily="34" charset="0"/>
              </a:endParaRPr>
            </a:p>
          </p:txBody>
        </p:sp>
        <p:sp>
          <p:nvSpPr>
            <p:cNvPr id="79" name="文本框 78"/>
            <p:cNvSpPr txBox="1"/>
            <p:nvPr>
              <p:custDataLst>
                <p:tags r:id="rId20"/>
              </p:custDataLst>
            </p:nvPr>
          </p:nvSpPr>
          <p:spPr>
            <a:xfrm>
              <a:off x="4442" y="4152"/>
              <a:ext cx="1022" cy="256"/>
            </a:xfrm>
            <a:prstGeom prst="rect">
              <a:avLst/>
            </a:prstGeom>
            <a:noFill/>
          </p:spPr>
          <p:txBody>
            <a:bodyPr wrap="square" lIns="0" tIns="0" rIns="0" bIns="0" rtlCol="0" anchor="ctr" anchorCtr="0">
              <a:noAutofit/>
            </a:bodyPr>
            <a:lstStyle/>
            <a:p>
              <a:pPr algn="ctr"/>
              <a:r>
                <a:rPr lang="en-US" altLang="zh-CN" sz="2400" u="sng">
                  <a:latin typeface="Arial" panose="020B0604020202090204" pitchFamily="34" charset="0"/>
                  <a:ea typeface="黑体" charset="0"/>
                  <a:cs typeface="Arial" panose="020B0604020202090204" pitchFamily="34" charset="0"/>
                </a:rPr>
                <a:t>compute</a:t>
              </a:r>
              <a:endParaRPr lang="en-US" altLang="zh-CN" sz="2400" u="sng">
                <a:latin typeface="Arial" panose="020B0604020202090204" pitchFamily="34" charset="0"/>
                <a:ea typeface="黑体" charset="0"/>
                <a:cs typeface="Arial" panose="020B0604020202090204" pitchFamily="34" charset="0"/>
              </a:endParaRPr>
            </a:p>
          </p:txBody>
        </p:sp>
        <p:sp>
          <p:nvSpPr>
            <p:cNvPr id="81" name="文本框 80"/>
            <p:cNvSpPr txBox="1"/>
            <p:nvPr>
              <p:custDataLst>
                <p:tags r:id="rId21"/>
              </p:custDataLst>
            </p:nvPr>
          </p:nvSpPr>
          <p:spPr>
            <a:xfrm>
              <a:off x="5536" y="4152"/>
              <a:ext cx="607" cy="256"/>
            </a:xfrm>
            <a:prstGeom prst="rect">
              <a:avLst/>
            </a:prstGeom>
            <a:noFill/>
          </p:spPr>
          <p:txBody>
            <a:bodyPr wrap="square" lIns="0" tIns="0" rIns="0" bIns="0" rtlCol="0" anchor="ctr" anchorCtr="0">
              <a:noAutofit/>
            </a:bodyPr>
            <a:lstStyle/>
            <a:p>
              <a:pPr algn="ctr"/>
              <a:r>
                <a:rPr lang="en-US" altLang="zh-CN" sz="2400" u="sng">
                  <a:latin typeface="Arial" panose="020B0604020202090204" pitchFamily="34" charset="0"/>
                  <a:ea typeface="黑体" charset="0"/>
                  <a:cs typeface="Arial" panose="020B0604020202090204" pitchFamily="34" charset="0"/>
                </a:rPr>
                <a:t>store</a:t>
              </a:r>
              <a:endParaRPr lang="en-US" altLang="zh-CN" sz="2400" u="sng">
                <a:latin typeface="Arial" panose="020B0604020202090204" pitchFamily="34" charset="0"/>
                <a:ea typeface="黑体" charset="0"/>
                <a:cs typeface="Arial" panose="020B0604020202090204" pitchFamily="34" charset="0"/>
              </a:endParaRPr>
            </a:p>
          </p:txBody>
        </p:sp>
      </p:grpSp>
      <p:sp>
        <p:nvSpPr>
          <p:cNvPr id="58" name="圆角矩形 57"/>
          <p:cNvSpPr/>
          <p:nvPr>
            <p:custDataLst>
              <p:tags r:id="rId22"/>
            </p:custDataLst>
          </p:nvPr>
        </p:nvSpPr>
        <p:spPr>
          <a:xfrm>
            <a:off x="4367808" y="2077925"/>
            <a:ext cx="7588618" cy="2960559"/>
          </a:xfrm>
          <a:prstGeom prst="roundRect">
            <a:avLst/>
          </a:prstGeom>
          <a:noFill/>
          <a:ln w="22225">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dirty="0">
              <a:noFill/>
            </a:endParaRPr>
          </a:p>
        </p:txBody>
      </p:sp>
      <p:sp>
        <p:nvSpPr>
          <p:cNvPr id="72" name="矩形 71"/>
          <p:cNvSpPr>
            <a:spLocks noChangeAspect="1"/>
          </p:cNvSpPr>
          <p:nvPr>
            <p:custDataLst>
              <p:tags r:id="rId23"/>
            </p:custDataLst>
          </p:nvPr>
        </p:nvSpPr>
        <p:spPr>
          <a:xfrm>
            <a:off x="1631142" y="1556189"/>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sp>
        <p:nvSpPr>
          <p:cNvPr id="73" name="矩形 72"/>
          <p:cNvSpPr>
            <a:spLocks noChangeAspect="1"/>
          </p:cNvSpPr>
          <p:nvPr>
            <p:custDataLst>
              <p:tags r:id="rId24"/>
            </p:custDataLst>
          </p:nvPr>
        </p:nvSpPr>
        <p:spPr>
          <a:xfrm>
            <a:off x="2711277" y="1556189"/>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sp>
        <p:nvSpPr>
          <p:cNvPr id="74" name="矩形 73"/>
          <p:cNvSpPr>
            <a:spLocks noChangeAspect="1"/>
          </p:cNvSpPr>
          <p:nvPr>
            <p:custDataLst>
              <p:tags r:id="rId25"/>
            </p:custDataLst>
          </p:nvPr>
        </p:nvSpPr>
        <p:spPr>
          <a:xfrm>
            <a:off x="2711277" y="2636959"/>
            <a:ext cx="1080120" cy="10807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zh-CN" altLang="en-US"/>
          </a:p>
        </p:txBody>
      </p:sp>
      <p:graphicFrame>
        <p:nvGraphicFramePr>
          <p:cNvPr id="86" name="表格 85"/>
          <p:cNvGraphicFramePr>
            <a:graphicFrameLocks noGrp="1"/>
          </p:cNvGraphicFramePr>
          <p:nvPr>
            <p:custDataLst>
              <p:tags r:id="rId26"/>
            </p:custDataLst>
          </p:nvPr>
        </p:nvGraphicFramePr>
        <p:xfrm>
          <a:off x="5520690" y="5157470"/>
          <a:ext cx="6193155" cy="365760"/>
        </p:xfrm>
        <a:graphic>
          <a:graphicData uri="http://schemas.openxmlformats.org/drawingml/2006/table">
            <a:tbl>
              <a:tblPr firstRow="1" bandRow="1">
                <a:tableStyleId>{5C22544A-7EE6-4342-B048-85BDC9FD1C3A}</a:tableStyleId>
              </a:tblPr>
              <a:tblGrid>
                <a:gridCol w="2926080"/>
                <a:gridCol w="544195"/>
                <a:gridCol w="544830"/>
                <a:gridCol w="544195"/>
                <a:gridCol w="544830"/>
                <a:gridCol w="544195"/>
                <a:gridCol w="544830"/>
              </a:tblGrid>
              <a:tr h="365760">
                <a:tc>
                  <a:txBody>
                    <a:bodyPr/>
                    <a:lstStyle/>
                    <a:p>
                      <a:pPr algn="r"/>
                      <a:r>
                        <a:rPr kumimoji="1" lang="en-US" altLang="zh-CN" sz="1600" dirty="0" err="1">
                          <a:solidFill>
                            <a:schemeClr val="tx1"/>
                          </a:solidFill>
                          <a:latin typeface="Arial" panose="020B0604020202090204" pitchFamily="34" charset="0"/>
                          <a:ea typeface="黑体" charset="0"/>
                          <a:cs typeface="Arial" panose="020B0604020202090204" pitchFamily="34" charset="0"/>
                          <a:sym typeface="+mn-ea"/>
                        </a:rPr>
                        <a:t>Global array: signal_fin[]</a:t>
                      </a:r>
                      <a:endParaRPr kumimoji="1" lang="en-US" altLang="zh-CN" sz="1600" dirty="0" err="1">
                        <a:solidFill>
                          <a:schemeClr val="tx1"/>
                        </a:solidFill>
                        <a:latin typeface="Arial" panose="020B0604020202090204" pitchFamily="34" charset="0"/>
                        <a:ea typeface="黑体" charset="0"/>
                        <a:cs typeface="Arial" panose="020B0604020202090204" pitchFamily="34" charset="0"/>
                        <a:sym typeface="+mn-ea"/>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dirty="0">
                          <a:solidFill>
                            <a:schemeClr val="tx1"/>
                          </a:solidFill>
                          <a:latin typeface="Arial" panose="020B0604020202090204" pitchFamily="34" charset="0"/>
                          <a:cs typeface="Arial" panose="020B0604020202090204" pitchFamily="34" charset="0"/>
                        </a:rPr>
                        <a:t>1</a:t>
                      </a:r>
                      <a:endParaRPr lang="en-US" altLang="zh-CN" dirty="0">
                        <a:solidFill>
                          <a:schemeClr val="tx1"/>
                        </a:solidFill>
                        <a:latin typeface="Arial" panose="020B0604020202090204" pitchFamily="34" charset="0"/>
                        <a:cs typeface="Arial" panose="020B060402020209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latin typeface="Arial" panose="020B0604020202090204" pitchFamily="34" charset="0"/>
                          <a:cs typeface="Arial" panose="020B0604020202090204" pitchFamily="34" charset="0"/>
                        </a:rPr>
                        <a:t>1</a:t>
                      </a:r>
                      <a:endParaRPr lang="en-US" altLang="zh-CN" dirty="0">
                        <a:solidFill>
                          <a:schemeClr val="tx1"/>
                        </a:solidFill>
                        <a:latin typeface="Arial" panose="020B0604020202090204" pitchFamily="34" charset="0"/>
                        <a:cs typeface="Arial" panose="020B060402020209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latin typeface="Arial" panose="020B0604020202090204" pitchFamily="34" charset="0"/>
                          <a:cs typeface="Arial" panose="020B0604020202090204" pitchFamily="34" charset="0"/>
                        </a:rPr>
                        <a:t>1</a:t>
                      </a:r>
                      <a:endParaRPr lang="en-US" altLang="zh-CN" dirty="0">
                        <a:solidFill>
                          <a:schemeClr val="tx1"/>
                        </a:solidFill>
                        <a:latin typeface="Arial" panose="020B0604020202090204" pitchFamily="34" charset="0"/>
                        <a:cs typeface="Arial" panose="020B060402020209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latin typeface="Arial" panose="020B0604020202090204" pitchFamily="34" charset="0"/>
                          <a:cs typeface="Arial" panose="020B0604020202090204" pitchFamily="34" charset="0"/>
                        </a:rPr>
                        <a:t>1</a:t>
                      </a:r>
                      <a:endParaRPr lang="en-US" altLang="zh-CN" dirty="0">
                        <a:solidFill>
                          <a:schemeClr val="tx1"/>
                        </a:solidFill>
                        <a:latin typeface="Arial" panose="020B0604020202090204" pitchFamily="34" charset="0"/>
                        <a:cs typeface="Arial" panose="020B060402020209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latin typeface="Arial" panose="020B0604020202090204" pitchFamily="34" charset="0"/>
                          <a:cs typeface="Arial" panose="020B0604020202090204" pitchFamily="34" charset="0"/>
                        </a:rPr>
                        <a:t>1</a:t>
                      </a:r>
                      <a:endParaRPr lang="en-US" altLang="zh-CN" dirty="0">
                        <a:solidFill>
                          <a:schemeClr val="tx1"/>
                        </a:solidFill>
                        <a:latin typeface="Arial" panose="020B0604020202090204" pitchFamily="34" charset="0"/>
                        <a:cs typeface="Arial" panose="020B060402020209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latin typeface="Arial" panose="020B0604020202090204" pitchFamily="34" charset="0"/>
                          <a:cs typeface="Arial" panose="020B0604020202090204" pitchFamily="34" charset="0"/>
                        </a:rPr>
                        <a:t>1</a:t>
                      </a:r>
                      <a:endParaRPr lang="en-US" altLang="zh-CN" dirty="0">
                        <a:solidFill>
                          <a:schemeClr val="tx1"/>
                        </a:solidFill>
                        <a:latin typeface="Arial" panose="020B0604020202090204" pitchFamily="34" charset="0"/>
                        <a:cs typeface="Arial" panose="020B060402020209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A9FC"/>
                    </a:solidFill>
                  </a:tcPr>
                </a:tc>
              </a:tr>
            </a:tbl>
          </a:graphicData>
        </a:graphic>
      </p:graphicFrame>
      <p:sp>
        <p:nvSpPr>
          <p:cNvPr id="92" name="矩形 91"/>
          <p:cNvSpPr/>
          <p:nvPr>
            <p:custDataLst>
              <p:tags r:id="rId27"/>
            </p:custDataLst>
          </p:nvPr>
        </p:nvSpPr>
        <p:spPr>
          <a:xfrm>
            <a:off x="11285175" y="6092190"/>
            <a:ext cx="359410" cy="360000"/>
          </a:xfrm>
          <a:prstGeom prst="rect">
            <a:avLst/>
          </a:prstGeom>
          <a:solidFill>
            <a:srgbClr val="F5A9FC"/>
          </a:solidFill>
          <a:ln w="9525" cap="flat" cmpd="sng">
            <a:solidFill>
              <a:schemeClr val="tx1"/>
            </a:solid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1600">
                <a:ln>
                  <a:noFill/>
                </a:ln>
                <a:solidFill>
                  <a:schemeClr val="tx1"/>
                </a:solidFill>
                <a:latin typeface="Arial" panose="020B0604020202090204" pitchFamily="34" charset="0"/>
                <a:ea typeface="黑体" charset="0"/>
                <a:cs typeface="Arial" panose="020B0604020202090204" pitchFamily="34" charset="0"/>
                <a:sym typeface="+mn-ea"/>
              </a:rPr>
              <a:t>5</a:t>
            </a:r>
            <a:endParaRPr lang="en-US" altLang="zh-CN" sz="1600">
              <a:ln>
                <a:noFill/>
              </a:ln>
              <a:solidFill>
                <a:schemeClr val="tx1"/>
              </a:solidFill>
              <a:latin typeface="Arial" panose="020B0604020202090204" pitchFamily="34" charset="0"/>
              <a:ea typeface="黑体" charset="0"/>
              <a:cs typeface="Arial" panose="020B0604020202090204" pitchFamily="34" charset="0"/>
              <a:sym typeface="+mn-ea"/>
            </a:endParaRPr>
          </a:p>
        </p:txBody>
      </p:sp>
      <p:sp>
        <p:nvSpPr>
          <p:cNvPr id="93" name="文本框 92"/>
          <p:cNvSpPr txBox="1"/>
          <p:nvPr>
            <p:custDataLst>
              <p:tags r:id="rId28"/>
            </p:custDataLst>
          </p:nvPr>
        </p:nvSpPr>
        <p:spPr>
          <a:xfrm>
            <a:off x="6672580" y="6092825"/>
            <a:ext cx="1765300" cy="359410"/>
          </a:xfrm>
          <a:prstGeom prst="rect">
            <a:avLst/>
          </a:prstGeom>
          <a:noFill/>
        </p:spPr>
        <p:txBody>
          <a:bodyPr wrap="square" lIns="0" rIns="0" bIns="17780" rtlCol="0" anchor="ctr" anchorCtr="0">
            <a:noAutofit/>
          </a:bodyPr>
          <a:lstStyle/>
          <a:p>
            <a:pPr algn="ctr"/>
            <a:r>
              <a:rPr kumimoji="1" lang="en-US" altLang="zh-CN" sz="1600" dirty="0" err="1">
                <a:latin typeface="Arial" panose="020B0604020202090204" pitchFamily="34" charset="0"/>
                <a:ea typeface="黑体" charset="0"/>
                <a:cs typeface="Arial" panose="020B0604020202090204" pitchFamily="34" charset="0"/>
              </a:rPr>
              <a:t>CUDA Block</a:t>
            </a:r>
            <a:endParaRPr kumimoji="1" lang="en-US" altLang="zh-CN" sz="1600" dirty="0" err="1">
              <a:latin typeface="Arial" panose="020B0604020202090204" pitchFamily="34" charset="0"/>
              <a:ea typeface="黑体" charset="0"/>
              <a:cs typeface="Arial" panose="020B0604020202090204" pitchFamily="34" charset="0"/>
            </a:endParaRPr>
          </a:p>
        </p:txBody>
      </p:sp>
      <p:sp>
        <p:nvSpPr>
          <p:cNvPr id="8" name="矩形 7"/>
          <p:cNvSpPr>
            <a:spLocks noChangeAspect="1"/>
          </p:cNvSpPr>
          <p:nvPr>
            <p:custDataLst>
              <p:tags r:id="rId29"/>
            </p:custDataLst>
          </p:nvPr>
        </p:nvSpPr>
        <p:spPr>
          <a:xfrm>
            <a:off x="7788275" y="2639060"/>
            <a:ext cx="702000" cy="702000"/>
          </a:xfrm>
          <a:prstGeom prst="rect">
            <a:avLst/>
          </a:prstGeom>
          <a:solidFill>
            <a:srgbClr val="70AD47"/>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nchorCtr="0"/>
          <a:lstStyle/>
          <a:p>
            <a:pPr algn="ctr"/>
            <a:r>
              <a:rPr lang="en-US" altLang="zh-CN" sz="3600">
                <a:latin typeface="黑体" charset="0"/>
                <a:ea typeface="黑体" charset="0"/>
                <a:cs typeface="Times New Roman" panose="02020503050405090304" pitchFamily="18" charset="0"/>
              </a:rPr>
              <a:t>5</a:t>
            </a:r>
            <a:endParaRPr lang="en-US" altLang="zh-CN" sz="3600">
              <a:latin typeface="黑体" charset="0"/>
              <a:ea typeface="黑体" charset="0"/>
              <a:cs typeface="Times New Roman" panose="02020503050405090304" pitchFamily="18" charset="0"/>
            </a:endParaRPr>
          </a:p>
        </p:txBody>
      </p:sp>
      <p:graphicFrame>
        <p:nvGraphicFramePr>
          <p:cNvPr id="11" name="表格 6"/>
          <p:cNvGraphicFramePr>
            <a:graphicFrameLocks noGrp="1" noChangeAspect="1"/>
          </p:cNvGraphicFramePr>
          <p:nvPr>
            <p:custDataLst>
              <p:tags r:id="rId30"/>
            </p:custDataLst>
          </p:nvPr>
        </p:nvGraphicFramePr>
        <p:xfrm>
          <a:off x="5412105" y="2619375"/>
          <a:ext cx="702315" cy="701995"/>
        </p:xfrm>
        <a:graphic>
          <a:graphicData uri="http://schemas.openxmlformats.org/drawingml/2006/table">
            <a:tbl>
              <a:tblPr>
                <a:tableStyleId>{5C22544A-7EE6-4342-B048-85BDC9FD1C3A}</a:tableStyleId>
              </a:tblPr>
              <a:tblGrid>
                <a:gridCol w="234000"/>
                <a:gridCol w="234000"/>
                <a:gridCol w="234315"/>
              </a:tblGrid>
              <a:tr h="234315">
                <a:tc>
                  <a:txBody>
                    <a:bodyPr/>
                    <a:lstStyle/>
                    <a:p>
                      <a:endParaRPr lang="zh-CN" altLang="en-US" sz="600" dirty="0"/>
                    </a:p>
                  </a:txBody>
                  <a:tcPr marL="0" marR="0" marT="0" marB="0">
                    <a:solidFill>
                      <a:srgbClr val="D0CECE"/>
                    </a:solidFill>
                  </a:tcPr>
                </a:tc>
                <a:tc>
                  <a:txBody>
                    <a:bodyPr/>
                    <a:lstStyle/>
                    <a:p>
                      <a:endParaRPr lang="zh-CN" altLang="en-US" sz="600" dirty="0"/>
                    </a:p>
                  </a:txBody>
                  <a:tcPr marL="0" marR="0" marT="0" marB="0">
                    <a:solidFill>
                      <a:srgbClr val="D0CECE"/>
                    </a:solidFill>
                  </a:tcPr>
                </a:tc>
                <a:tc>
                  <a:txBody>
                    <a:bodyPr/>
                    <a:lstStyle/>
                    <a:p>
                      <a:endParaRPr lang="zh-CN" altLang="en-US" sz="600" dirty="0"/>
                    </a:p>
                  </a:txBody>
                  <a:tcPr marL="0" marR="0" marT="0" marB="0">
                    <a:solidFill>
                      <a:srgbClr val="D0CECE"/>
                    </a:solidFill>
                  </a:tcPr>
                </a:tc>
              </a:tr>
              <a:tr h="233680">
                <a:tc>
                  <a:txBody>
                    <a:bodyPr/>
                    <a:lstStyle/>
                    <a:p>
                      <a:endParaRPr lang="zh-CN" altLang="en-US" sz="600" dirty="0"/>
                    </a:p>
                  </a:txBody>
                  <a:tcPr marL="0" marR="0" marT="0" marB="0">
                    <a:solidFill>
                      <a:srgbClr val="D0CECE"/>
                    </a:solidFill>
                  </a:tcPr>
                </a:tc>
                <a:tc>
                  <a:txBody>
                    <a:bodyPr/>
                    <a:lstStyle/>
                    <a:p>
                      <a:endParaRPr lang="en-US" altLang="zh-CN" sz="600" dirty="0"/>
                    </a:p>
                  </a:txBody>
                  <a:tcPr marL="0" marR="0" marT="0" marB="0">
                    <a:solidFill>
                      <a:srgbClr val="D0CECE"/>
                    </a:solidFill>
                  </a:tcPr>
                </a:tc>
                <a:tc>
                  <a:txBody>
                    <a:bodyPr/>
                    <a:lstStyle/>
                    <a:p>
                      <a:endParaRPr lang="zh-CN" altLang="en-US" sz="600" dirty="0"/>
                    </a:p>
                  </a:txBody>
                  <a:tcPr marL="0" marR="0" marT="0" marB="0">
                    <a:solidFill>
                      <a:srgbClr val="D0CECE"/>
                    </a:solidFill>
                  </a:tcPr>
                </a:tc>
              </a:tr>
              <a:tr h="234000">
                <a:tc>
                  <a:txBody>
                    <a:bodyPr/>
                    <a:lstStyle/>
                    <a:p>
                      <a:endParaRPr lang="zh-CN" altLang="en-US" sz="600" dirty="0"/>
                    </a:p>
                  </a:txBody>
                  <a:tcPr marL="0" marR="0" marT="0" marB="0">
                    <a:solidFill>
                      <a:srgbClr val="D0CECE"/>
                    </a:solidFill>
                  </a:tcPr>
                </a:tc>
                <a:tc>
                  <a:txBody>
                    <a:bodyPr/>
                    <a:lstStyle/>
                    <a:p>
                      <a:endParaRPr lang="zh-CN" altLang="en-US" sz="600" dirty="0"/>
                    </a:p>
                  </a:txBody>
                  <a:tcPr marL="0" marR="0" marT="0" marB="0">
                    <a:solidFill>
                      <a:srgbClr val="D0CECE"/>
                    </a:solidFill>
                  </a:tcPr>
                </a:tc>
                <a:tc>
                  <a:txBody>
                    <a:bodyPr/>
                    <a:lstStyle/>
                    <a:p>
                      <a:endParaRPr lang="zh-CN" altLang="en-US" sz="600" dirty="0"/>
                    </a:p>
                  </a:txBody>
                  <a:tcPr marL="0" marR="0" marT="0" marB="0">
                    <a:solidFill>
                      <a:srgbClr val="D0CECE"/>
                    </a:solidFill>
                  </a:tcPr>
                </a:tc>
              </a:tr>
            </a:tbl>
          </a:graphicData>
        </a:graphic>
      </p:graphicFrame>
      <p:cxnSp>
        <p:nvCxnSpPr>
          <p:cNvPr id="15" name="直接箭头连接符 14"/>
          <p:cNvCxnSpPr>
            <a:stCxn id="48" idx="3"/>
            <a:endCxn id="8" idx="1"/>
          </p:cNvCxnSpPr>
          <p:nvPr>
            <p:custDataLst>
              <p:tags r:id="rId31"/>
            </p:custDataLst>
          </p:nvPr>
        </p:nvCxnSpPr>
        <p:spPr>
          <a:xfrm>
            <a:off x="6115220" y="2980690"/>
            <a:ext cx="1673225" cy="9525"/>
          </a:xfrm>
          <a:prstGeom prst="straightConnector1">
            <a:avLst/>
          </a:prstGeom>
          <a:ln w="19050">
            <a:solidFill>
              <a:schemeClr val="tx1"/>
            </a:solidFill>
            <a:tailEnd type="triangle" w="lg" len="lg"/>
          </a:ln>
        </p:spPr>
        <p:style>
          <a:lnRef idx="2">
            <a:schemeClr val="accent1"/>
          </a:lnRef>
          <a:fillRef idx="0">
            <a:srgbClr val="FFFFFF"/>
          </a:fillRef>
          <a:effectRef idx="0">
            <a:srgbClr val="FFFFFF"/>
          </a:effectRef>
          <a:fontRef idx="minor">
            <a:schemeClr val="tx1"/>
          </a:fontRef>
        </p:style>
      </p:cxnSp>
      <p:sp>
        <p:nvSpPr>
          <p:cNvPr id="13" name="文本框 12"/>
          <p:cNvSpPr txBox="1"/>
          <p:nvPr>
            <p:custDataLst>
              <p:tags r:id="rId32"/>
            </p:custDataLst>
          </p:nvPr>
        </p:nvSpPr>
        <p:spPr>
          <a:xfrm>
            <a:off x="5412740" y="2639060"/>
            <a:ext cx="702310" cy="683260"/>
          </a:xfrm>
          <a:prstGeom prst="rect">
            <a:avLst/>
          </a:prstGeom>
          <a:noFill/>
        </p:spPr>
        <p:txBody>
          <a:bodyPr wrap="square" rtlCol="0" anchor="ctr" anchorCtr="0">
            <a:noAutofit/>
          </a:bodyPr>
          <a:lstStyle/>
          <a:p>
            <a:pPr algn="ctr"/>
            <a:r>
              <a:rPr lang="en-US" altLang="zh-CN" sz="3600">
                <a:latin typeface="黑体" charset="0"/>
                <a:ea typeface="黑体" charset="0"/>
                <a:cs typeface="Times New Roman" panose="02020503050405090304" pitchFamily="18" charset="0"/>
              </a:rPr>
              <a:t>5</a:t>
            </a:r>
            <a:endParaRPr lang="en-US" altLang="zh-CN" sz="3600">
              <a:latin typeface="黑体" charset="0"/>
              <a:ea typeface="黑体" charset="0"/>
              <a:cs typeface="Times New Roman" panose="02020503050405090304" pitchFamily="18" charset="0"/>
            </a:endParaRPr>
          </a:p>
        </p:txBody>
      </p:sp>
      <p:graphicFrame>
        <p:nvGraphicFramePr>
          <p:cNvPr id="19" name="表格 6"/>
          <p:cNvGraphicFramePr>
            <a:graphicFrameLocks noGrp="1" noChangeAspect="1"/>
          </p:cNvGraphicFramePr>
          <p:nvPr>
            <p:custDataLst>
              <p:tags r:id="rId33"/>
            </p:custDataLst>
          </p:nvPr>
        </p:nvGraphicFramePr>
        <p:xfrm>
          <a:off x="10225405" y="2639695"/>
          <a:ext cx="702315" cy="702315"/>
        </p:xfrm>
        <a:graphic>
          <a:graphicData uri="http://schemas.openxmlformats.org/drawingml/2006/table">
            <a:tbl>
              <a:tblPr>
                <a:tableStyleId>{5C22544A-7EE6-4342-B048-85BDC9FD1C3A}</a:tableStyleId>
              </a:tblPr>
              <a:tblGrid>
                <a:gridCol w="234000"/>
                <a:gridCol w="234000"/>
                <a:gridCol w="234315"/>
              </a:tblGrid>
              <a:tr h="234315">
                <a:tc>
                  <a:txBody>
                    <a:bodyPr/>
                    <a:lstStyle/>
                    <a:p>
                      <a:endParaRPr lang="zh-CN" altLang="en-US" sz="600" dirty="0"/>
                    </a:p>
                  </a:txBody>
                  <a:tcPr marL="0" marR="0" marT="0" marB="0">
                    <a:solidFill>
                      <a:srgbClr val="DAE3F3"/>
                    </a:solidFill>
                  </a:tcPr>
                </a:tc>
                <a:tc>
                  <a:txBody>
                    <a:bodyPr/>
                    <a:lstStyle/>
                    <a:p>
                      <a:endParaRPr lang="zh-CN" altLang="en-US" sz="600" dirty="0"/>
                    </a:p>
                  </a:txBody>
                  <a:tcPr marL="0" marR="0" marT="0" marB="0">
                    <a:solidFill>
                      <a:srgbClr val="DAE3F3"/>
                    </a:solidFill>
                  </a:tcPr>
                </a:tc>
                <a:tc>
                  <a:txBody>
                    <a:bodyPr/>
                    <a:lstStyle/>
                    <a:p>
                      <a:endParaRPr lang="zh-CN" altLang="en-US" sz="600" dirty="0"/>
                    </a:p>
                  </a:txBody>
                  <a:tcPr marL="0" marR="0" marT="0" marB="0">
                    <a:solidFill>
                      <a:srgbClr val="DAE3F3"/>
                    </a:solidFill>
                  </a:tcPr>
                </a:tc>
              </a:tr>
              <a:tr h="234000">
                <a:tc>
                  <a:txBody>
                    <a:bodyPr/>
                    <a:lstStyle/>
                    <a:p>
                      <a:endParaRPr lang="zh-CN" altLang="en-US" sz="600" dirty="0"/>
                    </a:p>
                  </a:txBody>
                  <a:tcPr marL="0" marR="0" marT="0" marB="0">
                    <a:solidFill>
                      <a:srgbClr val="DAE3F3"/>
                    </a:solidFill>
                  </a:tcPr>
                </a:tc>
                <a:tc>
                  <a:txBody>
                    <a:bodyPr/>
                    <a:lstStyle/>
                    <a:p>
                      <a:endParaRPr lang="en-US" altLang="zh-CN" sz="600" dirty="0"/>
                    </a:p>
                  </a:txBody>
                  <a:tcPr marL="0" marR="0" marT="0" marB="0">
                    <a:solidFill>
                      <a:srgbClr val="DAE3F3"/>
                    </a:solidFill>
                  </a:tcPr>
                </a:tc>
                <a:tc>
                  <a:txBody>
                    <a:bodyPr/>
                    <a:lstStyle/>
                    <a:p>
                      <a:endParaRPr lang="zh-CN" altLang="en-US" sz="600" dirty="0"/>
                    </a:p>
                  </a:txBody>
                  <a:tcPr marL="0" marR="0" marT="0" marB="0">
                    <a:solidFill>
                      <a:srgbClr val="DAE3F3"/>
                    </a:solidFill>
                  </a:tcPr>
                </a:tc>
              </a:tr>
              <a:tr h="234000">
                <a:tc>
                  <a:txBody>
                    <a:bodyPr/>
                    <a:lstStyle/>
                    <a:p>
                      <a:endParaRPr lang="zh-CN" altLang="en-US" sz="600" dirty="0"/>
                    </a:p>
                  </a:txBody>
                  <a:tcPr marL="0" marR="0" marT="0" marB="0">
                    <a:solidFill>
                      <a:srgbClr val="DAE3F3"/>
                    </a:solidFill>
                  </a:tcPr>
                </a:tc>
                <a:tc>
                  <a:txBody>
                    <a:bodyPr/>
                    <a:lstStyle/>
                    <a:p>
                      <a:endParaRPr lang="zh-CN" altLang="en-US" sz="600" dirty="0"/>
                    </a:p>
                  </a:txBody>
                  <a:tcPr marL="0" marR="0" marT="0" marB="0">
                    <a:solidFill>
                      <a:srgbClr val="DAE3F3"/>
                    </a:solidFill>
                  </a:tcPr>
                </a:tc>
                <a:tc>
                  <a:txBody>
                    <a:bodyPr/>
                    <a:lstStyle/>
                    <a:p>
                      <a:endParaRPr lang="zh-CN" altLang="en-US" sz="600" dirty="0"/>
                    </a:p>
                  </a:txBody>
                  <a:tcPr marL="0" marR="0" marT="0" marB="0">
                    <a:solidFill>
                      <a:srgbClr val="DAE3F3"/>
                    </a:solidFill>
                  </a:tcPr>
                </a:tc>
              </a:tr>
            </a:tbl>
          </a:graphicData>
        </a:graphic>
      </p:graphicFrame>
      <p:sp>
        <p:nvSpPr>
          <p:cNvPr id="20" name="文本框 19"/>
          <p:cNvSpPr txBox="1"/>
          <p:nvPr>
            <p:custDataLst>
              <p:tags r:id="rId34"/>
            </p:custDataLst>
          </p:nvPr>
        </p:nvSpPr>
        <p:spPr>
          <a:xfrm>
            <a:off x="10236200" y="2639060"/>
            <a:ext cx="673735" cy="685165"/>
          </a:xfrm>
          <a:prstGeom prst="rect">
            <a:avLst/>
          </a:prstGeom>
          <a:noFill/>
        </p:spPr>
        <p:txBody>
          <a:bodyPr wrap="square" rtlCol="0" anchor="ctr" anchorCtr="0">
            <a:noAutofit/>
          </a:bodyPr>
          <a:lstStyle/>
          <a:p>
            <a:pPr algn="ctr"/>
            <a:r>
              <a:rPr lang="en-US" altLang="zh-CN" sz="3600">
                <a:latin typeface="黑体" charset="0"/>
                <a:ea typeface="黑体" charset="0"/>
                <a:cs typeface="Times New Roman" panose="02020503050405090304" pitchFamily="18" charset="0"/>
              </a:rPr>
              <a:t>5</a:t>
            </a:r>
            <a:endParaRPr lang="en-US" altLang="zh-CN" sz="3600">
              <a:latin typeface="黑体" charset="0"/>
              <a:ea typeface="黑体" charset="0"/>
              <a:cs typeface="Times New Roman" panose="02020503050405090304" pitchFamily="18" charset="0"/>
            </a:endParaRPr>
          </a:p>
        </p:txBody>
      </p:sp>
      <p:cxnSp>
        <p:nvCxnSpPr>
          <p:cNvPr id="378" name="直接箭头连接符 377"/>
          <p:cNvCxnSpPr>
            <a:endCxn id="20" idx="1"/>
          </p:cNvCxnSpPr>
          <p:nvPr>
            <p:custDataLst>
              <p:tags r:id="rId35"/>
            </p:custDataLst>
          </p:nvPr>
        </p:nvCxnSpPr>
        <p:spPr>
          <a:xfrm flipV="1">
            <a:off x="8490755" y="2981960"/>
            <a:ext cx="1745615" cy="8255"/>
          </a:xfrm>
          <a:prstGeom prst="straightConnector1">
            <a:avLst/>
          </a:prstGeom>
          <a:ln w="19050">
            <a:solidFill>
              <a:schemeClr val="tx1"/>
            </a:solidFill>
            <a:tailEnd type="triangle" w="lg" len="lg"/>
          </a:ln>
        </p:spPr>
        <p:style>
          <a:lnRef idx="2">
            <a:schemeClr val="accent1"/>
          </a:lnRef>
          <a:fillRef idx="0">
            <a:srgbClr val="FFFFFF"/>
          </a:fillRef>
          <a:effectRef idx="0">
            <a:srgbClr val="FFFFFF"/>
          </a:effectRef>
          <a:fontRef idx="minor">
            <a:schemeClr val="tx1"/>
          </a:fontRef>
        </p:style>
      </p:cxnSp>
      <p:cxnSp>
        <p:nvCxnSpPr>
          <p:cNvPr id="114" name="直接箭头连接符 113"/>
          <p:cNvCxnSpPr>
            <a:stCxn id="92" idx="0"/>
          </p:cNvCxnSpPr>
          <p:nvPr>
            <p:custDataLst>
              <p:tags r:id="rId36"/>
            </p:custDataLst>
          </p:nvPr>
        </p:nvCxnSpPr>
        <p:spPr>
          <a:xfrm flipH="1" flipV="1">
            <a:off x="11424285" y="5516880"/>
            <a:ext cx="40640" cy="575310"/>
          </a:xfrm>
          <a:prstGeom prst="straightConnector1">
            <a:avLst/>
          </a:prstGeom>
          <a:ln>
            <a:solidFill>
              <a:schemeClr val="tx1"/>
            </a:solidFill>
            <a:tailEnd type="arrow"/>
          </a:ln>
        </p:spPr>
        <p:style>
          <a:lnRef idx="2">
            <a:schemeClr val="accent1"/>
          </a:lnRef>
          <a:fillRef idx="0">
            <a:srgbClr val="FFFFFF"/>
          </a:fillRef>
          <a:effectRef idx="0">
            <a:srgbClr val="FFFFFF"/>
          </a:effectRef>
          <a:fontRef idx="minor">
            <a:schemeClr val="tx1"/>
          </a:fontRef>
        </p:style>
      </p:cxnSp>
      <p:sp>
        <p:nvSpPr>
          <p:cNvPr id="60" name="圆角矩形 59"/>
          <p:cNvSpPr/>
          <p:nvPr>
            <p:custDataLst>
              <p:tags r:id="rId37"/>
            </p:custDataLst>
          </p:nvPr>
        </p:nvSpPr>
        <p:spPr>
          <a:xfrm>
            <a:off x="269761" y="5101613"/>
            <a:ext cx="5394191" cy="1459564"/>
          </a:xfrm>
          <a:prstGeom prst="roundRect">
            <a:avLst/>
          </a:prstGeom>
          <a:solidFill>
            <a:srgbClr val="E9EDF5"/>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lIns="54000" tIns="0" rIns="54000" bIns="0" rtlCol="0" anchor="ctr"/>
          <a:lstStyle/>
          <a:p>
            <a:pPr algn="just"/>
            <a:r>
              <a:rPr kumimoji="1" lang="en-US" altLang="zh-CN" sz="1400" b="0" dirty="0">
                <a:solidFill>
                  <a:schemeClr val="tx1"/>
                </a:solidFill>
                <a:latin typeface="Arial" panose="020B0604020202090204" pitchFamily="34" charset="0"/>
                <a:ea typeface="SimHei" panose="02010609060101010101" pitchFamily="49" charset="-122"/>
                <a:cs typeface="Arial" panose="020B0604020202090204" pitchFamily="34" charset="0"/>
              </a:rPr>
              <a:t>Tile 5 has completed all of its updates. Because it lies on the diagonal, its diagonal factorization has no remaining tile dependencies and can begin immediately. This completes the work associated with tile 5 and marks the completion of the entire factorization.</a:t>
            </a:r>
            <a:endParaRPr kumimoji="1" lang="en-US" altLang="zh-CN" sz="1400" b="0" dirty="0">
              <a:solidFill>
                <a:schemeClr val="tx1"/>
              </a:solidFill>
              <a:latin typeface="Arial" panose="020B0604020202090204" pitchFamily="34" charset="0"/>
              <a:ea typeface="SimHei" panose="02010609060101010101" pitchFamily="49" charset="-122"/>
              <a:cs typeface="Arial" panose="020B0604020202090204" pitchFamily="34" charset="0"/>
            </a:endParaRPr>
          </a:p>
        </p:txBody>
      </p:sp>
      <p:graphicFrame>
        <p:nvGraphicFramePr>
          <p:cNvPr id="10" name="表格 6"/>
          <p:cNvGraphicFramePr>
            <a:graphicFrameLocks noGrp="1" noChangeAspect="1"/>
          </p:cNvGraphicFramePr>
          <p:nvPr>
            <p:custDataLst>
              <p:tags r:id="rId38"/>
            </p:custDataLst>
          </p:nvPr>
        </p:nvGraphicFramePr>
        <p:xfrm>
          <a:off x="4790415" y="1058211"/>
          <a:ext cx="384810" cy="386715"/>
        </p:xfrm>
        <a:graphic>
          <a:graphicData uri="http://schemas.openxmlformats.org/drawingml/2006/table">
            <a:tbl>
              <a:tblPr>
                <a:tableStyleId>{5C22544A-7EE6-4342-B048-85BDC9FD1C3A}</a:tableStyleId>
              </a:tblPr>
              <a:tblGrid>
                <a:gridCol w="128270"/>
                <a:gridCol w="128270"/>
                <a:gridCol w="128270"/>
              </a:tblGrid>
              <a:tr h="128905">
                <a:tc>
                  <a:txBody>
                    <a:bodyPr/>
                    <a:lstStyle/>
                    <a:p>
                      <a:endParaRPr lang="zh-CN" altLang="en-US"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r>
              <a:tr h="128905">
                <a:tc>
                  <a:txBody>
                    <a:bodyPr/>
                    <a:lstStyle/>
                    <a:p>
                      <a:endParaRPr lang="zh-CN" altLang="en-US"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r>
              <a:tr h="128905">
                <a:tc>
                  <a:txBody>
                    <a:bodyPr/>
                    <a:lstStyle/>
                    <a:p>
                      <a:endParaRPr lang="zh-CN" altLang="en-US"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c>
                  <a:txBody>
                    <a:bodyPr/>
                    <a:lstStyle/>
                    <a:p>
                      <a:endParaRPr lang="zh-CN" altLang="en-US" sz="600" dirty="0"/>
                    </a:p>
                  </a:txBody>
                  <a:tcPr marL="0" marR="0" marT="0" marB="0">
                    <a:solidFill>
                      <a:schemeClr val="bg2">
                        <a:lumMod val="90000"/>
                      </a:schemeClr>
                    </a:solidFill>
                  </a:tcPr>
                </a:tc>
              </a:tr>
            </a:tbl>
          </a:graphicData>
        </a:graphic>
      </p:graphicFrame>
      <p:graphicFrame>
        <p:nvGraphicFramePr>
          <p:cNvPr id="12" name="表格 6"/>
          <p:cNvGraphicFramePr>
            <a:graphicFrameLocks noGrp="1" noChangeAspect="1"/>
          </p:cNvGraphicFramePr>
          <p:nvPr>
            <p:custDataLst>
              <p:tags r:id="rId39"/>
            </p:custDataLst>
          </p:nvPr>
        </p:nvGraphicFramePr>
        <p:xfrm>
          <a:off x="4798035" y="1573010"/>
          <a:ext cx="384810" cy="386715"/>
        </p:xfrm>
        <a:graphic>
          <a:graphicData uri="http://schemas.openxmlformats.org/drawingml/2006/table">
            <a:tbl>
              <a:tblPr>
                <a:tableStyleId>{5C22544A-7EE6-4342-B048-85BDC9FD1C3A}</a:tableStyleId>
              </a:tblPr>
              <a:tblGrid>
                <a:gridCol w="128270"/>
                <a:gridCol w="128270"/>
                <a:gridCol w="128270"/>
              </a:tblGrid>
              <a:tr h="128905">
                <a:tc>
                  <a:txBody>
                    <a:bodyPr/>
                    <a:lstStyle/>
                    <a:p>
                      <a:endParaRPr lang="zh-CN" altLang="en-US" sz="600" dirty="0"/>
                    </a:p>
                  </a:txBody>
                  <a:tcPr marL="0" marR="0" marT="0" marB="0">
                    <a:solidFill>
                      <a:schemeClr val="accent6"/>
                    </a:solidFill>
                  </a:tcPr>
                </a:tc>
                <a:tc>
                  <a:txBody>
                    <a:bodyPr/>
                    <a:lstStyle/>
                    <a:p>
                      <a:endParaRPr lang="zh-CN" altLang="en-US" sz="600" dirty="0"/>
                    </a:p>
                  </a:txBody>
                  <a:tcPr marL="0" marR="0" marT="0" marB="0">
                    <a:solidFill>
                      <a:schemeClr val="accent6"/>
                    </a:solidFill>
                  </a:tcPr>
                </a:tc>
                <a:tc>
                  <a:txBody>
                    <a:bodyPr/>
                    <a:lstStyle/>
                    <a:p>
                      <a:endParaRPr lang="zh-CN" altLang="en-US" sz="600" dirty="0"/>
                    </a:p>
                  </a:txBody>
                  <a:tcPr marL="0" marR="0" marT="0" marB="0">
                    <a:solidFill>
                      <a:schemeClr val="accent6"/>
                    </a:solidFill>
                  </a:tcPr>
                </a:tc>
              </a:tr>
              <a:tr h="128905">
                <a:tc>
                  <a:txBody>
                    <a:bodyPr/>
                    <a:lstStyle/>
                    <a:p>
                      <a:endParaRPr lang="zh-CN" altLang="en-US" sz="600" dirty="0"/>
                    </a:p>
                  </a:txBody>
                  <a:tcPr marL="0" marR="0" marT="0" marB="0">
                    <a:solidFill>
                      <a:schemeClr val="accent6"/>
                    </a:solidFill>
                  </a:tcPr>
                </a:tc>
                <a:tc>
                  <a:txBody>
                    <a:bodyPr/>
                    <a:lstStyle/>
                    <a:p>
                      <a:endParaRPr lang="zh-CN" altLang="en-US" sz="600" dirty="0"/>
                    </a:p>
                  </a:txBody>
                  <a:tcPr marL="0" marR="0" marT="0" marB="0">
                    <a:solidFill>
                      <a:schemeClr val="accent6"/>
                    </a:solidFill>
                  </a:tcPr>
                </a:tc>
                <a:tc>
                  <a:txBody>
                    <a:bodyPr/>
                    <a:lstStyle/>
                    <a:p>
                      <a:endParaRPr lang="zh-CN" altLang="en-US" sz="600" dirty="0"/>
                    </a:p>
                  </a:txBody>
                  <a:tcPr marL="0" marR="0" marT="0" marB="0">
                    <a:solidFill>
                      <a:schemeClr val="accent6"/>
                    </a:solidFill>
                  </a:tcPr>
                </a:tc>
              </a:tr>
              <a:tr h="128905">
                <a:tc>
                  <a:txBody>
                    <a:bodyPr/>
                    <a:lstStyle/>
                    <a:p>
                      <a:endParaRPr lang="zh-CN" altLang="en-US" sz="600" dirty="0"/>
                    </a:p>
                  </a:txBody>
                  <a:tcPr marL="0" marR="0" marT="0" marB="0">
                    <a:solidFill>
                      <a:schemeClr val="accent6"/>
                    </a:solidFill>
                  </a:tcPr>
                </a:tc>
                <a:tc>
                  <a:txBody>
                    <a:bodyPr/>
                    <a:lstStyle/>
                    <a:p>
                      <a:endParaRPr lang="zh-CN" altLang="en-US" sz="600" dirty="0"/>
                    </a:p>
                  </a:txBody>
                  <a:tcPr marL="0" marR="0" marT="0" marB="0">
                    <a:solidFill>
                      <a:schemeClr val="accent6"/>
                    </a:solidFill>
                  </a:tcPr>
                </a:tc>
                <a:tc>
                  <a:txBody>
                    <a:bodyPr/>
                    <a:lstStyle/>
                    <a:p>
                      <a:endParaRPr lang="zh-CN" altLang="en-US" sz="600" dirty="0"/>
                    </a:p>
                  </a:txBody>
                  <a:tcPr marL="0" marR="0" marT="0" marB="0">
                    <a:solidFill>
                      <a:schemeClr val="accent6"/>
                    </a:solidFill>
                  </a:tcPr>
                </a:tc>
              </a:tr>
            </a:tbl>
          </a:graphicData>
        </a:graphic>
      </p:graphicFrame>
      <p:graphicFrame>
        <p:nvGraphicFramePr>
          <p:cNvPr id="21" name="表格 6"/>
          <p:cNvGraphicFramePr>
            <a:graphicFrameLocks noGrp="1" noChangeAspect="1"/>
          </p:cNvGraphicFramePr>
          <p:nvPr>
            <p:custDataLst>
              <p:tags r:id="rId40"/>
            </p:custDataLst>
          </p:nvPr>
        </p:nvGraphicFramePr>
        <p:xfrm>
          <a:off x="7921727" y="1555865"/>
          <a:ext cx="384810" cy="386715"/>
        </p:xfrm>
        <a:graphic>
          <a:graphicData uri="http://schemas.openxmlformats.org/drawingml/2006/table">
            <a:tbl>
              <a:tblPr>
                <a:tableStyleId>{5C22544A-7EE6-4342-B048-85BDC9FD1C3A}</a:tableStyleId>
              </a:tblPr>
              <a:tblGrid>
                <a:gridCol w="128270"/>
                <a:gridCol w="128270"/>
                <a:gridCol w="128270"/>
              </a:tblGrid>
              <a:tr h="128905">
                <a:tc>
                  <a:txBody>
                    <a:bodyPr/>
                    <a:lstStyle/>
                    <a:p>
                      <a:endParaRPr lang="zh-CN" altLang="en-US" sz="600" dirty="0"/>
                    </a:p>
                  </a:txBody>
                  <a:tcPr marL="0" marR="0" marT="0" marB="0">
                    <a:solidFill>
                      <a:schemeClr val="accent2"/>
                    </a:solidFill>
                  </a:tcPr>
                </a:tc>
                <a:tc>
                  <a:txBody>
                    <a:bodyPr/>
                    <a:lstStyle/>
                    <a:p>
                      <a:endParaRPr lang="zh-CN" altLang="en-US" sz="600" dirty="0"/>
                    </a:p>
                  </a:txBody>
                  <a:tcPr marL="0" marR="0" marT="0" marB="0">
                    <a:solidFill>
                      <a:schemeClr val="accent2"/>
                    </a:solidFill>
                  </a:tcPr>
                </a:tc>
                <a:tc>
                  <a:txBody>
                    <a:bodyPr/>
                    <a:lstStyle/>
                    <a:p>
                      <a:endParaRPr lang="zh-CN" altLang="en-US" sz="600" dirty="0"/>
                    </a:p>
                  </a:txBody>
                  <a:tcPr marL="0" marR="0" marT="0" marB="0">
                    <a:solidFill>
                      <a:schemeClr val="accent2"/>
                    </a:solidFill>
                  </a:tcPr>
                </a:tc>
              </a:tr>
              <a:tr h="128905">
                <a:tc>
                  <a:txBody>
                    <a:bodyPr/>
                    <a:lstStyle/>
                    <a:p>
                      <a:endParaRPr lang="zh-CN" altLang="en-US" sz="600" dirty="0"/>
                    </a:p>
                  </a:txBody>
                  <a:tcPr marL="0" marR="0" marT="0" marB="0">
                    <a:solidFill>
                      <a:schemeClr val="accent2"/>
                    </a:solidFill>
                  </a:tcPr>
                </a:tc>
                <a:tc>
                  <a:txBody>
                    <a:bodyPr/>
                    <a:lstStyle/>
                    <a:p>
                      <a:endParaRPr lang="zh-CN" altLang="en-US" sz="600" dirty="0"/>
                    </a:p>
                  </a:txBody>
                  <a:tcPr marL="0" marR="0" marT="0" marB="0">
                    <a:solidFill>
                      <a:schemeClr val="accent2"/>
                    </a:solidFill>
                  </a:tcPr>
                </a:tc>
                <a:tc>
                  <a:txBody>
                    <a:bodyPr/>
                    <a:lstStyle/>
                    <a:p>
                      <a:endParaRPr lang="zh-CN" altLang="en-US" sz="600" dirty="0"/>
                    </a:p>
                  </a:txBody>
                  <a:tcPr marL="0" marR="0" marT="0" marB="0">
                    <a:solidFill>
                      <a:schemeClr val="accent2"/>
                    </a:solidFill>
                  </a:tcPr>
                </a:tc>
              </a:tr>
              <a:tr h="128905">
                <a:tc>
                  <a:txBody>
                    <a:bodyPr/>
                    <a:lstStyle/>
                    <a:p>
                      <a:endParaRPr lang="zh-CN" altLang="en-US" sz="600" dirty="0"/>
                    </a:p>
                  </a:txBody>
                  <a:tcPr marL="0" marR="0" marT="0" marB="0">
                    <a:solidFill>
                      <a:schemeClr val="accent2"/>
                    </a:solidFill>
                  </a:tcPr>
                </a:tc>
                <a:tc>
                  <a:txBody>
                    <a:bodyPr/>
                    <a:lstStyle/>
                    <a:p>
                      <a:endParaRPr lang="zh-CN" altLang="en-US" sz="600" dirty="0"/>
                    </a:p>
                  </a:txBody>
                  <a:tcPr marL="0" marR="0" marT="0" marB="0">
                    <a:solidFill>
                      <a:schemeClr val="accent2"/>
                    </a:solidFill>
                  </a:tcPr>
                </a:tc>
                <a:tc>
                  <a:txBody>
                    <a:bodyPr/>
                    <a:lstStyle/>
                    <a:p>
                      <a:endParaRPr lang="zh-CN" altLang="en-US" sz="600" dirty="0"/>
                    </a:p>
                  </a:txBody>
                  <a:tcPr marL="0" marR="0" marT="0" marB="0">
                    <a:solidFill>
                      <a:schemeClr val="accent2"/>
                    </a:solidFill>
                  </a:tcPr>
                </a:tc>
              </a:tr>
            </a:tbl>
          </a:graphicData>
        </a:graphic>
      </p:graphicFrame>
      <p:graphicFrame>
        <p:nvGraphicFramePr>
          <p:cNvPr id="22" name="表格 6"/>
          <p:cNvGraphicFramePr>
            <a:graphicFrameLocks noGrp="1" noChangeAspect="1"/>
          </p:cNvGraphicFramePr>
          <p:nvPr>
            <p:custDataLst>
              <p:tags r:id="rId41"/>
            </p:custDataLst>
          </p:nvPr>
        </p:nvGraphicFramePr>
        <p:xfrm>
          <a:off x="7920457" y="1052575"/>
          <a:ext cx="384810" cy="386715"/>
        </p:xfrm>
        <a:graphic>
          <a:graphicData uri="http://schemas.openxmlformats.org/drawingml/2006/table">
            <a:tbl>
              <a:tblPr>
                <a:tableStyleId>{5C22544A-7EE6-4342-B048-85BDC9FD1C3A}</a:tableStyleId>
              </a:tblPr>
              <a:tblGrid>
                <a:gridCol w="128270"/>
                <a:gridCol w="128270"/>
                <a:gridCol w="128270"/>
              </a:tblGrid>
              <a:tr h="128905">
                <a:tc>
                  <a:txBody>
                    <a:bodyPr/>
                    <a:lstStyle/>
                    <a:p>
                      <a:endParaRPr lang="zh-CN" altLang="en-US" sz="600" dirty="0"/>
                    </a:p>
                  </a:txBody>
                  <a:tcPr marL="0" marR="0" marT="0" marB="0">
                    <a:solidFill>
                      <a:schemeClr val="accent4"/>
                    </a:solidFill>
                  </a:tcPr>
                </a:tc>
                <a:tc>
                  <a:txBody>
                    <a:bodyPr/>
                    <a:lstStyle/>
                    <a:p>
                      <a:endParaRPr lang="zh-CN" altLang="en-US" sz="600" dirty="0"/>
                    </a:p>
                  </a:txBody>
                  <a:tcPr marL="0" marR="0" marT="0" marB="0">
                    <a:solidFill>
                      <a:schemeClr val="accent4"/>
                    </a:solidFill>
                  </a:tcPr>
                </a:tc>
                <a:tc>
                  <a:txBody>
                    <a:bodyPr/>
                    <a:lstStyle/>
                    <a:p>
                      <a:endParaRPr lang="zh-CN" altLang="en-US" sz="600" dirty="0"/>
                    </a:p>
                  </a:txBody>
                  <a:tcPr marL="0" marR="0" marT="0" marB="0">
                    <a:solidFill>
                      <a:schemeClr val="accent4"/>
                    </a:solidFill>
                  </a:tcPr>
                </a:tc>
              </a:tr>
              <a:tr h="128905">
                <a:tc>
                  <a:txBody>
                    <a:bodyPr/>
                    <a:lstStyle/>
                    <a:p>
                      <a:endParaRPr lang="zh-CN" altLang="en-US" sz="600" dirty="0"/>
                    </a:p>
                  </a:txBody>
                  <a:tcPr marL="0" marR="0" marT="0" marB="0">
                    <a:solidFill>
                      <a:schemeClr val="accent4"/>
                    </a:solidFill>
                  </a:tcPr>
                </a:tc>
                <a:tc>
                  <a:txBody>
                    <a:bodyPr/>
                    <a:lstStyle/>
                    <a:p>
                      <a:endParaRPr lang="zh-CN" altLang="en-US" sz="600" dirty="0"/>
                    </a:p>
                  </a:txBody>
                  <a:tcPr marL="0" marR="0" marT="0" marB="0">
                    <a:solidFill>
                      <a:schemeClr val="accent4"/>
                    </a:solidFill>
                  </a:tcPr>
                </a:tc>
                <a:tc>
                  <a:txBody>
                    <a:bodyPr/>
                    <a:lstStyle/>
                    <a:p>
                      <a:endParaRPr lang="zh-CN" altLang="en-US" sz="600" dirty="0"/>
                    </a:p>
                  </a:txBody>
                  <a:tcPr marL="0" marR="0" marT="0" marB="0">
                    <a:solidFill>
                      <a:schemeClr val="accent4"/>
                    </a:solidFill>
                  </a:tcPr>
                </a:tc>
              </a:tr>
              <a:tr h="128905">
                <a:tc>
                  <a:txBody>
                    <a:bodyPr/>
                    <a:lstStyle/>
                    <a:p>
                      <a:endParaRPr lang="zh-CN" altLang="en-US" sz="600" dirty="0"/>
                    </a:p>
                  </a:txBody>
                  <a:tcPr marL="0" marR="0" marT="0" marB="0">
                    <a:solidFill>
                      <a:schemeClr val="accent4"/>
                    </a:solidFill>
                  </a:tcPr>
                </a:tc>
                <a:tc>
                  <a:txBody>
                    <a:bodyPr/>
                    <a:lstStyle/>
                    <a:p>
                      <a:endParaRPr lang="zh-CN" altLang="en-US" sz="600" dirty="0"/>
                    </a:p>
                  </a:txBody>
                  <a:tcPr marL="0" marR="0" marT="0" marB="0">
                    <a:solidFill>
                      <a:schemeClr val="accent4"/>
                    </a:solidFill>
                  </a:tcPr>
                </a:tc>
                <a:tc>
                  <a:txBody>
                    <a:bodyPr/>
                    <a:lstStyle/>
                    <a:p>
                      <a:endParaRPr lang="zh-CN" altLang="en-US" sz="600" dirty="0"/>
                    </a:p>
                  </a:txBody>
                  <a:tcPr marL="0" marR="0" marT="0" marB="0">
                    <a:solidFill>
                      <a:schemeClr val="accent4"/>
                    </a:solidFill>
                  </a:tcPr>
                </a:tc>
              </a:tr>
            </a:tbl>
          </a:graphicData>
        </a:graphic>
      </p:graphicFrame>
      <p:graphicFrame>
        <p:nvGraphicFramePr>
          <p:cNvPr id="23" name="表格 6"/>
          <p:cNvGraphicFramePr>
            <a:graphicFrameLocks noGrp="1" noChangeAspect="1"/>
          </p:cNvGraphicFramePr>
          <p:nvPr>
            <p:custDataLst>
              <p:tags r:id="rId42"/>
            </p:custDataLst>
          </p:nvPr>
        </p:nvGraphicFramePr>
        <p:xfrm>
          <a:off x="6714789" y="1062656"/>
          <a:ext cx="384810" cy="386715"/>
        </p:xfrm>
        <a:graphic>
          <a:graphicData uri="http://schemas.openxmlformats.org/drawingml/2006/table">
            <a:tbl>
              <a:tblPr>
                <a:tableStyleId>{5C22544A-7EE6-4342-B048-85BDC9FD1C3A}</a:tableStyleId>
              </a:tblPr>
              <a:tblGrid>
                <a:gridCol w="128270"/>
                <a:gridCol w="128270"/>
                <a:gridCol w="128270"/>
              </a:tblGrid>
              <a:tr h="128905">
                <a:tc>
                  <a:txBody>
                    <a:bodyPr/>
                    <a:lstStyle/>
                    <a:p>
                      <a:endParaRPr lang="zh-CN" altLang="en-US" sz="600" dirty="0"/>
                    </a:p>
                  </a:txBody>
                  <a:tcPr marL="0" marR="0" marT="0" marB="0">
                    <a:solidFill>
                      <a:schemeClr val="accent1">
                        <a:lumMod val="20000"/>
                        <a:lumOff val="80000"/>
                      </a:schemeClr>
                    </a:solidFill>
                  </a:tcPr>
                </a:tc>
                <a:tc>
                  <a:txBody>
                    <a:bodyPr/>
                    <a:lstStyle/>
                    <a:p>
                      <a:endParaRPr lang="zh-CN" altLang="en-US" sz="600" dirty="0"/>
                    </a:p>
                  </a:txBody>
                  <a:tcPr marL="0" marR="0" marT="0" marB="0">
                    <a:solidFill>
                      <a:schemeClr val="accent1">
                        <a:lumMod val="20000"/>
                        <a:lumOff val="80000"/>
                      </a:schemeClr>
                    </a:solidFill>
                  </a:tcPr>
                </a:tc>
                <a:tc>
                  <a:txBody>
                    <a:bodyPr/>
                    <a:lstStyle/>
                    <a:p>
                      <a:endParaRPr lang="zh-CN" altLang="en-US" sz="600" dirty="0"/>
                    </a:p>
                  </a:txBody>
                  <a:tcPr marL="0" marR="0" marT="0" marB="0">
                    <a:solidFill>
                      <a:schemeClr val="accent1">
                        <a:lumMod val="20000"/>
                        <a:lumOff val="80000"/>
                      </a:schemeClr>
                    </a:solidFill>
                  </a:tcPr>
                </a:tc>
              </a:tr>
              <a:tr h="128905">
                <a:tc>
                  <a:txBody>
                    <a:bodyPr/>
                    <a:lstStyle/>
                    <a:p>
                      <a:endParaRPr lang="zh-CN" altLang="en-US" sz="600" dirty="0"/>
                    </a:p>
                  </a:txBody>
                  <a:tcPr marL="0" marR="0" marT="0" marB="0">
                    <a:solidFill>
                      <a:schemeClr val="accent1">
                        <a:lumMod val="20000"/>
                        <a:lumOff val="80000"/>
                      </a:schemeClr>
                    </a:solidFill>
                  </a:tcPr>
                </a:tc>
                <a:tc>
                  <a:txBody>
                    <a:bodyPr/>
                    <a:lstStyle/>
                    <a:p>
                      <a:endParaRPr lang="zh-CN" altLang="en-US" sz="600" dirty="0"/>
                    </a:p>
                  </a:txBody>
                  <a:tcPr marL="0" marR="0" marT="0" marB="0">
                    <a:solidFill>
                      <a:schemeClr val="accent1">
                        <a:lumMod val="20000"/>
                        <a:lumOff val="80000"/>
                      </a:schemeClr>
                    </a:solidFill>
                  </a:tcPr>
                </a:tc>
                <a:tc>
                  <a:txBody>
                    <a:bodyPr/>
                    <a:lstStyle/>
                    <a:p>
                      <a:endParaRPr lang="zh-CN" altLang="en-US" sz="600" dirty="0"/>
                    </a:p>
                  </a:txBody>
                  <a:tcPr marL="0" marR="0" marT="0" marB="0">
                    <a:solidFill>
                      <a:schemeClr val="accent1">
                        <a:lumMod val="20000"/>
                        <a:lumOff val="80000"/>
                      </a:schemeClr>
                    </a:solidFill>
                  </a:tcPr>
                </a:tc>
              </a:tr>
              <a:tr h="128905">
                <a:tc>
                  <a:txBody>
                    <a:bodyPr/>
                    <a:lstStyle/>
                    <a:p>
                      <a:endParaRPr lang="zh-CN" altLang="en-US" sz="600" dirty="0"/>
                    </a:p>
                  </a:txBody>
                  <a:tcPr marL="0" marR="0" marT="0" marB="0">
                    <a:solidFill>
                      <a:schemeClr val="accent1">
                        <a:lumMod val="20000"/>
                        <a:lumOff val="80000"/>
                      </a:schemeClr>
                    </a:solidFill>
                  </a:tcPr>
                </a:tc>
                <a:tc>
                  <a:txBody>
                    <a:bodyPr/>
                    <a:lstStyle/>
                    <a:p>
                      <a:endParaRPr lang="zh-CN" altLang="en-US" sz="600" dirty="0"/>
                    </a:p>
                  </a:txBody>
                  <a:tcPr marL="0" marR="0" marT="0" marB="0">
                    <a:solidFill>
                      <a:schemeClr val="accent1">
                        <a:lumMod val="20000"/>
                        <a:lumOff val="80000"/>
                      </a:schemeClr>
                    </a:solidFill>
                  </a:tcPr>
                </a:tc>
                <a:tc>
                  <a:txBody>
                    <a:bodyPr/>
                    <a:lstStyle/>
                    <a:p>
                      <a:endParaRPr lang="zh-CN" altLang="en-US" sz="600" dirty="0"/>
                    </a:p>
                  </a:txBody>
                  <a:tcPr marL="0" marR="0" marT="0" marB="0">
                    <a:solidFill>
                      <a:schemeClr val="accent1">
                        <a:lumMod val="20000"/>
                        <a:lumOff val="80000"/>
                      </a:schemeClr>
                    </a:solidFill>
                  </a:tcPr>
                </a:tc>
              </a:tr>
            </a:tbl>
          </a:graphicData>
        </a:graphic>
      </p:graphicFrame>
      <p:sp>
        <p:nvSpPr>
          <p:cNvPr id="35" name="文本框 34"/>
          <p:cNvSpPr txBox="1"/>
          <p:nvPr>
            <p:custDataLst>
              <p:tags r:id="rId43"/>
            </p:custDataLst>
          </p:nvPr>
        </p:nvSpPr>
        <p:spPr>
          <a:xfrm>
            <a:off x="5161434" y="1055671"/>
            <a:ext cx="1519370" cy="386080"/>
          </a:xfrm>
          <a:prstGeom prst="rect">
            <a:avLst/>
          </a:prstGeom>
          <a:noFill/>
        </p:spPr>
        <p:txBody>
          <a:bodyPr wrap="square" lIns="36195" rIns="0" rtlCol="0" anchor="ctr" anchorCtr="0">
            <a:noAutofit/>
          </a:bodyPr>
          <a:lstStyle/>
          <a:p>
            <a:r>
              <a:rPr lang="en-GB" altLang="zh-CN" sz="1600" dirty="0"/>
              <a:t>Busy Waiting</a:t>
            </a:r>
            <a:endParaRPr lang="zh-CN" altLang="en-US" sz="1600" dirty="0">
              <a:latin typeface="黑体" charset="0"/>
              <a:ea typeface="黑体" charset="0"/>
              <a:cs typeface="Times New Roman" panose="02020503050405090304" pitchFamily="18" charset="0"/>
            </a:endParaRPr>
          </a:p>
        </p:txBody>
      </p:sp>
      <p:sp>
        <p:nvSpPr>
          <p:cNvPr id="36" name="文本框 35"/>
          <p:cNvSpPr txBox="1"/>
          <p:nvPr>
            <p:custDataLst>
              <p:tags r:id="rId44"/>
            </p:custDataLst>
          </p:nvPr>
        </p:nvSpPr>
        <p:spPr>
          <a:xfrm>
            <a:off x="5167148" y="1581900"/>
            <a:ext cx="2828080" cy="386080"/>
          </a:xfrm>
          <a:prstGeom prst="rect">
            <a:avLst/>
          </a:prstGeom>
          <a:noFill/>
        </p:spPr>
        <p:txBody>
          <a:bodyPr wrap="square" lIns="36195" rIns="0" rtlCol="0" anchor="ctr" anchorCtr="0">
            <a:noAutofit/>
          </a:bodyPr>
          <a:lstStyle/>
          <a:p>
            <a:r>
              <a:rPr lang="en-GB" altLang="zh-CN" sz="1600" dirty="0"/>
              <a:t>Diagonal Tile Factorization</a:t>
            </a:r>
            <a:endParaRPr lang="zh-CN" altLang="en-US" sz="1600" dirty="0">
              <a:latin typeface="黑体" charset="0"/>
              <a:ea typeface="黑体" charset="0"/>
              <a:cs typeface="Times New Roman" panose="02020503050405090304" pitchFamily="18" charset="0"/>
            </a:endParaRPr>
          </a:p>
        </p:txBody>
      </p:sp>
      <p:sp>
        <p:nvSpPr>
          <p:cNvPr id="45" name="文本框 44"/>
          <p:cNvSpPr txBox="1"/>
          <p:nvPr>
            <p:custDataLst>
              <p:tags r:id="rId45"/>
            </p:custDataLst>
          </p:nvPr>
        </p:nvSpPr>
        <p:spPr>
          <a:xfrm>
            <a:off x="8301001" y="1556500"/>
            <a:ext cx="2122714" cy="386080"/>
          </a:xfrm>
          <a:prstGeom prst="rect">
            <a:avLst/>
          </a:prstGeom>
          <a:noFill/>
        </p:spPr>
        <p:txBody>
          <a:bodyPr wrap="square" lIns="36195" rtlCol="0" anchor="ctr" anchorCtr="0">
            <a:noAutofit/>
          </a:bodyPr>
          <a:lstStyle/>
          <a:p>
            <a:r>
              <a:rPr lang="en-GB" altLang="zh-CN" sz="1600" dirty="0"/>
              <a:t>Column Tile Solve</a:t>
            </a:r>
            <a:endParaRPr lang="zh-CN" altLang="en-US" sz="1600" dirty="0">
              <a:latin typeface="黑体" charset="0"/>
              <a:ea typeface="黑体" charset="0"/>
              <a:cs typeface="Times New Roman" panose="02020503050405090304" pitchFamily="18" charset="0"/>
            </a:endParaRPr>
          </a:p>
        </p:txBody>
      </p:sp>
      <p:sp>
        <p:nvSpPr>
          <p:cNvPr id="46" name="文本框 45"/>
          <p:cNvSpPr txBox="1"/>
          <p:nvPr>
            <p:custDataLst>
              <p:tags r:id="rId46"/>
            </p:custDataLst>
          </p:nvPr>
        </p:nvSpPr>
        <p:spPr>
          <a:xfrm>
            <a:off x="8301001" y="1053210"/>
            <a:ext cx="2028132" cy="386080"/>
          </a:xfrm>
          <a:prstGeom prst="rect">
            <a:avLst/>
          </a:prstGeom>
          <a:noFill/>
        </p:spPr>
        <p:txBody>
          <a:bodyPr wrap="square" lIns="36195" rtlCol="0" anchor="ctr" anchorCtr="0">
            <a:noAutofit/>
          </a:bodyPr>
          <a:lstStyle/>
          <a:p>
            <a:r>
              <a:rPr lang="en-GB" altLang="zh-CN" sz="1600"/>
              <a:t>Trailing Tile Update</a:t>
            </a:r>
            <a:endParaRPr lang="zh-CN" altLang="en-US" sz="1600" dirty="0">
              <a:latin typeface="黑体" charset="0"/>
              <a:ea typeface="黑体" charset="0"/>
              <a:cs typeface="Times New Roman" panose="02020503050405090304" pitchFamily="18" charset="0"/>
            </a:endParaRPr>
          </a:p>
        </p:txBody>
      </p:sp>
      <p:sp>
        <p:nvSpPr>
          <p:cNvPr id="47" name="文本框 46"/>
          <p:cNvSpPr txBox="1"/>
          <p:nvPr>
            <p:custDataLst>
              <p:tags r:id="rId47"/>
            </p:custDataLst>
          </p:nvPr>
        </p:nvSpPr>
        <p:spPr>
          <a:xfrm>
            <a:off x="7099778" y="1058846"/>
            <a:ext cx="820679" cy="386080"/>
          </a:xfrm>
          <a:prstGeom prst="rect">
            <a:avLst/>
          </a:prstGeom>
          <a:noFill/>
        </p:spPr>
        <p:txBody>
          <a:bodyPr wrap="square" lIns="36195" rtlCol="0" anchor="ctr" anchorCtr="0">
            <a:noAutofit/>
          </a:bodyPr>
          <a:lstStyle/>
          <a:p>
            <a:r>
              <a:rPr lang="en-US" altLang="zh-CN" sz="1600">
                <a:latin typeface="Arial" panose="020B0604020202090204" pitchFamily="34" charset="0"/>
                <a:ea typeface="黑体" charset="0"/>
                <a:cs typeface="Arial" panose="020B0604020202090204" pitchFamily="34" charset="0"/>
              </a:rPr>
              <a:t>Done</a:t>
            </a:r>
            <a:endParaRPr lang="zh-CN" altLang="en-US" sz="1600" dirty="0">
              <a:latin typeface="Arial" panose="020B0604020202090204" pitchFamily="34" charset="0"/>
              <a:ea typeface="黑体" charset="0"/>
              <a:cs typeface="Arial" panose="020B0604020202090204" pitchFamily="34" charset="0"/>
            </a:endParaRPr>
          </a:p>
        </p:txBody>
      </p:sp>
      <p:sp>
        <p:nvSpPr>
          <p:cNvPr id="48" name="文本框 47"/>
          <p:cNvSpPr txBox="1">
            <a:spLocks noChangeAspect="1"/>
          </p:cNvSpPr>
          <p:nvPr>
            <p:custDataLst>
              <p:tags r:id="rId48"/>
            </p:custDataLst>
          </p:nvPr>
        </p:nvSpPr>
        <p:spPr>
          <a:xfrm>
            <a:off x="4797579" y="1063291"/>
            <a:ext cx="359410" cy="377825"/>
          </a:xfrm>
          <a:prstGeom prst="rect">
            <a:avLst/>
          </a:prstGeom>
          <a:noFill/>
          <a:extLst>
            <a:ext uri="{909E8E84-426E-40DD-AFC4-6F175D3DCCD1}">
              <a14:hiddenFill xmlns:a14="http://schemas.microsoft.com/office/drawing/2010/main">
                <a:solidFill>
                  <a:srgbClr val="E9ECF6"/>
                </a:solidFill>
              </a14:hiddenFill>
            </a:ext>
          </a:extLst>
        </p:spPr>
        <p:txBody>
          <a:bodyPr wrap="square" rtlCol="0" anchor="ctr" anchorCtr="0">
            <a:noAutofit/>
          </a:bodyPr>
          <a:lstStyle/>
          <a:p>
            <a:pPr algn="ctr"/>
            <a:endParaRPr lang="en-US" altLang="zh-CN" sz="2000">
              <a:latin typeface="黑体" charset="0"/>
              <a:ea typeface="黑体" charset="0"/>
              <a:cs typeface="Times New Roman" panose="02020503050405090304" pitchFamily="18" charset="0"/>
            </a:endParaRPr>
          </a:p>
        </p:txBody>
      </p:sp>
      <p:sp>
        <p:nvSpPr>
          <p:cNvPr id="49" name="文本框 48"/>
          <p:cNvSpPr txBox="1">
            <a:spLocks noChangeAspect="1"/>
          </p:cNvSpPr>
          <p:nvPr>
            <p:custDataLst>
              <p:tags r:id="rId49"/>
            </p:custDataLst>
          </p:nvPr>
        </p:nvSpPr>
        <p:spPr>
          <a:xfrm>
            <a:off x="4817264" y="1581900"/>
            <a:ext cx="359410" cy="377825"/>
          </a:xfrm>
          <a:prstGeom prst="rect">
            <a:avLst/>
          </a:prstGeom>
          <a:noFill/>
          <a:extLst>
            <a:ext uri="{909E8E84-426E-40DD-AFC4-6F175D3DCCD1}">
              <a14:hiddenFill xmlns:a14="http://schemas.microsoft.com/office/drawing/2010/main">
                <a:solidFill>
                  <a:srgbClr val="E9ECF6"/>
                </a:solidFill>
              </a14:hiddenFill>
            </a:ext>
          </a:extLst>
        </p:spPr>
        <p:txBody>
          <a:bodyPr wrap="square" rtlCol="0" anchor="ctr" anchorCtr="0">
            <a:noAutofit/>
          </a:bodyPr>
          <a:lstStyle/>
          <a:p>
            <a:pPr algn="ctr"/>
            <a:endParaRPr lang="en-US" altLang="zh-CN" sz="2000">
              <a:latin typeface="黑体" charset="0"/>
              <a:ea typeface="黑体" charset="0"/>
              <a:cs typeface="Times New Roman" panose="02020503050405090304" pitchFamily="18" charset="0"/>
            </a:endParaRPr>
          </a:p>
        </p:txBody>
      </p:sp>
      <p:sp>
        <p:nvSpPr>
          <p:cNvPr id="52" name="文本框 51"/>
          <p:cNvSpPr txBox="1">
            <a:spLocks noChangeAspect="1"/>
          </p:cNvSpPr>
          <p:nvPr>
            <p:custDataLst>
              <p:tags r:id="rId50"/>
            </p:custDataLst>
          </p:nvPr>
        </p:nvSpPr>
        <p:spPr>
          <a:xfrm>
            <a:off x="7920457" y="1560310"/>
            <a:ext cx="359410" cy="377825"/>
          </a:xfrm>
          <a:prstGeom prst="rect">
            <a:avLst/>
          </a:prstGeom>
          <a:noFill/>
          <a:extLst>
            <a:ext uri="{909E8E84-426E-40DD-AFC4-6F175D3DCCD1}">
              <a14:hiddenFill xmlns:a14="http://schemas.microsoft.com/office/drawing/2010/main">
                <a:solidFill>
                  <a:srgbClr val="E9ECF6"/>
                </a:solidFill>
              </a14:hiddenFill>
            </a:ext>
          </a:extLst>
        </p:spPr>
        <p:txBody>
          <a:bodyPr wrap="square" rtlCol="0" anchor="ctr" anchorCtr="0">
            <a:noAutofit/>
          </a:bodyPr>
          <a:lstStyle/>
          <a:p>
            <a:pPr algn="ctr"/>
            <a:endParaRPr lang="en-US" altLang="zh-CN" sz="2000">
              <a:latin typeface="黑体" charset="0"/>
              <a:ea typeface="黑体" charset="0"/>
              <a:cs typeface="Times New Roman" panose="02020503050405090304" pitchFamily="18" charset="0"/>
            </a:endParaRPr>
          </a:p>
        </p:txBody>
      </p:sp>
      <p:sp>
        <p:nvSpPr>
          <p:cNvPr id="56" name="文本框 55"/>
          <p:cNvSpPr txBox="1"/>
          <p:nvPr/>
        </p:nvSpPr>
        <p:spPr>
          <a:xfrm>
            <a:off x="595630" y="275590"/>
            <a:ext cx="7745095" cy="584775"/>
          </a:xfrm>
          <a:prstGeom prst="rect">
            <a:avLst/>
          </a:prstGeom>
          <a:noFill/>
          <a:effectLst/>
        </p:spPr>
        <p:txBody>
          <a:bodyPr wrap="square" rtlCol="0">
            <a:spAutoFit/>
          </a:bodyPr>
          <a:lstStyle/>
          <a:p>
            <a:pPr algn="just"/>
            <a:r>
              <a:rPr kumimoji="1" lang="en-GB" altLang="zh-CN" sz="3200" dirty="0">
                <a:solidFill>
                  <a:srgbClr val="1B5294"/>
                </a:solidFill>
                <a:latin typeface="Arial" panose="020B0604020202090204" pitchFamily="34" charset="0"/>
                <a:ea typeface="微软雅黑" panose="020B0503020204020204" pitchFamily="34" charset="-122"/>
                <a:cs typeface="Arial" panose="020B0604020202090204" pitchFamily="34" charset="0"/>
                <a:sym typeface="+mn-ea"/>
              </a:rPr>
              <a:t>Non-Delayed Cholesky Factorization</a:t>
            </a:r>
            <a:endParaRPr kumimoji="1" lang="zh-CN" altLang="en-US" sz="3200" dirty="0">
              <a:solidFill>
                <a:srgbClr val="1B5294"/>
              </a:solidFill>
              <a:latin typeface="Arial" panose="020B0604020202090204" pitchFamily="34" charset="0"/>
              <a:ea typeface="微软雅黑" panose="020B0503020204020204" pitchFamily="34" charset="-122"/>
              <a:cs typeface="Arial" panose="020B0604020202090204" pitchFamily="34" charset="0"/>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占位符 2"/>
          <p:cNvSpPr>
            <a:spLocks noGrp="1"/>
          </p:cNvSpPr>
          <p:nvPr>
            <p:ph type="dt" sz="half" idx="11"/>
          </p:nvPr>
        </p:nvSpPr>
        <p:spPr/>
        <p:txBody>
          <a:bodyPr/>
          <a:lstStyle/>
          <a:p>
            <a:pPr eaLnBrk="1" hangingPunct="1">
              <a:defRPr/>
            </a:pPr>
            <a:fld id="{AE3CD8ED-737E-4C4B-A8A6-F04A92EA5827}" type="datetime1">
              <a:rPr lang="zh-CN" altLang="en-US" b="0" smtClean="0"/>
            </a:fld>
            <a:endParaRPr lang="en-US" altLang="zh-CN" b="0" dirty="0"/>
          </a:p>
        </p:txBody>
      </p:sp>
      <p:sp>
        <p:nvSpPr>
          <p:cNvPr id="4" name="灯片编号占位符 3"/>
          <p:cNvSpPr>
            <a:spLocks noGrp="1"/>
          </p:cNvSpPr>
          <p:nvPr>
            <p:ph type="sldNum" sz="quarter" idx="13"/>
          </p:nvPr>
        </p:nvSpPr>
        <p:spPr/>
        <p:txBody>
          <a:bodyPr/>
          <a:lstStyle/>
          <a:p>
            <a:pPr eaLnBrk="1" hangingPunct="1">
              <a:defRPr/>
            </a:pPr>
            <a:fld id="{C27AA96D-97FF-4629-975B-5B2D4FEAEEB1}" type="slidenum">
              <a:rPr lang="en-US" altLang="zh-CN" b="0" smtClean="0"/>
            </a:fld>
            <a:endParaRPr lang="en-US" altLang="zh-CN" b="0" dirty="0"/>
          </a:p>
        </p:txBody>
      </p:sp>
      <p:sp>
        <p:nvSpPr>
          <p:cNvPr id="5" name="矩形 4"/>
          <p:cNvSpPr/>
          <p:nvPr/>
        </p:nvSpPr>
        <p:spPr>
          <a:xfrm>
            <a:off x="-14990" y="-14990"/>
            <a:ext cx="12206990" cy="2447758"/>
          </a:xfrm>
          <a:prstGeom prst="rect">
            <a:avLst/>
          </a:prstGeom>
          <a:solidFill>
            <a:srgbClr val="17529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cxnSp>
        <p:nvCxnSpPr>
          <p:cNvPr id="7" name="直线连接符 6"/>
          <p:cNvCxnSpPr/>
          <p:nvPr/>
        </p:nvCxnSpPr>
        <p:spPr>
          <a:xfrm>
            <a:off x="1425916" y="1933922"/>
            <a:ext cx="9292051" cy="0"/>
          </a:xfrm>
          <a:prstGeom prst="line">
            <a:avLst/>
          </a:prstGeom>
          <a:ln w="98425" cmpd="thickThin">
            <a:solidFill>
              <a:schemeClr val="bg1"/>
            </a:solidFill>
          </a:ln>
        </p:spPr>
        <p:style>
          <a:lnRef idx="1">
            <a:schemeClr val="accent1"/>
          </a:lnRef>
          <a:fillRef idx="0">
            <a:schemeClr val="accent1"/>
          </a:fillRef>
          <a:effectRef idx="0">
            <a:schemeClr val="accent1"/>
          </a:effectRef>
          <a:fontRef idx="minor">
            <a:schemeClr val="tx1"/>
          </a:fontRef>
        </p:style>
      </p:cxnSp>
      <p:sp>
        <p:nvSpPr>
          <p:cNvPr id="153" name="文本框 152"/>
          <p:cNvSpPr txBox="1"/>
          <p:nvPr/>
        </p:nvSpPr>
        <p:spPr>
          <a:xfrm>
            <a:off x="-14990" y="1146943"/>
            <a:ext cx="12221980" cy="584775"/>
          </a:xfrm>
          <a:prstGeom prst="rect">
            <a:avLst/>
          </a:prstGeom>
          <a:noFill/>
        </p:spPr>
        <p:txBody>
          <a:bodyPr wrap="square" rtlCol="0">
            <a:spAutoFit/>
          </a:bodyPr>
          <a:lstStyle/>
          <a:p>
            <a:pPr algn="ctr"/>
            <a:r>
              <a:rPr kumimoji="1" lang="en-GB" altLang="zh-CN" sz="3200" dirty="0">
                <a:solidFill>
                  <a:schemeClr val="bg1"/>
                </a:solidFill>
                <a:latin typeface="Arial" panose="020B0604020202090204" pitchFamily="34" charset="0"/>
                <a:ea typeface="Heiti SC Medium" panose="02000000000000000000" pitchFamily="2" charset="-128"/>
                <a:cs typeface="Arial" panose="020B0604020202090204" pitchFamily="34" charset="0"/>
              </a:rPr>
              <a:t>Mapping the Update to a GEMM-Like Kernel</a:t>
            </a:r>
            <a:endParaRPr kumimoji="1" lang="en-GB" altLang="zh-CN" sz="3200" dirty="0">
              <a:solidFill>
                <a:schemeClr val="bg1"/>
              </a:solidFill>
              <a:latin typeface="Arial" panose="020B0604020202090204" pitchFamily="34" charset="0"/>
              <a:ea typeface="Heiti SC Medium" panose="02000000000000000000" pitchFamily="2" charset="-128"/>
              <a:cs typeface="Arial" panose="020B0604020202090204" pitchFamily="34" charset="0"/>
            </a:endParaRPr>
          </a:p>
        </p:txBody>
      </p:sp>
      <p:pic>
        <p:nvPicPr>
          <p:cNvPr id="2" name="图片 1" descr="rich_mapping_combined_page-0001"/>
          <p:cNvPicPr>
            <a:picLocks noChangeAspect="1"/>
          </p:cNvPicPr>
          <p:nvPr/>
        </p:nvPicPr>
        <p:blipFill>
          <a:blip r:embed="rId1"/>
          <a:stretch>
            <a:fillRect/>
          </a:stretch>
        </p:blipFill>
        <p:spPr>
          <a:xfrm>
            <a:off x="119380" y="2853055"/>
            <a:ext cx="7356475" cy="3133090"/>
          </a:xfrm>
          <a:prstGeom prst="rect">
            <a:avLst/>
          </a:prstGeom>
        </p:spPr>
      </p:pic>
      <p:sp>
        <p:nvSpPr>
          <p:cNvPr id="10" name="矩形 9"/>
          <p:cNvSpPr/>
          <p:nvPr>
            <p:custDataLst>
              <p:tags r:id="rId2"/>
            </p:custDataLst>
          </p:nvPr>
        </p:nvSpPr>
        <p:spPr>
          <a:xfrm>
            <a:off x="7650480" y="2600960"/>
            <a:ext cx="4329430" cy="3620135"/>
          </a:xfrm>
          <a:prstGeom prst="rect">
            <a:avLst/>
          </a:prstGeom>
          <a:noFill/>
          <a:ln w="19050">
            <a:solidFill>
              <a:schemeClr val="accent5"/>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457200" algn="just"/>
            <a:r>
              <a:rPr kumimoji="1" lang="en-GB" altLang="zh-CN" b="0" dirty="0">
                <a:solidFill>
                  <a:schemeClr val="tx1"/>
                </a:solidFill>
                <a:latin typeface="Arial" panose="020B0604020202090204" pitchFamily="34" charset="0"/>
                <a:ea typeface="SimHei" panose="02010609060101010101" pitchFamily="49" charset="-122"/>
                <a:cs typeface="Arial" panose="020B0604020202090204" pitchFamily="34" charset="0"/>
              </a:rPr>
              <a:t>We map the Cholesky update directly to a GEMM-like microkernel: the tile is decomposed into warp-level regions, each thread computes a fixed 4 × 4 </a:t>
            </a:r>
            <a:r>
              <a:rPr kumimoji="1" lang="en-GB" altLang="zh-CN" b="0" dirty="0" err="1">
                <a:solidFill>
                  <a:schemeClr val="tx1"/>
                </a:solidFill>
                <a:latin typeface="Arial" panose="020B0604020202090204" pitchFamily="34" charset="0"/>
                <a:ea typeface="SimHei" panose="02010609060101010101" pitchFamily="49" charset="-122"/>
                <a:cs typeface="Arial" panose="020B0604020202090204" pitchFamily="34" charset="0"/>
              </a:rPr>
              <a:t>subfragment</a:t>
            </a:r>
            <a:r>
              <a:rPr kumimoji="1" lang="en-GB" altLang="zh-CN" b="0" dirty="0">
                <a:solidFill>
                  <a:schemeClr val="tx1"/>
                </a:solidFill>
                <a:latin typeface="Arial" panose="020B0604020202090204" pitchFamily="34" charset="0"/>
                <a:ea typeface="SimHei" panose="02010609060101010101" pitchFamily="49" charset="-122"/>
                <a:cs typeface="Arial" panose="020B0604020202090204" pitchFamily="34" charset="0"/>
              </a:rPr>
              <a:t> entirely in registers, and a strict 2 × 2 interleaved layout is used to minimize shared-memory bank conflicts. In practice, we provide both 64 × 64 and 128 × 128 tile configurations to balance arithmetic intensity, parallelism, and resource usage.</a:t>
            </a:r>
            <a:endParaRPr kumimoji="1" lang="en-GB" altLang="zh-CN" b="0" dirty="0">
              <a:solidFill>
                <a:schemeClr val="tx1"/>
              </a:solidFill>
              <a:latin typeface="Arial" panose="020B0604020202090204" pitchFamily="34" charset="0"/>
              <a:ea typeface="SimHei" panose="02010609060101010101" pitchFamily="49" charset="-122"/>
              <a:cs typeface="Arial" panose="020B060402020209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844824"/>
            <a:ext cx="12192000" cy="3384376"/>
          </a:xfrm>
          <a:prstGeom prst="rect">
            <a:avLst/>
          </a:prstGeom>
          <a:solidFill>
            <a:srgbClr val="1D5295"/>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5" name="文本框 4"/>
          <p:cNvSpPr txBox="1"/>
          <p:nvPr/>
        </p:nvSpPr>
        <p:spPr>
          <a:xfrm>
            <a:off x="-1194" y="2886035"/>
            <a:ext cx="12192000" cy="830997"/>
          </a:xfrm>
          <a:prstGeom prst="rect">
            <a:avLst/>
          </a:prstGeom>
          <a:noFill/>
        </p:spPr>
        <p:txBody>
          <a:bodyPr wrap="square" rtlCol="0">
            <a:spAutoFit/>
          </a:bodyPr>
          <a:lstStyle/>
          <a:p>
            <a:pPr algn="ctr"/>
            <a:r>
              <a:rPr kumimoji="1" lang="en-GB" altLang="zh-CN" sz="4800" dirty="0">
                <a:solidFill>
                  <a:schemeClr val="bg1"/>
                </a:solidFill>
                <a:latin typeface="Arial" panose="020B0604020202090204" pitchFamily="34" charset="0"/>
                <a:ea typeface="Heiti SC Medium" panose="02000000000000000000" pitchFamily="2" charset="-128"/>
                <a:cs typeface="Arial" panose="020B0604020202090204" pitchFamily="34" charset="0"/>
              </a:rPr>
              <a:t>Experiments</a:t>
            </a:r>
            <a:endParaRPr kumimoji="1" lang="en-GB" altLang="zh-CN" sz="4800" dirty="0">
              <a:solidFill>
                <a:schemeClr val="bg1"/>
              </a:solidFill>
              <a:latin typeface="Arial" panose="020B0604020202090204" pitchFamily="34" charset="0"/>
              <a:ea typeface="Heiti SC Medium" panose="02000000000000000000" pitchFamily="2" charset="-128"/>
              <a:cs typeface="Arial" panose="020B0604020202090204" pitchFamily="34" charset="0"/>
            </a:endParaRPr>
          </a:p>
        </p:txBody>
      </p:sp>
      <p:cxnSp>
        <p:nvCxnSpPr>
          <p:cNvPr id="6" name="直线连接符 5"/>
          <p:cNvCxnSpPr/>
          <p:nvPr/>
        </p:nvCxnSpPr>
        <p:spPr>
          <a:xfrm>
            <a:off x="3358633" y="4149080"/>
            <a:ext cx="5472347" cy="0"/>
          </a:xfrm>
          <a:prstGeom prst="line">
            <a:avLst/>
          </a:prstGeom>
          <a:ln w="98425" cmpd="thickThi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594000" y="273600"/>
            <a:ext cx="6408712" cy="523220"/>
          </a:xfrm>
          <a:prstGeom prst="rect">
            <a:avLst/>
          </a:prstGeom>
          <a:noFill/>
        </p:spPr>
        <p:txBody>
          <a:bodyPr wrap="square" rtlCol="0">
            <a:spAutoFit/>
          </a:bodyPr>
          <a:lstStyle/>
          <a:p>
            <a:pPr algn="just"/>
            <a:r>
              <a:rPr kumimoji="1" lang="en-GB" altLang="zh-CN" sz="2800" dirty="0">
                <a:solidFill>
                  <a:srgbClr val="1B5294"/>
                </a:solidFill>
                <a:latin typeface="Arial" panose="020B0604020202090204" pitchFamily="34" charset="0"/>
                <a:ea typeface="微软雅黑" panose="020B0503020204020204" pitchFamily="34" charset="-122"/>
                <a:cs typeface="Arial" panose="020B0604020202090204" pitchFamily="34" charset="0"/>
              </a:rPr>
              <a:t>Experiments</a:t>
            </a:r>
            <a:endParaRPr kumimoji="1" lang="en-GB" altLang="zh-CN" sz="2800" dirty="0">
              <a:solidFill>
                <a:srgbClr val="1B5294"/>
              </a:solidFill>
              <a:latin typeface="Arial" panose="020B0604020202090204" pitchFamily="34" charset="0"/>
              <a:ea typeface="微软雅黑" panose="020B0503020204020204" pitchFamily="34" charset="-122"/>
              <a:cs typeface="Arial" panose="020B0604020202090204" pitchFamily="34" charset="0"/>
            </a:endParaRPr>
          </a:p>
        </p:txBody>
      </p:sp>
      <p:sp>
        <p:nvSpPr>
          <p:cNvPr id="3" name="日期占位符 2"/>
          <p:cNvSpPr>
            <a:spLocks noGrp="1"/>
          </p:cNvSpPr>
          <p:nvPr>
            <p:ph type="dt" sz="half" idx="11"/>
          </p:nvPr>
        </p:nvSpPr>
        <p:spPr>
          <a:xfrm>
            <a:off x="0" y="6591954"/>
            <a:ext cx="2844800" cy="288115"/>
          </a:xfrm>
        </p:spPr>
        <p:txBody>
          <a:bodyPr/>
          <a:lstStyle/>
          <a:p>
            <a:pPr eaLnBrk="1" hangingPunct="1">
              <a:defRPr/>
            </a:pPr>
            <a:fld id="{AE3CD8ED-737E-4C4B-A8A6-F04A92EA5827}" type="datetime1">
              <a:rPr lang="zh-CN" altLang="en-US" b="0" smtClean="0"/>
            </a:fld>
            <a:endParaRPr lang="en-US" altLang="zh-CN" b="0" dirty="0"/>
          </a:p>
        </p:txBody>
      </p:sp>
      <p:sp>
        <p:nvSpPr>
          <p:cNvPr id="4" name="灯片编号占位符 3"/>
          <p:cNvSpPr>
            <a:spLocks noGrp="1"/>
          </p:cNvSpPr>
          <p:nvPr>
            <p:ph type="sldNum" sz="quarter" idx="13"/>
          </p:nvPr>
        </p:nvSpPr>
        <p:spPr>
          <a:xfrm>
            <a:off x="11568607" y="6605693"/>
            <a:ext cx="587661" cy="260636"/>
          </a:xfrm>
        </p:spPr>
        <p:txBody>
          <a:bodyPr/>
          <a:lstStyle/>
          <a:p>
            <a:pPr eaLnBrk="1" hangingPunct="1">
              <a:defRPr/>
            </a:pPr>
            <a:fld id="{C27AA96D-97FF-4629-975B-5B2D4FEAEEB1}" type="slidenum">
              <a:rPr lang="en-US" altLang="zh-CN" b="0" smtClean="0"/>
            </a:fld>
            <a:endParaRPr lang="en-US" altLang="zh-CN" b="0" dirty="0"/>
          </a:p>
        </p:txBody>
      </p:sp>
      <p:graphicFrame>
        <p:nvGraphicFramePr>
          <p:cNvPr id="2" name="表格 1"/>
          <p:cNvGraphicFramePr/>
          <p:nvPr>
            <p:custDataLst>
              <p:tags r:id="rId1"/>
            </p:custDataLst>
          </p:nvPr>
        </p:nvGraphicFramePr>
        <p:xfrm>
          <a:off x="246062" y="1368164"/>
          <a:ext cx="11699875" cy="4752529"/>
        </p:xfrm>
        <a:graphic>
          <a:graphicData uri="http://schemas.openxmlformats.org/drawingml/2006/table">
            <a:tbl>
              <a:tblPr>
                <a:tableStyleId>{5C22544A-7EE6-4342-B048-85BDC9FD1C3A}</a:tableStyleId>
              </a:tblPr>
              <a:tblGrid>
                <a:gridCol w="2339975"/>
                <a:gridCol w="2339975"/>
                <a:gridCol w="2339975"/>
                <a:gridCol w="2339975"/>
                <a:gridCol w="2339975"/>
              </a:tblGrid>
              <a:tr h="544183">
                <a:tc>
                  <a:txBody>
                    <a:bodyPr/>
                    <a:lstStyle/>
                    <a:p>
                      <a:pPr algn="ctr">
                        <a:buNone/>
                      </a:pPr>
                      <a:r>
                        <a:rPr lang="zh-CN" altLang="en-US" sz="2400" b="1">
                          <a:latin typeface="Arial" panose="020B0604020202090204" pitchFamily="34" charset="0"/>
                          <a:cs typeface="Arial" panose="020B0604020202090204" pitchFamily="34" charset="0"/>
                        </a:rPr>
                        <a:t>Platform</a:t>
                      </a:r>
                      <a:endParaRPr lang="zh-CN" altLang="en-US" sz="2400" b="1">
                        <a:latin typeface="Arial" panose="020B0604020202090204" pitchFamily="34" charset="0"/>
                        <a:cs typeface="Arial" panose="020B0604020202090204" pitchFamily="34" charset="0"/>
                      </a:endParaRPr>
                    </a:p>
                  </a:txBody>
                  <a:tcPr anchor="ctr">
                    <a:lnL>
                      <a:noFill/>
                    </a:lnL>
                    <a:lnR>
                      <a:noFill/>
                    </a:lnR>
                    <a:lnT w="19050">
                      <a:solidFill>
                        <a:schemeClr val="tx1"/>
                      </a:solidFill>
                      <a:prstDash val="solid"/>
                    </a:lnT>
                    <a:lnB w="19050">
                      <a:solidFill>
                        <a:schemeClr val="tx1"/>
                      </a:solidFill>
                      <a:prstDash val="solid"/>
                    </a:lnB>
                    <a:lnTlToBr>
                      <a:noFill/>
                    </a:lnTlToBr>
                    <a:lnBlToTr>
                      <a:noFill/>
                    </a:lnBlToTr>
                    <a:noFill/>
                  </a:tcPr>
                </a:tc>
                <a:tc>
                  <a:txBody>
                    <a:bodyPr/>
                    <a:lstStyle/>
                    <a:p>
                      <a:pPr algn="ctr">
                        <a:buNone/>
                      </a:pPr>
                      <a:r>
                        <a:rPr lang="en-US" altLang="zh-CN" sz="2400" b="1">
                          <a:latin typeface="Arial" panose="020B0604020202090204" pitchFamily="34" charset="0"/>
                          <a:cs typeface="Arial" panose="020B0604020202090204" pitchFamily="34" charset="0"/>
                        </a:rPr>
                        <a:t>A100</a:t>
                      </a:r>
                      <a:endParaRPr lang="en-US" altLang="zh-CN" sz="2400" b="1">
                        <a:latin typeface="Arial" panose="020B0604020202090204" pitchFamily="34" charset="0"/>
                        <a:cs typeface="Arial" panose="020B0604020202090204" pitchFamily="34" charset="0"/>
                      </a:endParaRPr>
                    </a:p>
                  </a:txBody>
                  <a:tcPr anchor="ctr">
                    <a:lnL>
                      <a:noFill/>
                    </a:lnL>
                    <a:lnR>
                      <a:noFill/>
                    </a:lnR>
                    <a:lnT w="19050">
                      <a:solidFill>
                        <a:schemeClr val="tx1"/>
                      </a:solidFill>
                      <a:prstDash val="solid"/>
                    </a:lnT>
                    <a:lnB w="19050">
                      <a:solidFill>
                        <a:schemeClr val="tx1"/>
                      </a:solidFill>
                      <a:prstDash val="solid"/>
                    </a:lnB>
                    <a:lnTlToBr>
                      <a:noFill/>
                    </a:lnTlToBr>
                    <a:lnBlToTr>
                      <a:noFill/>
                    </a:lnBlToTr>
                    <a:noFill/>
                  </a:tcPr>
                </a:tc>
                <a:tc>
                  <a:txBody>
                    <a:bodyPr/>
                    <a:lstStyle/>
                    <a:p>
                      <a:pPr algn="ctr">
                        <a:buNone/>
                      </a:pPr>
                      <a:r>
                        <a:rPr lang="en-US" altLang="zh-CN" sz="2400" b="1">
                          <a:latin typeface="Arial" panose="020B0604020202090204" pitchFamily="34" charset="0"/>
                          <a:cs typeface="Arial" panose="020B0604020202090204" pitchFamily="34" charset="0"/>
                        </a:rPr>
                        <a:t>H100</a:t>
                      </a:r>
                      <a:endParaRPr lang="en-US" altLang="zh-CN" sz="2400" b="1">
                        <a:latin typeface="Arial" panose="020B0604020202090204" pitchFamily="34" charset="0"/>
                        <a:cs typeface="Arial" panose="020B0604020202090204" pitchFamily="34" charset="0"/>
                      </a:endParaRPr>
                    </a:p>
                  </a:txBody>
                  <a:tcPr anchor="ctr">
                    <a:lnL>
                      <a:noFill/>
                    </a:lnL>
                    <a:lnR>
                      <a:noFill/>
                    </a:lnR>
                    <a:lnT w="19050">
                      <a:solidFill>
                        <a:schemeClr val="tx1"/>
                      </a:solidFill>
                      <a:prstDash val="solid"/>
                    </a:lnT>
                    <a:lnB w="19050">
                      <a:solidFill>
                        <a:schemeClr val="tx1"/>
                      </a:solidFill>
                      <a:prstDash val="solid"/>
                    </a:lnB>
                    <a:lnTlToBr>
                      <a:noFill/>
                    </a:lnTlToBr>
                    <a:lnBlToTr>
                      <a:noFill/>
                    </a:lnBlToTr>
                    <a:noFill/>
                  </a:tcPr>
                </a:tc>
                <a:tc>
                  <a:txBody>
                    <a:bodyPr/>
                    <a:lstStyle/>
                    <a:p>
                      <a:pPr algn="ctr">
                        <a:buNone/>
                      </a:pPr>
                      <a:r>
                        <a:rPr lang="en-US" altLang="zh-CN" sz="2400" b="1">
                          <a:latin typeface="Arial" panose="020B0604020202090204" pitchFamily="34" charset="0"/>
                          <a:cs typeface="Arial" panose="020B0604020202090204" pitchFamily="34" charset="0"/>
                        </a:rPr>
                        <a:t>RTX5090</a:t>
                      </a:r>
                      <a:endParaRPr lang="en-US" altLang="zh-CN" sz="2400" b="1">
                        <a:latin typeface="Arial" panose="020B0604020202090204" pitchFamily="34" charset="0"/>
                        <a:cs typeface="Arial" panose="020B0604020202090204" pitchFamily="34" charset="0"/>
                      </a:endParaRPr>
                    </a:p>
                  </a:txBody>
                  <a:tcPr anchor="ctr">
                    <a:lnL>
                      <a:noFill/>
                    </a:lnL>
                    <a:lnR>
                      <a:noFill/>
                    </a:lnR>
                    <a:lnT w="19050">
                      <a:solidFill>
                        <a:schemeClr val="tx1"/>
                      </a:solidFill>
                      <a:prstDash val="solid"/>
                    </a:lnT>
                    <a:lnB w="19050">
                      <a:solidFill>
                        <a:schemeClr val="tx1"/>
                      </a:solidFill>
                      <a:prstDash val="solid"/>
                    </a:lnB>
                    <a:lnTlToBr>
                      <a:noFill/>
                    </a:lnTlToBr>
                    <a:lnBlToTr>
                      <a:noFill/>
                    </a:lnBlToTr>
                    <a:noFill/>
                  </a:tcPr>
                </a:tc>
                <a:tc>
                  <a:txBody>
                    <a:bodyPr/>
                    <a:lstStyle/>
                    <a:p>
                      <a:pPr algn="ctr">
                        <a:buNone/>
                      </a:pPr>
                      <a:r>
                        <a:rPr lang="en-US" altLang="zh-CN" sz="2400" b="1">
                          <a:latin typeface="Arial" panose="020B0604020202090204" pitchFamily="34" charset="0"/>
                          <a:cs typeface="Arial" panose="020B0604020202090204" pitchFamily="34" charset="0"/>
                        </a:rPr>
                        <a:t>R9700</a:t>
                      </a:r>
                      <a:endParaRPr lang="en-US" altLang="zh-CN" sz="2400" b="1">
                        <a:latin typeface="Arial" panose="020B0604020202090204" pitchFamily="34" charset="0"/>
                        <a:cs typeface="Arial" panose="020B0604020202090204" pitchFamily="34" charset="0"/>
                      </a:endParaRPr>
                    </a:p>
                  </a:txBody>
                  <a:tcPr anchor="ctr">
                    <a:lnL>
                      <a:noFill/>
                    </a:lnL>
                    <a:lnR>
                      <a:noFill/>
                    </a:lnR>
                    <a:lnT w="19050">
                      <a:solidFill>
                        <a:schemeClr val="tx1"/>
                      </a:solidFill>
                      <a:prstDash val="solid"/>
                    </a:lnT>
                    <a:lnB w="19050">
                      <a:solidFill>
                        <a:schemeClr val="tx1"/>
                      </a:solidFill>
                      <a:prstDash val="solid"/>
                    </a:lnB>
                    <a:lnTlToBr>
                      <a:noFill/>
                    </a:lnTlToBr>
                    <a:lnBlToTr>
                      <a:noFill/>
                    </a:lnBlToTr>
                    <a:noFill/>
                  </a:tcPr>
                </a:tc>
              </a:tr>
              <a:tr h="834413">
                <a:tc>
                  <a:txBody>
                    <a:bodyPr/>
                    <a:lstStyle/>
                    <a:p>
                      <a:pPr algn="ctr">
                        <a:buNone/>
                      </a:pPr>
                      <a:r>
                        <a:rPr lang="zh-CN" altLang="en-US" sz="2000">
                          <a:latin typeface="Arial" panose="020B0604020202090204" pitchFamily="34" charset="0"/>
                          <a:cs typeface="Arial" panose="020B0604020202090204" pitchFamily="34" charset="0"/>
                        </a:rPr>
                        <a:t>FP32 Peak (TFLOPS)</a:t>
                      </a:r>
                      <a:endParaRPr lang="zh-CN" altLang="en-US" sz="2000">
                        <a:latin typeface="Arial" panose="020B0604020202090204" pitchFamily="34" charset="0"/>
                        <a:cs typeface="Arial" panose="020B0604020202090204" pitchFamily="34" charset="0"/>
                      </a:endParaRPr>
                    </a:p>
                  </a:txBody>
                  <a:tcPr anchor="ctr">
                    <a:lnL>
                      <a:noFill/>
                    </a:lnL>
                    <a:lnR>
                      <a:noFill/>
                    </a:lnR>
                    <a:lnT w="19050">
                      <a:solidFill>
                        <a:schemeClr val="tx1"/>
                      </a:solidFill>
                      <a:prstDash val="solid"/>
                    </a:lnT>
                    <a:lnB>
                      <a:noFill/>
                    </a:lnB>
                    <a:lnTlToBr>
                      <a:noFill/>
                    </a:lnTlToBr>
                    <a:lnBlToTr>
                      <a:noFill/>
                    </a:lnBlToTr>
                    <a:noFill/>
                  </a:tcPr>
                </a:tc>
                <a:tc>
                  <a:txBody>
                    <a:bodyPr/>
                    <a:lstStyle/>
                    <a:p>
                      <a:pPr algn="ctr">
                        <a:buNone/>
                      </a:pPr>
                      <a:r>
                        <a:rPr lang="zh-CN" altLang="en-US" sz="2000">
                          <a:latin typeface="Arial" panose="020B0604020202090204" pitchFamily="34" charset="0"/>
                          <a:cs typeface="Arial" panose="020B0604020202090204" pitchFamily="34" charset="0"/>
                        </a:rPr>
                        <a:t>19.5 </a:t>
                      </a:r>
                      <a:endParaRPr lang="zh-CN" altLang="en-US" sz="2000">
                        <a:latin typeface="Arial" panose="020B0604020202090204" pitchFamily="34" charset="0"/>
                        <a:cs typeface="Arial" panose="020B0604020202090204" pitchFamily="34" charset="0"/>
                      </a:endParaRPr>
                    </a:p>
                  </a:txBody>
                  <a:tcPr anchor="ctr">
                    <a:lnL>
                      <a:noFill/>
                    </a:lnL>
                    <a:lnR>
                      <a:noFill/>
                    </a:lnR>
                    <a:lnT w="19050">
                      <a:solidFill>
                        <a:schemeClr val="tx1"/>
                      </a:solidFill>
                      <a:prstDash val="solid"/>
                    </a:lnT>
                    <a:lnB>
                      <a:noFill/>
                    </a:lnB>
                    <a:lnTlToBr>
                      <a:noFill/>
                    </a:lnTlToBr>
                    <a:lnBlToTr>
                      <a:noFill/>
                    </a:lnBlToTr>
                    <a:noFill/>
                  </a:tcPr>
                </a:tc>
                <a:tc>
                  <a:txBody>
                    <a:bodyPr/>
                    <a:lstStyle/>
                    <a:p>
                      <a:pPr algn="ctr">
                        <a:buNone/>
                      </a:pPr>
                      <a:r>
                        <a:rPr lang="zh-CN" altLang="en-US" sz="2000">
                          <a:latin typeface="Arial" panose="020B0604020202090204" pitchFamily="34" charset="0"/>
                          <a:cs typeface="Arial" panose="020B0604020202090204" pitchFamily="34" charset="0"/>
                          <a:sym typeface="+mn-ea"/>
                        </a:rPr>
                        <a:t>66.9</a:t>
                      </a:r>
                      <a:endParaRPr lang="zh-CN" altLang="en-US" sz="2000">
                        <a:latin typeface="Arial" panose="020B0604020202090204" pitchFamily="34" charset="0"/>
                        <a:cs typeface="Arial" panose="020B0604020202090204" pitchFamily="34" charset="0"/>
                        <a:sym typeface="+mn-ea"/>
                      </a:endParaRPr>
                    </a:p>
                  </a:txBody>
                  <a:tcPr anchor="ctr">
                    <a:lnL>
                      <a:noFill/>
                    </a:lnL>
                    <a:lnR>
                      <a:noFill/>
                    </a:lnR>
                    <a:lnT w="19050">
                      <a:solidFill>
                        <a:schemeClr val="tx1"/>
                      </a:solidFill>
                      <a:prstDash val="solid"/>
                    </a:lnT>
                    <a:lnB>
                      <a:noFill/>
                    </a:lnB>
                    <a:lnTlToBr>
                      <a:noFill/>
                    </a:lnTlToBr>
                    <a:lnBlToTr>
                      <a:noFill/>
                    </a:lnBlToTr>
                    <a:noFill/>
                  </a:tcPr>
                </a:tc>
                <a:tc>
                  <a:txBody>
                    <a:bodyPr/>
                    <a:lstStyle/>
                    <a:p>
                      <a:pPr algn="ctr">
                        <a:buNone/>
                      </a:pPr>
                      <a:r>
                        <a:rPr lang="zh-CN" altLang="en-US" sz="2000">
                          <a:latin typeface="Arial" panose="020B0604020202090204" pitchFamily="34" charset="0"/>
                          <a:cs typeface="Arial" panose="020B0604020202090204" pitchFamily="34" charset="0"/>
                          <a:sym typeface="+mn-ea"/>
                        </a:rPr>
                        <a:t>104.8</a:t>
                      </a:r>
                      <a:endParaRPr lang="zh-CN" altLang="en-US" sz="2000">
                        <a:latin typeface="Arial" panose="020B0604020202090204" pitchFamily="34" charset="0"/>
                        <a:cs typeface="Arial" panose="020B0604020202090204" pitchFamily="34" charset="0"/>
                        <a:sym typeface="+mn-ea"/>
                      </a:endParaRPr>
                    </a:p>
                  </a:txBody>
                  <a:tcPr anchor="ctr">
                    <a:lnL>
                      <a:noFill/>
                    </a:lnL>
                    <a:lnR>
                      <a:noFill/>
                    </a:lnR>
                    <a:lnT w="19050">
                      <a:solidFill>
                        <a:schemeClr val="tx1"/>
                      </a:solidFill>
                      <a:prstDash val="solid"/>
                    </a:lnT>
                    <a:lnB>
                      <a:noFill/>
                    </a:lnB>
                    <a:lnTlToBr>
                      <a:noFill/>
                    </a:lnTlToBr>
                    <a:lnBlToTr>
                      <a:noFill/>
                    </a:lnBlToTr>
                    <a:noFill/>
                  </a:tcPr>
                </a:tc>
                <a:tc>
                  <a:txBody>
                    <a:bodyPr/>
                    <a:lstStyle/>
                    <a:p>
                      <a:pPr algn="ctr">
                        <a:buNone/>
                      </a:pPr>
                      <a:r>
                        <a:rPr lang="zh-CN" altLang="en-US" sz="2000">
                          <a:latin typeface="Arial" panose="020B0604020202090204" pitchFamily="34" charset="0"/>
                          <a:cs typeface="Arial" panose="020B0604020202090204" pitchFamily="34" charset="0"/>
                          <a:sym typeface="+mn-ea"/>
                        </a:rPr>
                        <a:t>47.8</a:t>
                      </a:r>
                      <a:endParaRPr lang="zh-CN" altLang="en-US" sz="2000">
                        <a:latin typeface="Arial" panose="020B0604020202090204" pitchFamily="34" charset="0"/>
                        <a:cs typeface="Arial" panose="020B0604020202090204" pitchFamily="34" charset="0"/>
                        <a:sym typeface="+mn-ea"/>
                      </a:endParaRPr>
                    </a:p>
                  </a:txBody>
                  <a:tcPr anchor="ctr">
                    <a:lnL>
                      <a:noFill/>
                    </a:lnL>
                    <a:lnR>
                      <a:noFill/>
                    </a:lnR>
                    <a:lnT w="19050">
                      <a:solidFill>
                        <a:schemeClr val="tx1"/>
                      </a:solidFill>
                      <a:prstDash val="solid"/>
                    </a:lnT>
                    <a:lnB>
                      <a:noFill/>
                    </a:lnB>
                    <a:lnTlToBr>
                      <a:noFill/>
                    </a:lnTlToBr>
                    <a:lnBlToTr>
                      <a:noFill/>
                    </a:lnBlToTr>
                    <a:noFill/>
                  </a:tcPr>
                </a:tc>
              </a:tr>
              <a:tr h="471625">
                <a:tc>
                  <a:txBody>
                    <a:bodyPr/>
                    <a:lstStyle/>
                    <a:p>
                      <a:pPr algn="ctr">
                        <a:buNone/>
                      </a:pPr>
                      <a:r>
                        <a:rPr lang="zh-CN" altLang="en-US" sz="2000">
                          <a:latin typeface="Arial" panose="020B0604020202090204" pitchFamily="34" charset="0"/>
                          <a:cs typeface="Arial" panose="020B0604020202090204" pitchFamily="34" charset="0"/>
                        </a:rPr>
                        <a:t>Bandwidth (GB/s) </a:t>
                      </a:r>
                      <a:endParaRPr lang="zh-CN" altLang="en-US" sz="2000">
                        <a:latin typeface="Arial" panose="020B0604020202090204" pitchFamily="34" charset="0"/>
                        <a:cs typeface="Arial" panose="020B0604020202090204" pitchFamily="34" charset="0"/>
                      </a:endParaRPr>
                    </a:p>
                  </a:txBody>
                  <a:tcPr anchor="ctr">
                    <a:lnL>
                      <a:noFill/>
                    </a:lnL>
                    <a:lnR>
                      <a:noFill/>
                    </a:lnR>
                    <a:lnT>
                      <a:noFill/>
                    </a:lnT>
                    <a:lnB w="19050">
                      <a:solidFill>
                        <a:schemeClr val="tx1"/>
                      </a:solidFill>
                      <a:prstDash val="solid"/>
                    </a:lnB>
                    <a:lnTlToBr>
                      <a:noFill/>
                    </a:lnTlToBr>
                    <a:lnBlToTr>
                      <a:noFill/>
                    </a:lnBlToTr>
                    <a:noFill/>
                  </a:tcPr>
                </a:tc>
                <a:tc>
                  <a:txBody>
                    <a:bodyPr/>
                    <a:lstStyle/>
                    <a:p>
                      <a:pPr algn="ctr">
                        <a:buNone/>
                      </a:pPr>
                      <a:r>
                        <a:rPr lang="en-US" altLang="zh-CN" sz="2000">
                          <a:latin typeface="Arial" panose="020B0604020202090204" pitchFamily="34" charset="0"/>
                          <a:cs typeface="Arial" panose="020B0604020202090204" pitchFamily="34" charset="0"/>
                        </a:rPr>
                        <a:t>1555</a:t>
                      </a:r>
                      <a:endParaRPr lang="en-US" altLang="zh-CN" sz="2000">
                        <a:latin typeface="Arial" panose="020B0604020202090204" pitchFamily="34" charset="0"/>
                        <a:cs typeface="Arial" panose="020B0604020202090204" pitchFamily="34" charset="0"/>
                      </a:endParaRPr>
                    </a:p>
                  </a:txBody>
                  <a:tcPr anchor="ctr">
                    <a:lnL>
                      <a:noFill/>
                    </a:lnL>
                    <a:lnR>
                      <a:noFill/>
                    </a:lnR>
                    <a:lnT>
                      <a:noFill/>
                    </a:lnT>
                    <a:lnB w="19050">
                      <a:solidFill>
                        <a:schemeClr val="tx1"/>
                      </a:solidFill>
                      <a:prstDash val="solid"/>
                    </a:lnB>
                    <a:lnTlToBr>
                      <a:noFill/>
                    </a:lnTlToBr>
                    <a:lnBlToTr>
                      <a:noFill/>
                    </a:lnBlToTr>
                    <a:noFill/>
                  </a:tcPr>
                </a:tc>
                <a:tc>
                  <a:txBody>
                    <a:bodyPr/>
                    <a:lstStyle/>
                    <a:p>
                      <a:pPr algn="ctr">
                        <a:buNone/>
                      </a:pPr>
                      <a:r>
                        <a:rPr lang="en-US" altLang="zh-CN" sz="2000">
                          <a:latin typeface="Arial" panose="020B0604020202090204" pitchFamily="34" charset="0"/>
                          <a:cs typeface="Arial" panose="020B0604020202090204" pitchFamily="34" charset="0"/>
                        </a:rPr>
                        <a:t>3352</a:t>
                      </a:r>
                      <a:endParaRPr lang="en-US" altLang="zh-CN" sz="2000">
                        <a:latin typeface="Arial" panose="020B0604020202090204" pitchFamily="34" charset="0"/>
                        <a:cs typeface="Arial" panose="020B0604020202090204" pitchFamily="34" charset="0"/>
                      </a:endParaRPr>
                    </a:p>
                  </a:txBody>
                  <a:tcPr anchor="ctr">
                    <a:lnL>
                      <a:noFill/>
                    </a:lnL>
                    <a:lnR>
                      <a:noFill/>
                    </a:lnR>
                    <a:lnT>
                      <a:noFill/>
                    </a:lnT>
                    <a:lnB w="19050">
                      <a:solidFill>
                        <a:schemeClr val="tx1"/>
                      </a:solidFill>
                      <a:prstDash val="solid"/>
                    </a:lnB>
                    <a:lnTlToBr>
                      <a:noFill/>
                    </a:lnTlToBr>
                    <a:lnBlToTr>
                      <a:noFill/>
                    </a:lnBlToTr>
                    <a:noFill/>
                  </a:tcPr>
                </a:tc>
                <a:tc>
                  <a:txBody>
                    <a:bodyPr/>
                    <a:lstStyle/>
                    <a:p>
                      <a:pPr algn="ctr">
                        <a:buNone/>
                      </a:pPr>
                      <a:r>
                        <a:rPr lang="en-US" altLang="zh-CN" sz="2000">
                          <a:latin typeface="Arial" panose="020B0604020202090204" pitchFamily="34" charset="0"/>
                          <a:cs typeface="Arial" panose="020B0604020202090204" pitchFamily="34" charset="0"/>
                        </a:rPr>
                        <a:t>1793</a:t>
                      </a:r>
                      <a:endParaRPr lang="en-US" altLang="zh-CN" sz="2000">
                        <a:latin typeface="Arial" panose="020B0604020202090204" pitchFamily="34" charset="0"/>
                        <a:cs typeface="Arial" panose="020B0604020202090204" pitchFamily="34" charset="0"/>
                      </a:endParaRPr>
                    </a:p>
                  </a:txBody>
                  <a:tcPr anchor="ctr">
                    <a:lnL>
                      <a:noFill/>
                    </a:lnL>
                    <a:lnR>
                      <a:noFill/>
                    </a:lnR>
                    <a:lnT>
                      <a:noFill/>
                    </a:lnT>
                    <a:lnB w="19050">
                      <a:solidFill>
                        <a:schemeClr val="tx1"/>
                      </a:solidFill>
                      <a:prstDash val="solid"/>
                    </a:lnB>
                    <a:lnTlToBr>
                      <a:noFill/>
                    </a:lnTlToBr>
                    <a:lnBlToTr>
                      <a:noFill/>
                    </a:lnBlToTr>
                    <a:noFill/>
                  </a:tcPr>
                </a:tc>
                <a:tc>
                  <a:txBody>
                    <a:bodyPr/>
                    <a:lstStyle/>
                    <a:p>
                      <a:pPr algn="ctr">
                        <a:buNone/>
                      </a:pPr>
                      <a:r>
                        <a:rPr lang="en-US" altLang="zh-CN" sz="2000">
                          <a:latin typeface="Arial" panose="020B0604020202090204" pitchFamily="34" charset="0"/>
                          <a:cs typeface="Arial" panose="020B0604020202090204" pitchFamily="34" charset="0"/>
                        </a:rPr>
                        <a:t>640</a:t>
                      </a:r>
                      <a:endParaRPr lang="en-US" altLang="zh-CN" sz="2000">
                        <a:latin typeface="Arial" panose="020B0604020202090204" pitchFamily="34" charset="0"/>
                        <a:cs typeface="Arial" panose="020B0604020202090204" pitchFamily="34" charset="0"/>
                      </a:endParaRPr>
                    </a:p>
                  </a:txBody>
                  <a:tcPr anchor="ctr">
                    <a:lnL>
                      <a:noFill/>
                    </a:lnL>
                    <a:lnR>
                      <a:noFill/>
                    </a:lnR>
                    <a:lnT>
                      <a:noFill/>
                    </a:lnT>
                    <a:lnB w="19050">
                      <a:solidFill>
                        <a:schemeClr val="tx1"/>
                      </a:solidFill>
                      <a:prstDash val="solid"/>
                    </a:lnB>
                    <a:lnTlToBr>
                      <a:noFill/>
                    </a:lnTlToBr>
                    <a:lnBlToTr>
                      <a:noFill/>
                    </a:lnBlToTr>
                    <a:noFill/>
                  </a:tcPr>
                </a:tc>
              </a:tr>
              <a:tr h="544183">
                <a:tc gridSpan="5">
                  <a:txBody>
                    <a:bodyPr/>
                    <a:lstStyle/>
                    <a:p>
                      <a:pPr algn="ctr">
                        <a:buNone/>
                      </a:pPr>
                      <a:r>
                        <a:rPr lang="zh-CN" altLang="en-US" sz="2400" b="1">
                          <a:latin typeface="Arial" panose="020B0604020202090204" pitchFamily="34" charset="0"/>
                          <a:cs typeface="Arial" panose="020B0604020202090204" pitchFamily="34" charset="0"/>
                        </a:rPr>
                        <a:t>Evaluated FP32 Routines</a:t>
                      </a:r>
                      <a:endParaRPr lang="zh-CN" altLang="en-US" sz="2400" b="1">
                        <a:latin typeface="Arial" panose="020B0604020202090204" pitchFamily="34" charset="0"/>
                        <a:cs typeface="Arial" panose="020B0604020202090204" pitchFamily="34" charset="0"/>
                      </a:endParaRPr>
                    </a:p>
                  </a:txBody>
                  <a:tcPr anchor="ctr">
                    <a:lnL>
                      <a:noFill/>
                    </a:lnL>
                    <a:lnR>
                      <a:noFill/>
                    </a:lnR>
                    <a:lnT w="19050">
                      <a:solidFill>
                        <a:schemeClr val="tx1"/>
                      </a:solidFill>
                      <a:prstDash val="solid"/>
                    </a:lnT>
                    <a:lnB w="19050">
                      <a:solidFill>
                        <a:schemeClr val="tx1"/>
                      </a:solidFill>
                      <a:prstDash val="solid"/>
                    </a:lnB>
                    <a:lnTlToBr>
                      <a:noFill/>
                    </a:lnTlToBr>
                    <a:lnBlToTr>
                      <a:noFill/>
                    </a:lnBlToTr>
                    <a:noFill/>
                  </a:tcPr>
                </a:tc>
                <a:tc hMerge="1">
                  <a:tcPr>
                    <a:lnT w="19050">
                      <a:solidFill>
                        <a:schemeClr val="tx1"/>
                      </a:solidFill>
                      <a:prstDash val="solid"/>
                    </a:lnT>
                    <a:lnB w="19050">
                      <a:solidFill>
                        <a:schemeClr val="tx1"/>
                      </a:solidFill>
                      <a:prstDash val="solid"/>
                    </a:lnB>
                  </a:tcPr>
                </a:tc>
                <a:tc hMerge="1">
                  <a:tcPr>
                    <a:lnT w="19050">
                      <a:solidFill>
                        <a:schemeClr val="tx1"/>
                      </a:solidFill>
                      <a:prstDash val="solid"/>
                    </a:lnT>
                    <a:lnB w="19050">
                      <a:solidFill>
                        <a:schemeClr val="tx1"/>
                      </a:solidFill>
                      <a:prstDash val="solid"/>
                    </a:lnB>
                  </a:tcPr>
                </a:tc>
                <a:tc hMerge="1">
                  <a:tcPr>
                    <a:lnT w="19050">
                      <a:solidFill>
                        <a:schemeClr val="tx1"/>
                      </a:solidFill>
                      <a:prstDash val="solid"/>
                    </a:lnT>
                    <a:lnB w="19050">
                      <a:solidFill>
                        <a:schemeClr val="tx1"/>
                      </a:solidFill>
                      <a:prstDash val="solid"/>
                    </a:lnB>
                  </a:tcPr>
                </a:tc>
                <a:tc hMerge="1">
                  <a:tcPr>
                    <a:lnR>
                      <a:noFill/>
                    </a:lnR>
                    <a:lnT w="19050">
                      <a:solidFill>
                        <a:schemeClr val="tx1"/>
                      </a:solidFill>
                      <a:prstDash val="solid"/>
                    </a:lnT>
                    <a:lnB w="19050">
                      <a:solidFill>
                        <a:schemeClr val="tx1"/>
                      </a:solidFill>
                      <a:prstDash val="solid"/>
                    </a:lnB>
                  </a:tcPr>
                </a:tc>
              </a:tr>
              <a:tr h="471625">
                <a:tc>
                  <a:txBody>
                    <a:bodyPr/>
                    <a:lstStyle/>
                    <a:p>
                      <a:pPr algn="ctr">
                        <a:buNone/>
                      </a:pPr>
                      <a:r>
                        <a:rPr lang="zh-CN" altLang="en-US" sz="2000">
                          <a:latin typeface="Arial" panose="020B0604020202090204" pitchFamily="34" charset="0"/>
                          <a:cs typeface="Arial" panose="020B0604020202090204" pitchFamily="34" charset="0"/>
                        </a:rPr>
                        <a:t>cuSOLVER (v12.9) </a:t>
                      </a:r>
                      <a:endParaRPr lang="zh-CN" altLang="en-US" sz="2000">
                        <a:latin typeface="Arial" panose="020B0604020202090204" pitchFamily="34" charset="0"/>
                        <a:cs typeface="Arial" panose="020B0604020202090204" pitchFamily="34" charset="0"/>
                      </a:endParaRPr>
                    </a:p>
                  </a:txBody>
                  <a:tcPr anchor="ctr">
                    <a:lnL>
                      <a:noFill/>
                    </a:lnL>
                    <a:lnR>
                      <a:noFill/>
                    </a:lnR>
                    <a:lnT w="19050">
                      <a:solidFill>
                        <a:schemeClr val="tx1"/>
                      </a:solidFill>
                      <a:prstDash val="solid"/>
                    </a:lnT>
                    <a:lnB>
                      <a:noFill/>
                    </a:lnB>
                    <a:lnTlToBr>
                      <a:noFill/>
                    </a:lnTlToBr>
                    <a:lnBlToTr>
                      <a:noFill/>
                    </a:lnBlToTr>
                    <a:noFill/>
                  </a:tcPr>
                </a:tc>
                <a:tc gridSpan="3">
                  <a:txBody>
                    <a:bodyPr/>
                    <a:lstStyle/>
                    <a:p>
                      <a:pPr algn="ctr">
                        <a:buNone/>
                      </a:pPr>
                      <a:r>
                        <a:rPr lang="zh-CN" altLang="en-US" sz="2000">
                          <a:latin typeface="Arial" panose="020B0604020202090204" pitchFamily="34" charset="0"/>
                          <a:cs typeface="Arial" panose="020B0604020202090204" pitchFamily="34" charset="0"/>
                        </a:rPr>
                        <a:t>cusolverDnSpotrf</a:t>
                      </a:r>
                      <a:endParaRPr lang="zh-CN" altLang="en-US" sz="2000">
                        <a:latin typeface="Arial" panose="020B0604020202090204" pitchFamily="34" charset="0"/>
                        <a:cs typeface="Arial" panose="020B0604020202090204" pitchFamily="34" charset="0"/>
                      </a:endParaRPr>
                    </a:p>
                  </a:txBody>
                  <a:tcPr anchor="ctr">
                    <a:lnL>
                      <a:noFill/>
                    </a:lnL>
                    <a:lnR>
                      <a:noFill/>
                    </a:lnR>
                    <a:lnT w="19050">
                      <a:solidFill>
                        <a:schemeClr val="tx1"/>
                      </a:solidFill>
                      <a:prstDash val="solid"/>
                    </a:lnT>
                    <a:lnB>
                      <a:noFill/>
                    </a:lnB>
                    <a:lnTlToBr>
                      <a:noFill/>
                    </a:lnTlToBr>
                    <a:lnBlToTr>
                      <a:noFill/>
                    </a:lnBlToTr>
                    <a:noFill/>
                  </a:tcPr>
                </a:tc>
                <a:tc hMerge="1">
                  <a:tcPr anchor="ctr">
                    <a:lnT w="19050">
                      <a:solidFill>
                        <a:schemeClr val="tx1"/>
                      </a:solidFill>
                      <a:prstDash val="solid"/>
                    </a:lnT>
                    <a:lnB>
                      <a:noFill/>
                    </a:lnB>
                  </a:tcPr>
                </a:tc>
                <a:tc hMerge="1">
                  <a:tcPr anchor="ctr">
                    <a:lnR>
                      <a:noFill/>
                    </a:lnR>
                    <a:lnT w="19050">
                      <a:solidFill>
                        <a:schemeClr val="tx1"/>
                      </a:solidFill>
                      <a:prstDash val="solid"/>
                    </a:lnT>
                    <a:lnB>
                      <a:noFill/>
                    </a:lnB>
                  </a:tcPr>
                </a:tc>
                <a:tc>
                  <a:txBody>
                    <a:bodyPr/>
                    <a:lstStyle/>
                    <a:p>
                      <a:pPr algn="ctr">
                        <a:buNone/>
                      </a:pPr>
                      <a:r>
                        <a:rPr lang="en-US" altLang="zh-CN" sz="2000">
                          <a:latin typeface="Arial" panose="020B0604020202090204" pitchFamily="34" charset="0"/>
                          <a:cs typeface="Arial" panose="020B0604020202090204" pitchFamily="34" charset="0"/>
                        </a:rPr>
                        <a:t>-</a:t>
                      </a:r>
                      <a:endParaRPr lang="en-US" altLang="zh-CN" sz="2000">
                        <a:latin typeface="Arial" panose="020B0604020202090204" pitchFamily="34" charset="0"/>
                        <a:cs typeface="Arial" panose="020B0604020202090204" pitchFamily="34" charset="0"/>
                      </a:endParaRPr>
                    </a:p>
                  </a:txBody>
                  <a:tcPr anchor="ctr">
                    <a:lnL>
                      <a:noFill/>
                    </a:lnL>
                    <a:lnR>
                      <a:noFill/>
                    </a:lnR>
                    <a:lnT w="19050">
                      <a:solidFill>
                        <a:schemeClr val="tx1"/>
                      </a:solidFill>
                      <a:prstDash val="solid"/>
                    </a:lnT>
                    <a:lnB>
                      <a:noFill/>
                    </a:lnB>
                    <a:lnTlToBr>
                      <a:noFill/>
                    </a:lnTlToBr>
                    <a:lnBlToTr>
                      <a:noFill/>
                    </a:lnBlToTr>
                    <a:noFill/>
                  </a:tcPr>
                </a:tc>
              </a:tr>
              <a:tr h="471625">
                <a:tc>
                  <a:txBody>
                    <a:bodyPr/>
                    <a:lstStyle/>
                    <a:p>
                      <a:pPr algn="ctr">
                        <a:buNone/>
                      </a:pPr>
                      <a:r>
                        <a:rPr lang="zh-CN" altLang="en-US" sz="2000">
                          <a:latin typeface="Arial" panose="020B0604020202090204" pitchFamily="34" charset="0"/>
                          <a:cs typeface="Arial" panose="020B0604020202090204" pitchFamily="34" charset="0"/>
                        </a:rPr>
                        <a:t>rocSOLVER (v7.2) </a:t>
                      </a:r>
                      <a:endParaRPr lang="zh-CN" altLang="en-US" sz="2000">
                        <a:latin typeface="Arial" panose="020B0604020202090204" pitchFamily="34" charset="0"/>
                        <a:cs typeface="Arial" panose="020B0604020202090204" pitchFamily="34" charset="0"/>
                      </a:endParaRPr>
                    </a:p>
                  </a:txBody>
                  <a:tcPr anchor="ctr">
                    <a:lnL>
                      <a:noFill/>
                    </a:lnL>
                    <a:lnR>
                      <a:noFill/>
                    </a:lnR>
                    <a:lnT>
                      <a:noFill/>
                    </a:lnT>
                    <a:lnB>
                      <a:noFill/>
                    </a:lnB>
                    <a:lnTlToBr>
                      <a:noFill/>
                    </a:lnTlToBr>
                    <a:lnBlToTr>
                      <a:noFill/>
                    </a:lnBlToTr>
                    <a:noFill/>
                  </a:tcPr>
                </a:tc>
                <a:tc gridSpan="3">
                  <a:txBody>
                    <a:bodyPr/>
                    <a:lstStyle/>
                    <a:p>
                      <a:pPr algn="ctr">
                        <a:buNone/>
                      </a:pPr>
                      <a:r>
                        <a:rPr lang="en-US" altLang="zh-CN" sz="2000">
                          <a:latin typeface="Arial" panose="020B0604020202090204" pitchFamily="34" charset="0"/>
                          <a:cs typeface="Arial" panose="020B0604020202090204" pitchFamily="34" charset="0"/>
                        </a:rPr>
                        <a:t>-</a:t>
                      </a:r>
                      <a:endParaRPr lang="en-US" altLang="zh-CN" sz="2000">
                        <a:latin typeface="Arial" panose="020B0604020202090204" pitchFamily="34" charset="0"/>
                        <a:cs typeface="Arial" panose="020B0604020202090204" pitchFamily="34" charset="0"/>
                      </a:endParaRPr>
                    </a:p>
                  </a:txBody>
                  <a:tcPr anchor="ctr">
                    <a:lnL>
                      <a:noFill/>
                    </a:lnL>
                    <a:lnR>
                      <a:noFill/>
                    </a:lnR>
                    <a:lnT>
                      <a:noFill/>
                    </a:lnT>
                    <a:lnB>
                      <a:noFill/>
                    </a:lnB>
                    <a:lnTlToBr>
                      <a:noFill/>
                    </a:lnTlToBr>
                    <a:lnBlToTr>
                      <a:noFill/>
                    </a:lnBlToTr>
                    <a:noFill/>
                  </a:tcPr>
                </a:tc>
                <a:tc hMerge="1">
                  <a:tcPr anchor="ctr">
                    <a:lnT>
                      <a:noFill/>
                    </a:lnT>
                    <a:lnB>
                      <a:noFill/>
                    </a:lnB>
                  </a:tcPr>
                </a:tc>
                <a:tc hMerge="1">
                  <a:tcPr anchor="ctr">
                    <a:lnR>
                      <a:noFill/>
                    </a:lnR>
                    <a:lnT>
                      <a:noFill/>
                    </a:lnT>
                    <a:lnB>
                      <a:noFill/>
                    </a:lnB>
                  </a:tcPr>
                </a:tc>
                <a:tc>
                  <a:txBody>
                    <a:bodyPr/>
                    <a:lstStyle/>
                    <a:p>
                      <a:pPr algn="ctr">
                        <a:buNone/>
                      </a:pPr>
                      <a:r>
                        <a:rPr lang="zh-CN" altLang="en-US" sz="2000">
                          <a:latin typeface="Arial" panose="020B0604020202090204" pitchFamily="34" charset="0"/>
                          <a:cs typeface="Arial" panose="020B0604020202090204" pitchFamily="34" charset="0"/>
                        </a:rPr>
                        <a:t>rocsolver_spotrf</a:t>
                      </a:r>
                      <a:endParaRPr lang="zh-CN" altLang="en-US" sz="2000">
                        <a:latin typeface="Arial" panose="020B0604020202090204" pitchFamily="34" charset="0"/>
                        <a:cs typeface="Arial" panose="020B0604020202090204" pitchFamily="34" charset="0"/>
                      </a:endParaRPr>
                    </a:p>
                  </a:txBody>
                  <a:tcPr anchor="ctr">
                    <a:lnL>
                      <a:noFill/>
                    </a:lnL>
                    <a:lnR>
                      <a:noFill/>
                    </a:lnR>
                    <a:lnT>
                      <a:noFill/>
                    </a:lnT>
                    <a:lnB>
                      <a:noFill/>
                    </a:lnB>
                    <a:lnTlToBr>
                      <a:noFill/>
                    </a:lnTlToBr>
                    <a:lnBlToTr>
                      <a:noFill/>
                    </a:lnBlToTr>
                    <a:noFill/>
                  </a:tcPr>
                </a:tc>
              </a:tr>
              <a:tr h="471625">
                <a:tc>
                  <a:txBody>
                    <a:bodyPr/>
                    <a:lstStyle/>
                    <a:p>
                      <a:pPr algn="ctr">
                        <a:buNone/>
                      </a:pPr>
                      <a:r>
                        <a:rPr lang="zh-CN" altLang="en-US" sz="2000">
                          <a:latin typeface="Arial" panose="020B0604020202090204" pitchFamily="34" charset="0"/>
                          <a:cs typeface="Arial" panose="020B0604020202090204" pitchFamily="34" charset="0"/>
                        </a:rPr>
                        <a:t>hipSOLVER (v7.2) </a:t>
                      </a:r>
                      <a:endParaRPr lang="zh-CN" altLang="en-US" sz="2000">
                        <a:latin typeface="Arial" panose="020B0604020202090204" pitchFamily="34" charset="0"/>
                        <a:cs typeface="Arial" panose="020B0604020202090204" pitchFamily="34" charset="0"/>
                      </a:endParaRPr>
                    </a:p>
                  </a:txBody>
                  <a:tcPr anchor="ctr">
                    <a:lnL>
                      <a:noFill/>
                    </a:lnL>
                    <a:lnR>
                      <a:noFill/>
                    </a:lnR>
                    <a:lnT>
                      <a:noFill/>
                    </a:lnT>
                    <a:lnB w="19050">
                      <a:solidFill>
                        <a:schemeClr val="tx1"/>
                      </a:solidFill>
                      <a:prstDash val="solid"/>
                    </a:lnB>
                    <a:lnTlToBr>
                      <a:noFill/>
                    </a:lnTlToBr>
                    <a:lnBlToTr>
                      <a:noFill/>
                    </a:lnBlToTr>
                    <a:noFill/>
                  </a:tcPr>
                </a:tc>
                <a:tc gridSpan="3">
                  <a:txBody>
                    <a:bodyPr/>
                    <a:lstStyle/>
                    <a:p>
                      <a:pPr algn="ctr">
                        <a:buNone/>
                      </a:pPr>
                      <a:r>
                        <a:rPr lang="en-US" altLang="zh-CN" sz="2000">
                          <a:latin typeface="Arial" panose="020B0604020202090204" pitchFamily="34" charset="0"/>
                          <a:cs typeface="Arial" panose="020B0604020202090204" pitchFamily="34" charset="0"/>
                        </a:rPr>
                        <a:t>-</a:t>
                      </a:r>
                      <a:endParaRPr lang="en-US" altLang="zh-CN" sz="2000">
                        <a:latin typeface="Arial" panose="020B0604020202090204" pitchFamily="34" charset="0"/>
                        <a:cs typeface="Arial" panose="020B0604020202090204" pitchFamily="34" charset="0"/>
                      </a:endParaRPr>
                    </a:p>
                  </a:txBody>
                  <a:tcPr anchor="ctr">
                    <a:lnL>
                      <a:noFill/>
                    </a:lnL>
                    <a:lnR>
                      <a:noFill/>
                    </a:lnR>
                    <a:lnT>
                      <a:noFill/>
                    </a:lnT>
                    <a:lnB w="19050">
                      <a:solidFill>
                        <a:schemeClr val="tx1"/>
                      </a:solidFill>
                      <a:prstDash val="solid"/>
                    </a:lnB>
                    <a:lnTlToBr>
                      <a:noFill/>
                    </a:lnTlToBr>
                    <a:lnBlToTr>
                      <a:noFill/>
                    </a:lnBlToTr>
                    <a:noFill/>
                  </a:tcPr>
                </a:tc>
                <a:tc hMerge="1">
                  <a:tcPr anchor="ctr">
                    <a:lnT>
                      <a:noFill/>
                    </a:lnT>
                    <a:lnB w="19050">
                      <a:solidFill>
                        <a:schemeClr val="tx1"/>
                      </a:solidFill>
                      <a:prstDash val="solid"/>
                    </a:lnB>
                  </a:tcPr>
                </a:tc>
                <a:tc hMerge="1">
                  <a:tcPr anchor="ctr">
                    <a:lnR>
                      <a:noFill/>
                    </a:lnR>
                    <a:lnT>
                      <a:noFill/>
                    </a:lnT>
                    <a:lnB w="19050">
                      <a:solidFill>
                        <a:schemeClr val="tx1"/>
                      </a:solidFill>
                      <a:prstDash val="solid"/>
                    </a:lnB>
                  </a:tcPr>
                </a:tc>
                <a:tc>
                  <a:txBody>
                    <a:bodyPr/>
                    <a:lstStyle/>
                    <a:p>
                      <a:pPr algn="ctr">
                        <a:buNone/>
                      </a:pPr>
                      <a:r>
                        <a:rPr lang="zh-CN" altLang="en-US" sz="2000">
                          <a:latin typeface="Arial" panose="020B0604020202090204" pitchFamily="34" charset="0"/>
                          <a:cs typeface="Arial" panose="020B0604020202090204" pitchFamily="34" charset="0"/>
                        </a:rPr>
                        <a:t>hipsolverSpotrf</a:t>
                      </a:r>
                      <a:endParaRPr lang="zh-CN" altLang="en-US" sz="2000">
                        <a:latin typeface="Arial" panose="020B0604020202090204" pitchFamily="34" charset="0"/>
                        <a:cs typeface="Arial" panose="020B0604020202090204" pitchFamily="34" charset="0"/>
                      </a:endParaRPr>
                    </a:p>
                  </a:txBody>
                  <a:tcPr anchor="ctr">
                    <a:lnL>
                      <a:noFill/>
                    </a:lnL>
                    <a:lnR>
                      <a:noFill/>
                    </a:lnR>
                    <a:lnT>
                      <a:noFill/>
                    </a:lnT>
                    <a:lnB w="19050">
                      <a:solidFill>
                        <a:schemeClr val="tx1"/>
                      </a:solidFill>
                      <a:prstDash val="solid"/>
                    </a:lnB>
                    <a:lnTlToBr>
                      <a:noFill/>
                    </a:lnTlToBr>
                    <a:lnBlToTr>
                      <a:noFill/>
                    </a:lnBlToTr>
                    <a:noFill/>
                  </a:tcPr>
                </a:tc>
              </a:tr>
              <a:tr h="471625">
                <a:tc>
                  <a:txBody>
                    <a:bodyPr/>
                    <a:lstStyle/>
                    <a:p>
                      <a:pPr algn="ctr">
                        <a:buNone/>
                      </a:pPr>
                      <a:r>
                        <a:rPr lang="zh-CN" altLang="en-US" sz="2000">
                          <a:latin typeface="Arial" panose="020B0604020202090204" pitchFamily="34" charset="0"/>
                          <a:cs typeface="Arial" panose="020B0604020202090204" pitchFamily="34" charset="0"/>
                        </a:rPr>
                        <a:t>MAGMA (v2.9) </a:t>
                      </a:r>
                      <a:endParaRPr lang="zh-CN" altLang="en-US" sz="2000">
                        <a:latin typeface="Arial" panose="020B0604020202090204" pitchFamily="34" charset="0"/>
                        <a:cs typeface="Arial" panose="020B0604020202090204" pitchFamily="34" charset="0"/>
                      </a:endParaRPr>
                    </a:p>
                  </a:txBody>
                  <a:tcPr anchor="ctr">
                    <a:lnL>
                      <a:noFill/>
                    </a:lnL>
                    <a:lnR>
                      <a:noFill/>
                    </a:lnR>
                    <a:lnT w="19050">
                      <a:solidFill>
                        <a:schemeClr val="tx1"/>
                      </a:solidFill>
                      <a:prstDash val="solid"/>
                    </a:lnT>
                    <a:lnB w="19050">
                      <a:solidFill>
                        <a:schemeClr val="tx1"/>
                      </a:solidFill>
                      <a:prstDash val="solid"/>
                    </a:lnB>
                    <a:lnTlToBr>
                      <a:noFill/>
                    </a:lnTlToBr>
                    <a:lnBlToTr>
                      <a:noFill/>
                    </a:lnBlToTr>
                    <a:noFill/>
                  </a:tcPr>
                </a:tc>
                <a:tc gridSpan="4">
                  <a:txBody>
                    <a:bodyPr/>
                    <a:lstStyle/>
                    <a:p>
                      <a:pPr algn="ctr">
                        <a:buNone/>
                      </a:pPr>
                      <a:r>
                        <a:rPr lang="zh-CN" altLang="en-US" sz="2000">
                          <a:latin typeface="Arial" panose="020B0604020202090204" pitchFamily="34" charset="0"/>
                          <a:cs typeface="Arial" panose="020B0604020202090204" pitchFamily="34" charset="0"/>
                        </a:rPr>
                        <a:t>magma_spotrf_native</a:t>
                      </a:r>
                      <a:endParaRPr lang="zh-CN" altLang="en-US" sz="2000">
                        <a:latin typeface="Arial" panose="020B0604020202090204" pitchFamily="34" charset="0"/>
                        <a:cs typeface="Arial" panose="020B0604020202090204" pitchFamily="34" charset="0"/>
                      </a:endParaRPr>
                    </a:p>
                  </a:txBody>
                  <a:tcPr anchor="ctr">
                    <a:lnL>
                      <a:noFill/>
                    </a:lnL>
                    <a:lnR>
                      <a:noFill/>
                    </a:lnR>
                    <a:lnT w="19050">
                      <a:solidFill>
                        <a:schemeClr val="tx1"/>
                      </a:solidFill>
                      <a:prstDash val="solid"/>
                    </a:lnT>
                    <a:lnB w="19050">
                      <a:solidFill>
                        <a:schemeClr val="tx1"/>
                      </a:solidFill>
                      <a:prstDash val="solid"/>
                    </a:lnB>
                    <a:lnTlToBr>
                      <a:noFill/>
                    </a:lnTlToBr>
                    <a:lnBlToTr>
                      <a:noFill/>
                    </a:lnBlToTr>
                    <a:noFill/>
                  </a:tcPr>
                </a:tc>
                <a:tc hMerge="1">
                  <a:tcPr anchor="ctr">
                    <a:lnT w="19050">
                      <a:solidFill>
                        <a:schemeClr val="tx1"/>
                      </a:solidFill>
                      <a:prstDash val="solid"/>
                    </a:lnT>
                    <a:lnB w="19050">
                      <a:solidFill>
                        <a:schemeClr val="tx1"/>
                      </a:solidFill>
                      <a:prstDash val="solid"/>
                    </a:lnB>
                  </a:tcPr>
                </a:tc>
                <a:tc hMerge="1">
                  <a:tcPr anchor="ctr">
                    <a:lnT w="19050">
                      <a:solidFill>
                        <a:schemeClr val="tx1"/>
                      </a:solidFill>
                      <a:prstDash val="solid"/>
                    </a:lnT>
                    <a:lnB w="19050">
                      <a:solidFill>
                        <a:schemeClr val="tx1"/>
                      </a:solidFill>
                      <a:prstDash val="solid"/>
                    </a:lnB>
                  </a:tcPr>
                </a:tc>
                <a:tc hMerge="1">
                  <a:tcPr anchor="ctr">
                    <a:lnR>
                      <a:noFill/>
                    </a:lnR>
                    <a:lnT w="19050">
                      <a:solidFill>
                        <a:schemeClr val="tx1"/>
                      </a:solidFill>
                      <a:prstDash val="solid"/>
                    </a:lnT>
                    <a:lnB w="19050">
                      <a:solidFill>
                        <a:schemeClr val="tx1"/>
                      </a:solidFill>
                      <a:prstDash val="solid"/>
                    </a:lnB>
                  </a:tcPr>
                </a:tc>
              </a:tr>
              <a:tr h="471625">
                <a:tc>
                  <a:txBody>
                    <a:bodyPr/>
                    <a:lstStyle/>
                    <a:p>
                      <a:pPr algn="ctr">
                        <a:buNone/>
                      </a:pPr>
                      <a:r>
                        <a:rPr lang="zh-CN" altLang="en-US" sz="2000" dirty="0">
                          <a:latin typeface="Arial" panose="020B0604020202090204" pitchFamily="34" charset="0"/>
                          <a:cs typeface="Arial" panose="020B0604020202090204" pitchFamily="34" charset="0"/>
                        </a:rPr>
                        <a:t>Ours</a:t>
                      </a:r>
                      <a:endParaRPr lang="zh-CN" altLang="en-US" sz="2000" dirty="0">
                        <a:latin typeface="Arial" panose="020B0604020202090204" pitchFamily="34" charset="0"/>
                        <a:cs typeface="Arial" panose="020B0604020202090204" pitchFamily="34" charset="0"/>
                      </a:endParaRPr>
                    </a:p>
                  </a:txBody>
                  <a:tcPr anchor="ctr">
                    <a:lnL>
                      <a:noFill/>
                    </a:lnL>
                    <a:lnR>
                      <a:noFill/>
                    </a:lnR>
                    <a:lnT w="19050">
                      <a:solidFill>
                        <a:schemeClr val="tx1"/>
                      </a:solidFill>
                      <a:prstDash val="solid"/>
                    </a:lnT>
                    <a:lnB w="19050">
                      <a:solidFill>
                        <a:schemeClr val="tx1"/>
                      </a:solidFill>
                      <a:prstDash val="solid"/>
                    </a:lnB>
                    <a:lnTlToBr>
                      <a:noFill/>
                    </a:lnTlToBr>
                    <a:lnBlToTr>
                      <a:noFill/>
                    </a:lnBlToTr>
                    <a:noFill/>
                  </a:tcPr>
                </a:tc>
                <a:tc gridSpan="4">
                  <a:txBody>
                    <a:bodyPr/>
                    <a:lstStyle/>
                    <a:p>
                      <a:pPr algn="ctr">
                        <a:buNone/>
                      </a:pPr>
                      <a:r>
                        <a:rPr lang="zh-CN" altLang="en-US" sz="2000" dirty="0">
                          <a:latin typeface="Arial" panose="020B0604020202090204" pitchFamily="34" charset="0"/>
                          <a:cs typeface="Arial" panose="020B0604020202090204" pitchFamily="34" charset="0"/>
                        </a:rPr>
                        <a:t>Non-Delayed Cholesky (</a:t>
                      </a:r>
                      <a:r>
                        <a:rPr lang="en-US" altLang="zh-CN" sz="2000" dirty="0">
                          <a:latin typeface="Arial" panose="020B0604020202090204" pitchFamily="34" charset="0"/>
                          <a:cs typeface="Arial" panose="020B0604020202090204" pitchFamily="34" charset="0"/>
                        </a:rPr>
                        <a:t>b </a:t>
                      </a:r>
                      <a:r>
                        <a:rPr lang="zh-CN" altLang="en-US" sz="2000" dirty="0">
                          <a:latin typeface="Arial" panose="020B0604020202090204" pitchFamily="34" charset="0"/>
                          <a:cs typeface="Arial" panose="020B0604020202090204" pitchFamily="34" charset="0"/>
                        </a:rPr>
                        <a:t>= 64, 128)</a:t>
                      </a:r>
                      <a:endParaRPr lang="zh-CN" altLang="en-US" sz="2000" dirty="0">
                        <a:latin typeface="Arial" panose="020B0604020202090204" pitchFamily="34" charset="0"/>
                        <a:cs typeface="Arial" panose="020B0604020202090204" pitchFamily="34" charset="0"/>
                      </a:endParaRPr>
                    </a:p>
                  </a:txBody>
                  <a:tcPr anchor="ctr">
                    <a:lnL>
                      <a:noFill/>
                    </a:lnL>
                    <a:lnR>
                      <a:noFill/>
                    </a:lnR>
                    <a:lnT w="19050">
                      <a:solidFill>
                        <a:schemeClr val="tx1"/>
                      </a:solidFill>
                      <a:prstDash val="solid"/>
                    </a:lnT>
                    <a:lnB w="19050">
                      <a:solidFill>
                        <a:schemeClr val="tx1"/>
                      </a:solidFill>
                      <a:prstDash val="solid"/>
                    </a:lnB>
                    <a:lnTlToBr>
                      <a:noFill/>
                    </a:lnTlToBr>
                    <a:lnBlToTr>
                      <a:noFill/>
                    </a:lnBlToTr>
                    <a:noFill/>
                  </a:tcPr>
                </a:tc>
                <a:tc hMerge="1">
                  <a:tcPr anchor="ctr">
                    <a:lnT w="19050">
                      <a:solidFill>
                        <a:schemeClr val="tx1"/>
                      </a:solidFill>
                      <a:prstDash val="solid"/>
                    </a:lnT>
                    <a:lnB w="19050">
                      <a:solidFill>
                        <a:schemeClr val="tx1"/>
                      </a:solidFill>
                      <a:prstDash val="solid"/>
                    </a:lnB>
                  </a:tcPr>
                </a:tc>
                <a:tc hMerge="1">
                  <a:tcPr anchor="ctr">
                    <a:lnT w="19050">
                      <a:solidFill>
                        <a:schemeClr val="tx1"/>
                      </a:solidFill>
                      <a:prstDash val="solid"/>
                    </a:lnT>
                    <a:lnB w="19050">
                      <a:solidFill>
                        <a:schemeClr val="tx1"/>
                      </a:solidFill>
                      <a:prstDash val="solid"/>
                    </a:lnB>
                  </a:tcPr>
                </a:tc>
                <a:tc hMerge="1">
                  <a:tcPr anchor="ctr">
                    <a:lnR>
                      <a:noFill/>
                    </a:lnR>
                    <a:lnT w="19050">
                      <a:solidFill>
                        <a:schemeClr val="tx1"/>
                      </a:solidFill>
                      <a:prstDash val="solid"/>
                    </a:lnT>
                    <a:lnB w="19050">
                      <a:solidFill>
                        <a:schemeClr val="tx1"/>
                      </a:solidFill>
                      <a:prstDash val="solid"/>
                    </a:lnB>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594000" y="273600"/>
            <a:ext cx="6408712" cy="523220"/>
          </a:xfrm>
          <a:prstGeom prst="rect">
            <a:avLst/>
          </a:prstGeom>
          <a:noFill/>
        </p:spPr>
        <p:txBody>
          <a:bodyPr wrap="square" rtlCol="0">
            <a:spAutoFit/>
          </a:bodyPr>
          <a:lstStyle/>
          <a:p>
            <a:pPr algn="just"/>
            <a:r>
              <a:rPr kumimoji="1" lang="en-GB" altLang="zh-CN" sz="2800" dirty="0">
                <a:solidFill>
                  <a:srgbClr val="1B5294"/>
                </a:solidFill>
                <a:latin typeface="Arial" panose="020B0604020202090204" pitchFamily="34" charset="0"/>
                <a:ea typeface="微软雅黑" panose="020B0503020204020204" pitchFamily="34" charset="-122"/>
                <a:cs typeface="Arial" panose="020B0604020202090204" pitchFamily="34" charset="0"/>
              </a:rPr>
              <a:t>Experiments</a:t>
            </a:r>
            <a:r>
              <a:rPr kumimoji="1" lang="zh-CN" altLang="en-US" sz="2800" dirty="0">
                <a:solidFill>
                  <a:srgbClr val="1B5294"/>
                </a:solidFill>
                <a:latin typeface="Arial" panose="020B0604020202090204" pitchFamily="34" charset="0"/>
                <a:ea typeface="微软雅黑" panose="020B0503020204020204" pitchFamily="34" charset="-122"/>
                <a:cs typeface="Arial" panose="020B0604020202090204" pitchFamily="34" charset="0"/>
              </a:rPr>
              <a:t> </a:t>
            </a:r>
            <a:r>
              <a:rPr kumimoji="1" lang="en-US" altLang="zh-CN" sz="2800" dirty="0">
                <a:solidFill>
                  <a:srgbClr val="1B5294"/>
                </a:solidFill>
                <a:latin typeface="Arial" panose="020B0604020202090204" pitchFamily="34" charset="0"/>
                <a:ea typeface="微软雅黑" panose="020B0503020204020204" pitchFamily="34" charset="-122"/>
                <a:cs typeface="Arial" panose="020B0604020202090204" pitchFamily="34" charset="0"/>
              </a:rPr>
              <a:t>- NVIDIA</a:t>
            </a:r>
            <a:endParaRPr kumimoji="1" lang="en-US" altLang="zh-CN" sz="2800" dirty="0">
              <a:solidFill>
                <a:srgbClr val="1B5294"/>
              </a:solidFill>
              <a:latin typeface="Arial" panose="020B0604020202090204" pitchFamily="34" charset="0"/>
              <a:ea typeface="微软雅黑" panose="020B0503020204020204" pitchFamily="34" charset="-122"/>
              <a:cs typeface="Arial" panose="020B0604020202090204" pitchFamily="34" charset="0"/>
            </a:endParaRPr>
          </a:p>
        </p:txBody>
      </p:sp>
      <p:sp>
        <p:nvSpPr>
          <p:cNvPr id="39" name="日期占位符 2"/>
          <p:cNvSpPr>
            <a:spLocks noGrp="1"/>
          </p:cNvSpPr>
          <p:nvPr>
            <p:ph type="dt" sz="half" idx="11"/>
          </p:nvPr>
        </p:nvSpPr>
        <p:spPr>
          <a:xfrm>
            <a:off x="0" y="6591954"/>
            <a:ext cx="2844800" cy="288115"/>
          </a:xfrm>
        </p:spPr>
        <p:txBody>
          <a:bodyPr/>
          <a:lstStyle/>
          <a:p>
            <a:pPr eaLnBrk="1" hangingPunct="1">
              <a:defRPr/>
            </a:pPr>
            <a:fld id="{AE3CD8ED-737E-4C4B-A8A6-F04A92EA5827}" type="datetime1">
              <a:rPr lang="zh-CN" altLang="en-US" b="0" smtClean="0"/>
            </a:fld>
            <a:endParaRPr lang="en-US" altLang="zh-CN" b="0" dirty="0"/>
          </a:p>
        </p:txBody>
      </p:sp>
      <p:sp>
        <p:nvSpPr>
          <p:cNvPr id="40" name="灯片编号占位符 3"/>
          <p:cNvSpPr>
            <a:spLocks noGrp="1"/>
          </p:cNvSpPr>
          <p:nvPr>
            <p:ph type="sldNum" sz="quarter" idx="13"/>
          </p:nvPr>
        </p:nvSpPr>
        <p:spPr>
          <a:xfrm>
            <a:off x="11568607" y="6605693"/>
            <a:ext cx="587661" cy="260636"/>
          </a:xfrm>
        </p:spPr>
        <p:txBody>
          <a:bodyPr/>
          <a:lstStyle/>
          <a:p>
            <a:pPr eaLnBrk="1" hangingPunct="1">
              <a:defRPr/>
            </a:pPr>
            <a:fld id="{C27AA96D-97FF-4629-975B-5B2D4FEAEEB1}" type="slidenum">
              <a:rPr lang="en-US" altLang="zh-CN" b="0" smtClean="0"/>
            </a:fld>
            <a:endParaRPr lang="en-US" altLang="zh-CN" b="0" dirty="0"/>
          </a:p>
        </p:txBody>
      </p:sp>
      <p:sp>
        <p:nvSpPr>
          <p:cNvPr id="34" name="文本框 33"/>
          <p:cNvSpPr txBox="1"/>
          <p:nvPr/>
        </p:nvSpPr>
        <p:spPr>
          <a:xfrm>
            <a:off x="479425" y="3500120"/>
            <a:ext cx="3582670" cy="306705"/>
          </a:xfrm>
          <a:prstGeom prst="rect">
            <a:avLst/>
          </a:prstGeom>
          <a:noFill/>
        </p:spPr>
        <p:txBody>
          <a:bodyPr wrap="square" rtlCol="0">
            <a:spAutoFit/>
          </a:bodyPr>
          <a:lstStyle/>
          <a:p>
            <a:pPr algn="ctr"/>
            <a:r>
              <a:rPr kumimoji="1" lang="zh-CN" altLang="en-US" sz="1400" b="0" dirty="0">
                <a:latin typeface="Arial" panose="020B0604020202090204" pitchFamily="34" charset="0"/>
                <a:ea typeface="SimHei" panose="02010609060101010101" pitchFamily="49" charset="-122"/>
                <a:cs typeface="Arial" panose="020B0604020202090204" pitchFamily="34" charset="0"/>
              </a:rPr>
              <a:t> </a:t>
            </a:r>
            <a:r>
              <a:rPr kumimoji="1" sz="1400" b="0" dirty="0">
                <a:latin typeface="Arial" panose="020B0604020202090204" pitchFamily="34" charset="0"/>
                <a:ea typeface="SimHei" panose="02010609060101010101" pitchFamily="49" charset="-122"/>
                <a:cs typeface="Arial" panose="020B0604020202090204" pitchFamily="34" charset="0"/>
              </a:rPr>
              <a:t>A100: Cholesky Performance</a:t>
            </a:r>
            <a:endParaRPr kumimoji="1" sz="1400" b="0" dirty="0">
              <a:latin typeface="Arial" panose="020B0604020202090204" pitchFamily="34" charset="0"/>
              <a:ea typeface="SimHei" panose="02010609060101010101" pitchFamily="49" charset="-122"/>
              <a:cs typeface="Arial" panose="020B0604020202090204" pitchFamily="34" charset="0"/>
            </a:endParaRPr>
          </a:p>
        </p:txBody>
      </p:sp>
      <p:sp>
        <p:nvSpPr>
          <p:cNvPr id="8" name="文本框 7"/>
          <p:cNvSpPr txBox="1"/>
          <p:nvPr>
            <p:custDataLst>
              <p:tags r:id="rId1"/>
            </p:custDataLst>
          </p:nvPr>
        </p:nvSpPr>
        <p:spPr>
          <a:xfrm>
            <a:off x="4367530" y="3500120"/>
            <a:ext cx="3582670" cy="306705"/>
          </a:xfrm>
          <a:prstGeom prst="rect">
            <a:avLst/>
          </a:prstGeom>
          <a:noFill/>
        </p:spPr>
        <p:txBody>
          <a:bodyPr wrap="square" rtlCol="0">
            <a:spAutoFit/>
          </a:bodyPr>
          <a:lstStyle/>
          <a:p>
            <a:pPr algn="ctr"/>
            <a:r>
              <a:rPr kumimoji="1" lang="zh-CN" altLang="en-US" sz="1400" b="0" dirty="0">
                <a:latin typeface="Arial" panose="020B0604020202090204" pitchFamily="34" charset="0"/>
                <a:ea typeface="SimHei" panose="02010609060101010101" pitchFamily="49" charset="-122"/>
                <a:cs typeface="Arial" panose="020B0604020202090204" pitchFamily="34" charset="0"/>
              </a:rPr>
              <a:t> </a:t>
            </a:r>
            <a:r>
              <a:rPr kumimoji="1" lang="en-US" altLang="zh-CN" sz="1400" b="0" dirty="0">
                <a:latin typeface="Arial" panose="020B0604020202090204" pitchFamily="34" charset="0"/>
                <a:ea typeface="SimHei" panose="02010609060101010101" pitchFamily="49" charset="-122"/>
                <a:cs typeface="Arial" panose="020B0604020202090204" pitchFamily="34" charset="0"/>
              </a:rPr>
              <a:t>H</a:t>
            </a:r>
            <a:r>
              <a:rPr kumimoji="1" sz="1400" b="0" dirty="0">
                <a:latin typeface="Arial" panose="020B0604020202090204" pitchFamily="34" charset="0"/>
                <a:ea typeface="SimHei" panose="02010609060101010101" pitchFamily="49" charset="-122"/>
                <a:cs typeface="Arial" panose="020B0604020202090204" pitchFamily="34" charset="0"/>
              </a:rPr>
              <a:t>100: Cholesky Performance</a:t>
            </a:r>
            <a:endParaRPr kumimoji="1" sz="1400" b="0" dirty="0">
              <a:latin typeface="Arial" panose="020B0604020202090204" pitchFamily="34" charset="0"/>
              <a:ea typeface="SimHei" panose="02010609060101010101" pitchFamily="49" charset="-122"/>
              <a:cs typeface="Arial" panose="020B0604020202090204" pitchFamily="34" charset="0"/>
            </a:endParaRPr>
          </a:p>
        </p:txBody>
      </p:sp>
      <p:sp>
        <p:nvSpPr>
          <p:cNvPr id="9" name="文本框 8"/>
          <p:cNvSpPr txBox="1"/>
          <p:nvPr>
            <p:custDataLst>
              <p:tags r:id="rId2"/>
            </p:custDataLst>
          </p:nvPr>
        </p:nvSpPr>
        <p:spPr>
          <a:xfrm>
            <a:off x="8345805" y="3500120"/>
            <a:ext cx="3582670" cy="306705"/>
          </a:xfrm>
          <a:prstGeom prst="rect">
            <a:avLst/>
          </a:prstGeom>
          <a:noFill/>
        </p:spPr>
        <p:txBody>
          <a:bodyPr wrap="square" lIns="0" rIns="0" rtlCol="0">
            <a:spAutoFit/>
          </a:bodyPr>
          <a:lstStyle/>
          <a:p>
            <a:pPr algn="ctr"/>
            <a:r>
              <a:rPr kumimoji="1" lang="zh-CN" altLang="en-US" sz="1400" b="0" dirty="0">
                <a:latin typeface="Arial" panose="020B0604020202090204" pitchFamily="34" charset="0"/>
                <a:ea typeface="SimHei" panose="02010609060101010101" pitchFamily="49" charset="-122"/>
                <a:cs typeface="Arial" panose="020B0604020202090204" pitchFamily="34" charset="0"/>
              </a:rPr>
              <a:t> </a:t>
            </a:r>
            <a:r>
              <a:rPr kumimoji="1" lang="en-US" altLang="zh-CN" sz="1400" b="0" dirty="0">
                <a:latin typeface="Arial" panose="020B0604020202090204" pitchFamily="34" charset="0"/>
                <a:ea typeface="SimHei" panose="02010609060101010101" pitchFamily="49" charset="-122"/>
                <a:cs typeface="Arial" panose="020B0604020202090204" pitchFamily="34" charset="0"/>
              </a:rPr>
              <a:t>RTX 5090</a:t>
            </a:r>
            <a:r>
              <a:rPr kumimoji="1" sz="1400" b="0" dirty="0">
                <a:latin typeface="Arial" panose="020B0604020202090204" pitchFamily="34" charset="0"/>
                <a:ea typeface="SimHei" panose="02010609060101010101" pitchFamily="49" charset="-122"/>
                <a:cs typeface="Arial" panose="020B0604020202090204" pitchFamily="34" charset="0"/>
              </a:rPr>
              <a:t>: Cholesky Performance</a:t>
            </a:r>
            <a:endParaRPr kumimoji="1" sz="1400" b="0" dirty="0">
              <a:latin typeface="Arial" panose="020B0604020202090204" pitchFamily="34" charset="0"/>
              <a:ea typeface="SimHei" panose="02010609060101010101" pitchFamily="49" charset="-122"/>
              <a:cs typeface="Arial" panose="020B0604020202090204" pitchFamily="34" charset="0"/>
            </a:endParaRPr>
          </a:p>
        </p:txBody>
      </p:sp>
      <p:sp>
        <p:nvSpPr>
          <p:cNvPr id="10" name="矩形 9"/>
          <p:cNvSpPr/>
          <p:nvPr>
            <p:custDataLst>
              <p:tags r:id="rId3"/>
            </p:custDataLst>
          </p:nvPr>
        </p:nvSpPr>
        <p:spPr>
          <a:xfrm>
            <a:off x="335280" y="4225925"/>
            <a:ext cx="11644630" cy="1995170"/>
          </a:xfrm>
          <a:prstGeom prst="rect">
            <a:avLst/>
          </a:prstGeom>
          <a:noFill/>
          <a:ln w="19050">
            <a:solidFill>
              <a:schemeClr val="accent5"/>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457200" algn="just">
              <a:lnSpc>
                <a:spcPct val="150000"/>
              </a:lnSpc>
            </a:pPr>
            <a:r>
              <a:rPr kumimoji="1" lang="en-GB" altLang="zh-CN" sz="2400" b="0" dirty="0">
                <a:solidFill>
                  <a:schemeClr val="tx1"/>
                </a:solidFill>
                <a:latin typeface="Arial" panose="020B0604020202090204" pitchFamily="34" charset="0"/>
                <a:ea typeface="SimHei" panose="02010609060101010101" pitchFamily="49" charset="-122"/>
                <a:cs typeface="Arial" panose="020B0604020202090204" pitchFamily="34" charset="0"/>
              </a:rPr>
              <a:t>For the (b=128) variant, the peak speedups over </a:t>
            </a:r>
            <a:r>
              <a:rPr kumimoji="1" lang="en-GB" altLang="zh-CN" sz="2400" b="0" dirty="0" err="1">
                <a:solidFill>
                  <a:schemeClr val="tx1"/>
                </a:solidFill>
                <a:latin typeface="Arial" panose="020B0604020202090204" pitchFamily="34" charset="0"/>
                <a:ea typeface="SimHei" panose="02010609060101010101" pitchFamily="49" charset="-122"/>
                <a:cs typeface="Arial" panose="020B0604020202090204" pitchFamily="34" charset="0"/>
              </a:rPr>
              <a:t>cuSOLVER</a:t>
            </a:r>
            <a:r>
              <a:rPr kumimoji="1" lang="en-GB" altLang="zh-CN" sz="2400" b="0" dirty="0">
                <a:solidFill>
                  <a:schemeClr val="tx1"/>
                </a:solidFill>
                <a:latin typeface="Arial" panose="020B0604020202090204" pitchFamily="34" charset="0"/>
                <a:ea typeface="SimHei" panose="02010609060101010101" pitchFamily="49" charset="-122"/>
                <a:cs typeface="Arial" panose="020B0604020202090204" pitchFamily="34" charset="0"/>
              </a:rPr>
              <a:t> reach </a:t>
            </a:r>
            <a:r>
              <a:rPr kumimoji="1" lang="en-GB" altLang="zh-CN" sz="2400" dirty="0">
                <a:solidFill>
                  <a:srgbClr val="C00000"/>
                </a:solidFill>
                <a:latin typeface="Arial" panose="020B0604020202090204" pitchFamily="34" charset="0"/>
                <a:ea typeface="SimHei" panose="02010609060101010101" pitchFamily="49" charset="-122"/>
                <a:cs typeface="Arial" panose="020B0604020202090204" pitchFamily="34" charset="0"/>
              </a:rPr>
              <a:t>1.51x</a:t>
            </a:r>
            <a:r>
              <a:rPr kumimoji="1" lang="en-GB" altLang="zh-CN" sz="2400" b="0" dirty="0">
                <a:solidFill>
                  <a:schemeClr val="tx1"/>
                </a:solidFill>
                <a:latin typeface="Arial" panose="020B0604020202090204" pitchFamily="34" charset="0"/>
                <a:ea typeface="SimHei" panose="02010609060101010101" pitchFamily="49" charset="-122"/>
                <a:cs typeface="Arial" panose="020B0604020202090204" pitchFamily="34" charset="0"/>
              </a:rPr>
              <a:t> on A100 (n=5760), </a:t>
            </a:r>
            <a:r>
              <a:rPr kumimoji="1" lang="en-GB" altLang="zh-CN" sz="2400" dirty="0">
                <a:solidFill>
                  <a:srgbClr val="C00000"/>
                </a:solidFill>
                <a:latin typeface="Arial" panose="020B0604020202090204" pitchFamily="34" charset="0"/>
                <a:ea typeface="SimHei" panose="02010609060101010101" pitchFamily="49" charset="-122"/>
                <a:cs typeface="Arial" panose="020B0604020202090204" pitchFamily="34" charset="0"/>
              </a:rPr>
              <a:t>1.85x</a:t>
            </a:r>
            <a:r>
              <a:rPr kumimoji="1" lang="en-GB" altLang="zh-CN" sz="2400" b="0" dirty="0">
                <a:solidFill>
                  <a:schemeClr val="tx1"/>
                </a:solidFill>
                <a:latin typeface="Arial" panose="020B0604020202090204" pitchFamily="34" charset="0"/>
                <a:ea typeface="SimHei" panose="02010609060101010101" pitchFamily="49" charset="-122"/>
                <a:cs typeface="Arial" panose="020B0604020202090204" pitchFamily="34" charset="0"/>
              </a:rPr>
              <a:t> on H100 (n=6400), and </a:t>
            </a:r>
            <a:r>
              <a:rPr kumimoji="1" lang="en-GB" altLang="zh-CN" sz="2400" dirty="0">
                <a:solidFill>
                  <a:srgbClr val="C00000"/>
                </a:solidFill>
                <a:latin typeface="Arial" panose="020B0604020202090204" pitchFamily="34" charset="0"/>
                <a:ea typeface="SimHei" panose="02010609060101010101" pitchFamily="49" charset="-122"/>
                <a:cs typeface="Arial" panose="020B0604020202090204" pitchFamily="34" charset="0"/>
              </a:rPr>
              <a:t>2.28x</a:t>
            </a:r>
            <a:r>
              <a:rPr kumimoji="1" lang="en-GB" altLang="zh-CN" sz="2400" b="0" dirty="0">
                <a:solidFill>
                  <a:schemeClr val="tx1"/>
                </a:solidFill>
                <a:latin typeface="Arial" panose="020B0604020202090204" pitchFamily="34" charset="0"/>
                <a:ea typeface="SimHei" panose="02010609060101010101" pitchFamily="49" charset="-122"/>
                <a:cs typeface="Arial" panose="020B0604020202090204" pitchFamily="34" charset="0"/>
              </a:rPr>
              <a:t> on RTX 5090 (n=5632). </a:t>
            </a:r>
            <a:endParaRPr kumimoji="1" lang="en-GB" altLang="zh-CN" sz="2400" b="0" dirty="0">
              <a:solidFill>
                <a:schemeClr val="tx1"/>
              </a:solidFill>
              <a:latin typeface="Arial" panose="020B0604020202090204" pitchFamily="34" charset="0"/>
              <a:ea typeface="SimHei" panose="02010609060101010101" pitchFamily="49" charset="-122"/>
              <a:cs typeface="Arial" panose="020B0604020202090204" pitchFamily="34" charset="0"/>
            </a:endParaRPr>
          </a:p>
        </p:txBody>
      </p:sp>
      <p:pic>
        <p:nvPicPr>
          <p:cNvPr id="11" name="图片 10" descr="A100_schol_tflops_page-0001"/>
          <p:cNvPicPr>
            <a:picLocks noChangeAspect="1"/>
          </p:cNvPicPr>
          <p:nvPr/>
        </p:nvPicPr>
        <p:blipFill>
          <a:blip r:embed="rId4"/>
          <a:stretch>
            <a:fillRect/>
          </a:stretch>
        </p:blipFill>
        <p:spPr>
          <a:xfrm>
            <a:off x="577850" y="1340485"/>
            <a:ext cx="3496310" cy="2030095"/>
          </a:xfrm>
          <a:prstGeom prst="rect">
            <a:avLst/>
          </a:prstGeom>
        </p:spPr>
      </p:pic>
      <p:pic>
        <p:nvPicPr>
          <p:cNvPr id="12" name="图片 11" descr="H100_schol_tflops_page-0001"/>
          <p:cNvPicPr>
            <a:picLocks noChangeAspect="1"/>
          </p:cNvPicPr>
          <p:nvPr/>
        </p:nvPicPr>
        <p:blipFill>
          <a:blip r:embed="rId5"/>
          <a:stretch>
            <a:fillRect/>
          </a:stretch>
        </p:blipFill>
        <p:spPr>
          <a:xfrm>
            <a:off x="4367530" y="1268730"/>
            <a:ext cx="3496310" cy="2030095"/>
          </a:xfrm>
          <a:prstGeom prst="rect">
            <a:avLst/>
          </a:prstGeom>
        </p:spPr>
      </p:pic>
      <p:pic>
        <p:nvPicPr>
          <p:cNvPr id="13" name="图片 12" descr="5090_schol_tflops_page-0001"/>
          <p:cNvPicPr>
            <a:picLocks noChangeAspect="1"/>
          </p:cNvPicPr>
          <p:nvPr/>
        </p:nvPicPr>
        <p:blipFill>
          <a:blip r:embed="rId6"/>
          <a:stretch>
            <a:fillRect/>
          </a:stretch>
        </p:blipFill>
        <p:spPr>
          <a:xfrm>
            <a:off x="8274050" y="1268730"/>
            <a:ext cx="3496310" cy="2030095"/>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594000" y="273600"/>
            <a:ext cx="6408712" cy="523220"/>
          </a:xfrm>
          <a:prstGeom prst="rect">
            <a:avLst/>
          </a:prstGeom>
          <a:noFill/>
        </p:spPr>
        <p:txBody>
          <a:bodyPr wrap="square" rtlCol="0">
            <a:spAutoFit/>
          </a:bodyPr>
          <a:lstStyle/>
          <a:p>
            <a:pPr algn="just"/>
            <a:r>
              <a:rPr kumimoji="1" lang="en-GB" altLang="zh-CN" sz="2800" dirty="0">
                <a:solidFill>
                  <a:srgbClr val="1B5294"/>
                </a:solidFill>
                <a:latin typeface="Arial" panose="020B0604020202090204" pitchFamily="34" charset="0"/>
                <a:ea typeface="微软雅黑" panose="020B0503020204020204" pitchFamily="34" charset="-122"/>
                <a:cs typeface="Arial" panose="020B0604020202090204" pitchFamily="34" charset="0"/>
              </a:rPr>
              <a:t>Experiments</a:t>
            </a:r>
            <a:r>
              <a:rPr kumimoji="1" lang="zh-CN" altLang="en-US" sz="2800" dirty="0">
                <a:solidFill>
                  <a:srgbClr val="1B5294"/>
                </a:solidFill>
                <a:latin typeface="Arial" panose="020B0604020202090204" pitchFamily="34" charset="0"/>
                <a:ea typeface="微软雅黑" panose="020B0503020204020204" pitchFamily="34" charset="-122"/>
                <a:cs typeface="Arial" panose="020B0604020202090204" pitchFamily="34" charset="0"/>
              </a:rPr>
              <a:t> </a:t>
            </a:r>
            <a:r>
              <a:rPr kumimoji="1" lang="en-US" altLang="zh-CN" sz="2800" dirty="0">
                <a:solidFill>
                  <a:srgbClr val="1B5294"/>
                </a:solidFill>
                <a:latin typeface="Arial" panose="020B0604020202090204" pitchFamily="34" charset="0"/>
                <a:ea typeface="微软雅黑" panose="020B0503020204020204" pitchFamily="34" charset="-122"/>
                <a:cs typeface="Arial" panose="020B0604020202090204" pitchFamily="34" charset="0"/>
              </a:rPr>
              <a:t>- NVIDIA</a:t>
            </a:r>
            <a:endParaRPr kumimoji="1" lang="en-US" altLang="zh-CN" sz="2800" dirty="0">
              <a:solidFill>
                <a:srgbClr val="1B5294"/>
              </a:solidFill>
              <a:latin typeface="Arial" panose="020B0604020202090204" pitchFamily="34" charset="0"/>
              <a:ea typeface="微软雅黑" panose="020B0503020204020204" pitchFamily="34" charset="-122"/>
              <a:cs typeface="Arial" panose="020B0604020202090204" pitchFamily="34" charset="0"/>
            </a:endParaRPr>
          </a:p>
        </p:txBody>
      </p:sp>
      <p:sp>
        <p:nvSpPr>
          <p:cNvPr id="39" name="日期占位符 2"/>
          <p:cNvSpPr>
            <a:spLocks noGrp="1"/>
          </p:cNvSpPr>
          <p:nvPr>
            <p:ph type="dt" sz="half" idx="11"/>
          </p:nvPr>
        </p:nvSpPr>
        <p:spPr>
          <a:xfrm>
            <a:off x="0" y="6591954"/>
            <a:ext cx="2844800" cy="288115"/>
          </a:xfrm>
        </p:spPr>
        <p:txBody>
          <a:bodyPr/>
          <a:lstStyle/>
          <a:p>
            <a:pPr eaLnBrk="1" hangingPunct="1">
              <a:defRPr/>
            </a:pPr>
            <a:fld id="{AE3CD8ED-737E-4C4B-A8A6-F04A92EA5827}" type="datetime1">
              <a:rPr lang="zh-CN" altLang="en-US" b="0" smtClean="0"/>
            </a:fld>
            <a:endParaRPr lang="en-US" altLang="zh-CN" b="0" dirty="0"/>
          </a:p>
        </p:txBody>
      </p:sp>
      <p:sp>
        <p:nvSpPr>
          <p:cNvPr id="40" name="灯片编号占位符 3"/>
          <p:cNvSpPr>
            <a:spLocks noGrp="1"/>
          </p:cNvSpPr>
          <p:nvPr>
            <p:ph type="sldNum" sz="quarter" idx="13"/>
          </p:nvPr>
        </p:nvSpPr>
        <p:spPr>
          <a:xfrm>
            <a:off x="11568607" y="6605693"/>
            <a:ext cx="587661" cy="260636"/>
          </a:xfrm>
        </p:spPr>
        <p:txBody>
          <a:bodyPr/>
          <a:lstStyle/>
          <a:p>
            <a:pPr eaLnBrk="1" hangingPunct="1">
              <a:defRPr/>
            </a:pPr>
            <a:fld id="{C27AA96D-97FF-4629-975B-5B2D4FEAEEB1}" type="slidenum">
              <a:rPr lang="en-US" altLang="zh-CN" b="0" smtClean="0"/>
            </a:fld>
            <a:endParaRPr lang="en-US" altLang="zh-CN" b="0" dirty="0"/>
          </a:p>
        </p:txBody>
      </p:sp>
      <p:sp>
        <p:nvSpPr>
          <p:cNvPr id="34" name="文本框 33"/>
          <p:cNvSpPr txBox="1"/>
          <p:nvPr/>
        </p:nvSpPr>
        <p:spPr>
          <a:xfrm>
            <a:off x="596265" y="2996952"/>
            <a:ext cx="3582670" cy="306705"/>
          </a:xfrm>
          <a:prstGeom prst="rect">
            <a:avLst/>
          </a:prstGeom>
          <a:noFill/>
        </p:spPr>
        <p:txBody>
          <a:bodyPr wrap="square" rtlCol="0">
            <a:spAutoFit/>
          </a:bodyPr>
          <a:lstStyle/>
          <a:p>
            <a:pPr algn="ctr"/>
            <a:r>
              <a:rPr kumimoji="1" lang="zh-CN" altLang="en-US" sz="1400" b="0" dirty="0">
                <a:latin typeface="Arial" panose="020B0604020202090204" pitchFamily="34" charset="0"/>
                <a:ea typeface="SimHei" panose="02010609060101010101" pitchFamily="49" charset="-122"/>
                <a:cs typeface="Arial" panose="020B0604020202090204" pitchFamily="34" charset="0"/>
              </a:rPr>
              <a:t> </a:t>
            </a:r>
            <a:r>
              <a:rPr kumimoji="1" sz="1400" b="0" dirty="0">
                <a:latin typeface="Arial" panose="020B0604020202090204" pitchFamily="34" charset="0"/>
                <a:ea typeface="SimHei" panose="02010609060101010101" pitchFamily="49" charset="-122"/>
                <a:cs typeface="Arial" panose="020B0604020202090204" pitchFamily="34" charset="0"/>
              </a:rPr>
              <a:t>A100: </a:t>
            </a:r>
            <a:r>
              <a:rPr kumimoji="1" lang="en-US" sz="1400" b="0" dirty="0">
                <a:latin typeface="Arial" panose="020B0604020202090204" pitchFamily="34" charset="0"/>
                <a:ea typeface="SimHei" panose="02010609060101010101" pitchFamily="49" charset="-122"/>
                <a:cs typeface="Arial" panose="020B0604020202090204" pitchFamily="34" charset="0"/>
              </a:rPr>
              <a:t>GEMM</a:t>
            </a:r>
            <a:r>
              <a:rPr kumimoji="1" sz="1400" b="0" dirty="0">
                <a:latin typeface="Arial" panose="020B0604020202090204" pitchFamily="34" charset="0"/>
                <a:ea typeface="SimHei" panose="02010609060101010101" pitchFamily="49" charset="-122"/>
                <a:cs typeface="Arial" panose="020B0604020202090204" pitchFamily="34" charset="0"/>
              </a:rPr>
              <a:t> Performance</a:t>
            </a:r>
            <a:endParaRPr kumimoji="1" sz="1400" b="0" dirty="0">
              <a:latin typeface="Arial" panose="020B0604020202090204" pitchFamily="34" charset="0"/>
              <a:ea typeface="SimHei" panose="02010609060101010101" pitchFamily="49" charset="-122"/>
              <a:cs typeface="Arial" panose="020B0604020202090204" pitchFamily="34" charset="0"/>
            </a:endParaRPr>
          </a:p>
        </p:txBody>
      </p:sp>
      <p:sp>
        <p:nvSpPr>
          <p:cNvPr id="8" name="文本框 7"/>
          <p:cNvSpPr txBox="1"/>
          <p:nvPr>
            <p:custDataLst>
              <p:tags r:id="rId1"/>
            </p:custDataLst>
          </p:nvPr>
        </p:nvSpPr>
        <p:spPr>
          <a:xfrm>
            <a:off x="4311495" y="2996952"/>
            <a:ext cx="3582670" cy="306705"/>
          </a:xfrm>
          <a:prstGeom prst="rect">
            <a:avLst/>
          </a:prstGeom>
          <a:noFill/>
        </p:spPr>
        <p:txBody>
          <a:bodyPr wrap="square" rtlCol="0">
            <a:spAutoFit/>
          </a:bodyPr>
          <a:lstStyle/>
          <a:p>
            <a:pPr algn="ctr"/>
            <a:r>
              <a:rPr kumimoji="1" lang="zh-CN" altLang="en-US" sz="1400" b="0" dirty="0">
                <a:latin typeface="Arial" panose="020B0604020202090204" pitchFamily="34" charset="0"/>
                <a:ea typeface="SimHei" panose="02010609060101010101" pitchFamily="49" charset="-122"/>
                <a:cs typeface="Arial" panose="020B0604020202090204" pitchFamily="34" charset="0"/>
              </a:rPr>
              <a:t> </a:t>
            </a:r>
            <a:r>
              <a:rPr kumimoji="1" lang="en-US" altLang="zh-CN" sz="1400" b="0" dirty="0">
                <a:latin typeface="Arial" panose="020B0604020202090204" pitchFamily="34" charset="0"/>
                <a:ea typeface="SimHei" panose="02010609060101010101" pitchFamily="49" charset="-122"/>
                <a:cs typeface="Arial" panose="020B0604020202090204" pitchFamily="34" charset="0"/>
              </a:rPr>
              <a:t>H</a:t>
            </a:r>
            <a:r>
              <a:rPr kumimoji="1" sz="1400" b="0" dirty="0">
                <a:latin typeface="Arial" panose="020B0604020202090204" pitchFamily="34" charset="0"/>
                <a:ea typeface="SimHei" panose="02010609060101010101" pitchFamily="49" charset="-122"/>
                <a:cs typeface="Arial" panose="020B0604020202090204" pitchFamily="34" charset="0"/>
              </a:rPr>
              <a:t>100: </a:t>
            </a:r>
            <a:r>
              <a:rPr kumimoji="1" lang="en-US" sz="1400" b="0" dirty="0">
                <a:latin typeface="Arial" panose="020B0604020202090204" pitchFamily="34" charset="0"/>
                <a:ea typeface="SimHei" panose="02010609060101010101" pitchFamily="49" charset="-122"/>
                <a:cs typeface="Arial" panose="020B0604020202090204" pitchFamily="34" charset="0"/>
              </a:rPr>
              <a:t>GEMM</a:t>
            </a:r>
            <a:r>
              <a:rPr kumimoji="1" sz="1400" b="0" dirty="0">
                <a:latin typeface="Arial" panose="020B0604020202090204" pitchFamily="34" charset="0"/>
                <a:ea typeface="SimHei" panose="02010609060101010101" pitchFamily="49" charset="-122"/>
                <a:cs typeface="Arial" panose="020B0604020202090204" pitchFamily="34" charset="0"/>
              </a:rPr>
              <a:t> Performance</a:t>
            </a:r>
            <a:endParaRPr kumimoji="1" sz="1400" b="0" dirty="0">
              <a:latin typeface="Arial" panose="020B0604020202090204" pitchFamily="34" charset="0"/>
              <a:ea typeface="SimHei" panose="02010609060101010101" pitchFamily="49" charset="-122"/>
              <a:cs typeface="Arial" panose="020B0604020202090204" pitchFamily="34" charset="0"/>
            </a:endParaRPr>
          </a:p>
        </p:txBody>
      </p:sp>
      <p:sp>
        <p:nvSpPr>
          <p:cNvPr id="9" name="文本框 8"/>
          <p:cNvSpPr txBox="1"/>
          <p:nvPr>
            <p:custDataLst>
              <p:tags r:id="rId2"/>
            </p:custDataLst>
          </p:nvPr>
        </p:nvSpPr>
        <p:spPr>
          <a:xfrm>
            <a:off x="8175472" y="2996952"/>
            <a:ext cx="3582670" cy="306705"/>
          </a:xfrm>
          <a:prstGeom prst="rect">
            <a:avLst/>
          </a:prstGeom>
          <a:noFill/>
        </p:spPr>
        <p:txBody>
          <a:bodyPr wrap="square" lIns="0" rIns="0" rtlCol="0">
            <a:spAutoFit/>
          </a:bodyPr>
          <a:lstStyle/>
          <a:p>
            <a:pPr algn="ctr"/>
            <a:r>
              <a:rPr kumimoji="1" lang="zh-CN" altLang="en-US" sz="1400" b="0" dirty="0">
                <a:latin typeface="Arial" panose="020B0604020202090204" pitchFamily="34" charset="0"/>
                <a:ea typeface="SimHei" panose="02010609060101010101" pitchFamily="49" charset="-122"/>
                <a:cs typeface="Arial" panose="020B0604020202090204" pitchFamily="34" charset="0"/>
              </a:rPr>
              <a:t> </a:t>
            </a:r>
            <a:r>
              <a:rPr kumimoji="1" lang="en-US" altLang="zh-CN" sz="1400" b="0" dirty="0">
                <a:latin typeface="Arial" panose="020B0604020202090204" pitchFamily="34" charset="0"/>
                <a:ea typeface="SimHei" panose="02010609060101010101" pitchFamily="49" charset="-122"/>
                <a:cs typeface="Arial" panose="020B0604020202090204" pitchFamily="34" charset="0"/>
              </a:rPr>
              <a:t>RTX 5090</a:t>
            </a:r>
            <a:r>
              <a:rPr kumimoji="1" sz="1400" b="0" dirty="0">
                <a:latin typeface="Arial" panose="020B0604020202090204" pitchFamily="34" charset="0"/>
                <a:ea typeface="SimHei" panose="02010609060101010101" pitchFamily="49" charset="-122"/>
                <a:cs typeface="Arial" panose="020B0604020202090204" pitchFamily="34" charset="0"/>
              </a:rPr>
              <a:t>: </a:t>
            </a:r>
            <a:r>
              <a:rPr kumimoji="1" lang="en-US" sz="1400" b="0" dirty="0">
                <a:latin typeface="Arial" panose="020B0604020202090204" pitchFamily="34" charset="0"/>
                <a:ea typeface="SimHei" panose="02010609060101010101" pitchFamily="49" charset="-122"/>
                <a:cs typeface="Arial" panose="020B0604020202090204" pitchFamily="34" charset="0"/>
              </a:rPr>
              <a:t>GEMM</a:t>
            </a:r>
            <a:r>
              <a:rPr kumimoji="1" sz="1400" b="0" dirty="0">
                <a:latin typeface="Arial" panose="020B0604020202090204" pitchFamily="34" charset="0"/>
                <a:ea typeface="SimHei" panose="02010609060101010101" pitchFamily="49" charset="-122"/>
                <a:cs typeface="Arial" panose="020B0604020202090204" pitchFamily="34" charset="0"/>
              </a:rPr>
              <a:t> Performance</a:t>
            </a:r>
            <a:endParaRPr kumimoji="1" sz="1400" b="0" dirty="0">
              <a:latin typeface="Arial" panose="020B0604020202090204" pitchFamily="34" charset="0"/>
              <a:ea typeface="SimHei" panose="02010609060101010101" pitchFamily="49" charset="-122"/>
              <a:cs typeface="Arial" panose="020B0604020202090204" pitchFamily="34" charset="0"/>
            </a:endParaRPr>
          </a:p>
        </p:txBody>
      </p:sp>
      <p:pic>
        <p:nvPicPr>
          <p:cNvPr id="2" name="图片 1" descr="A100_sgemm_tflops_page-0001"/>
          <p:cNvPicPr>
            <a:picLocks noChangeAspect="1"/>
          </p:cNvPicPr>
          <p:nvPr/>
        </p:nvPicPr>
        <p:blipFill rotWithShape="1">
          <a:blip r:embed="rId3"/>
          <a:srcRect b="5461"/>
          <a:stretch>
            <a:fillRect/>
          </a:stretch>
        </p:blipFill>
        <p:spPr>
          <a:xfrm>
            <a:off x="536575" y="963999"/>
            <a:ext cx="3702050" cy="2032953"/>
          </a:xfrm>
          <a:prstGeom prst="rect">
            <a:avLst/>
          </a:prstGeom>
        </p:spPr>
      </p:pic>
      <p:pic>
        <p:nvPicPr>
          <p:cNvPr id="4" name="图片 3" descr="H100_sgemm_tflops_page-0001"/>
          <p:cNvPicPr>
            <a:picLocks noChangeAspect="1"/>
          </p:cNvPicPr>
          <p:nvPr/>
        </p:nvPicPr>
        <p:blipFill>
          <a:blip r:embed="rId4"/>
          <a:stretch>
            <a:fillRect/>
          </a:stretch>
        </p:blipFill>
        <p:spPr>
          <a:xfrm>
            <a:off x="4291175" y="986999"/>
            <a:ext cx="3623310" cy="2104390"/>
          </a:xfrm>
          <a:prstGeom prst="rect">
            <a:avLst/>
          </a:prstGeom>
        </p:spPr>
      </p:pic>
      <p:pic>
        <p:nvPicPr>
          <p:cNvPr id="6" name="图片 5" descr="5090_sgemm_tflops_page-0001"/>
          <p:cNvPicPr>
            <a:picLocks noChangeAspect="1"/>
          </p:cNvPicPr>
          <p:nvPr/>
        </p:nvPicPr>
        <p:blipFill>
          <a:blip r:embed="rId5"/>
          <a:stretch>
            <a:fillRect/>
          </a:stretch>
        </p:blipFill>
        <p:spPr>
          <a:xfrm>
            <a:off x="8175155" y="998429"/>
            <a:ext cx="3583305" cy="2081530"/>
          </a:xfrm>
          <a:prstGeom prst="rect">
            <a:avLst/>
          </a:prstGeom>
        </p:spPr>
      </p:pic>
      <p:sp>
        <p:nvSpPr>
          <p:cNvPr id="3" name="文本框 2"/>
          <p:cNvSpPr txBox="1"/>
          <p:nvPr/>
        </p:nvSpPr>
        <p:spPr>
          <a:xfrm>
            <a:off x="596265" y="5396452"/>
            <a:ext cx="3582670" cy="306705"/>
          </a:xfrm>
          <a:prstGeom prst="rect">
            <a:avLst/>
          </a:prstGeom>
          <a:noFill/>
        </p:spPr>
        <p:txBody>
          <a:bodyPr wrap="square" rtlCol="0">
            <a:spAutoFit/>
          </a:bodyPr>
          <a:lstStyle/>
          <a:p>
            <a:pPr algn="ctr"/>
            <a:r>
              <a:rPr kumimoji="1" lang="zh-CN" altLang="en-US" sz="1400" b="0" dirty="0">
                <a:latin typeface="Arial" panose="020B0604020202090204" pitchFamily="34" charset="0"/>
                <a:ea typeface="SimHei" panose="02010609060101010101" pitchFamily="49" charset="-122"/>
                <a:cs typeface="Arial" panose="020B0604020202090204" pitchFamily="34" charset="0"/>
              </a:rPr>
              <a:t> </a:t>
            </a:r>
            <a:r>
              <a:rPr kumimoji="1" sz="1400" b="0" dirty="0">
                <a:latin typeface="Arial" panose="020B0604020202090204" pitchFamily="34" charset="0"/>
                <a:ea typeface="SimHei" panose="02010609060101010101" pitchFamily="49" charset="-122"/>
                <a:cs typeface="Arial" panose="020B0604020202090204" pitchFamily="34" charset="0"/>
              </a:rPr>
              <a:t>A100: Conversion Efficiency</a:t>
            </a:r>
            <a:endParaRPr kumimoji="1" sz="1400" b="0" dirty="0">
              <a:latin typeface="Arial" panose="020B0604020202090204" pitchFamily="34" charset="0"/>
              <a:ea typeface="SimHei" panose="02010609060101010101" pitchFamily="49" charset="-122"/>
              <a:cs typeface="Arial" panose="020B0604020202090204" pitchFamily="34" charset="0"/>
            </a:endParaRPr>
          </a:p>
        </p:txBody>
      </p:sp>
      <p:sp>
        <p:nvSpPr>
          <p:cNvPr id="7" name="文本框 6"/>
          <p:cNvSpPr txBox="1"/>
          <p:nvPr>
            <p:custDataLst>
              <p:tags r:id="rId6"/>
            </p:custDataLst>
          </p:nvPr>
        </p:nvSpPr>
        <p:spPr>
          <a:xfrm>
            <a:off x="4311495" y="5383790"/>
            <a:ext cx="3582670" cy="306705"/>
          </a:xfrm>
          <a:prstGeom prst="rect">
            <a:avLst/>
          </a:prstGeom>
          <a:noFill/>
        </p:spPr>
        <p:txBody>
          <a:bodyPr wrap="square" rtlCol="0">
            <a:spAutoFit/>
          </a:bodyPr>
          <a:lstStyle/>
          <a:p>
            <a:pPr algn="ctr"/>
            <a:r>
              <a:rPr kumimoji="1" lang="zh-CN" altLang="en-US" sz="1400" b="0" dirty="0">
                <a:latin typeface="Arial" panose="020B0604020202090204" pitchFamily="34" charset="0"/>
                <a:ea typeface="SimHei" panose="02010609060101010101" pitchFamily="49" charset="-122"/>
                <a:cs typeface="Arial" panose="020B0604020202090204" pitchFamily="34" charset="0"/>
              </a:rPr>
              <a:t> </a:t>
            </a:r>
            <a:r>
              <a:rPr kumimoji="1" lang="en-US" altLang="zh-CN" sz="1400" b="0" dirty="0">
                <a:latin typeface="Arial" panose="020B0604020202090204" pitchFamily="34" charset="0"/>
                <a:ea typeface="SimHei" panose="02010609060101010101" pitchFamily="49" charset="-122"/>
                <a:cs typeface="Arial" panose="020B0604020202090204" pitchFamily="34" charset="0"/>
              </a:rPr>
              <a:t>H</a:t>
            </a:r>
            <a:r>
              <a:rPr kumimoji="1" sz="1400" b="0" dirty="0">
                <a:latin typeface="Arial" panose="020B0604020202090204" pitchFamily="34" charset="0"/>
                <a:ea typeface="SimHei" panose="02010609060101010101" pitchFamily="49" charset="-122"/>
                <a:cs typeface="Arial" panose="020B0604020202090204" pitchFamily="34" charset="0"/>
              </a:rPr>
              <a:t>100: Conversion Efficiency</a:t>
            </a:r>
            <a:endParaRPr kumimoji="1" sz="1400" b="0" dirty="0">
              <a:latin typeface="Arial" panose="020B0604020202090204" pitchFamily="34" charset="0"/>
              <a:ea typeface="SimHei" panose="02010609060101010101" pitchFamily="49" charset="-122"/>
              <a:cs typeface="Arial" panose="020B0604020202090204" pitchFamily="34" charset="0"/>
            </a:endParaRPr>
          </a:p>
        </p:txBody>
      </p:sp>
      <p:sp>
        <p:nvSpPr>
          <p:cNvPr id="10" name="文本框 9"/>
          <p:cNvSpPr txBox="1"/>
          <p:nvPr>
            <p:custDataLst>
              <p:tags r:id="rId7"/>
            </p:custDataLst>
          </p:nvPr>
        </p:nvSpPr>
        <p:spPr>
          <a:xfrm>
            <a:off x="8418511" y="5373216"/>
            <a:ext cx="3582670" cy="306705"/>
          </a:xfrm>
          <a:prstGeom prst="rect">
            <a:avLst/>
          </a:prstGeom>
          <a:noFill/>
        </p:spPr>
        <p:txBody>
          <a:bodyPr wrap="square" lIns="0" rIns="0" rtlCol="0">
            <a:spAutoFit/>
          </a:bodyPr>
          <a:lstStyle/>
          <a:p>
            <a:pPr algn="ctr"/>
            <a:r>
              <a:rPr kumimoji="1" lang="zh-CN" altLang="en-US" sz="1400" b="0" dirty="0">
                <a:latin typeface="Arial" panose="020B0604020202090204" pitchFamily="34" charset="0"/>
                <a:ea typeface="SimHei" panose="02010609060101010101" pitchFamily="49" charset="-122"/>
                <a:cs typeface="Arial" panose="020B0604020202090204" pitchFamily="34" charset="0"/>
              </a:rPr>
              <a:t> </a:t>
            </a:r>
            <a:r>
              <a:rPr kumimoji="1" lang="en-US" altLang="zh-CN" sz="1400" b="0" dirty="0">
                <a:latin typeface="Arial" panose="020B0604020202090204" pitchFamily="34" charset="0"/>
                <a:ea typeface="SimHei" panose="02010609060101010101" pitchFamily="49" charset="-122"/>
                <a:cs typeface="Arial" panose="020B0604020202090204" pitchFamily="34" charset="0"/>
              </a:rPr>
              <a:t>RTX 5090</a:t>
            </a:r>
            <a:r>
              <a:rPr kumimoji="1" sz="1400" b="0" dirty="0">
                <a:latin typeface="Arial" panose="020B0604020202090204" pitchFamily="34" charset="0"/>
                <a:ea typeface="SimHei" panose="02010609060101010101" pitchFamily="49" charset="-122"/>
                <a:cs typeface="Arial" panose="020B0604020202090204" pitchFamily="34" charset="0"/>
              </a:rPr>
              <a:t>: Conversion Efficiency</a:t>
            </a:r>
            <a:endParaRPr kumimoji="1" sz="1400" b="0" dirty="0">
              <a:latin typeface="Arial" panose="020B0604020202090204" pitchFamily="34" charset="0"/>
              <a:ea typeface="SimHei" panose="02010609060101010101" pitchFamily="49" charset="-122"/>
              <a:cs typeface="Arial" panose="020B0604020202090204" pitchFamily="34" charset="0"/>
            </a:endParaRPr>
          </a:p>
        </p:txBody>
      </p:sp>
      <p:pic>
        <p:nvPicPr>
          <p:cNvPr id="11" name="图片 10" descr="5090_perf_page-0001"/>
          <p:cNvPicPr>
            <a:picLocks noChangeAspect="1"/>
          </p:cNvPicPr>
          <p:nvPr/>
        </p:nvPicPr>
        <p:blipFill>
          <a:blip r:embed="rId8"/>
          <a:stretch>
            <a:fillRect/>
          </a:stretch>
        </p:blipFill>
        <p:spPr>
          <a:xfrm>
            <a:off x="8128940" y="3356743"/>
            <a:ext cx="3675734" cy="2072341"/>
          </a:xfrm>
          <a:prstGeom prst="rect">
            <a:avLst/>
          </a:prstGeom>
        </p:spPr>
      </p:pic>
      <p:pic>
        <p:nvPicPr>
          <p:cNvPr id="12" name="图片 11" descr="A100_perf_page-0001"/>
          <p:cNvPicPr>
            <a:picLocks noChangeAspect="1"/>
          </p:cNvPicPr>
          <p:nvPr/>
        </p:nvPicPr>
        <p:blipFill>
          <a:blip r:embed="rId9"/>
          <a:stretch>
            <a:fillRect/>
          </a:stretch>
        </p:blipFill>
        <p:spPr>
          <a:xfrm>
            <a:off x="520502" y="3340263"/>
            <a:ext cx="3734196" cy="2105301"/>
          </a:xfrm>
          <a:prstGeom prst="rect">
            <a:avLst/>
          </a:prstGeom>
        </p:spPr>
      </p:pic>
      <p:pic>
        <p:nvPicPr>
          <p:cNvPr id="13" name="图片 12" descr="H100_perf_page-0001"/>
          <p:cNvPicPr>
            <a:picLocks noChangeAspect="1"/>
          </p:cNvPicPr>
          <p:nvPr/>
        </p:nvPicPr>
        <p:blipFill>
          <a:blip r:embed="rId10"/>
          <a:stretch>
            <a:fillRect/>
          </a:stretch>
        </p:blipFill>
        <p:spPr>
          <a:xfrm>
            <a:off x="4251805" y="3349324"/>
            <a:ext cx="3702050" cy="2087178"/>
          </a:xfrm>
          <a:prstGeom prst="rect">
            <a:avLst/>
          </a:prstGeom>
        </p:spPr>
      </p:pic>
      <p:sp>
        <p:nvSpPr>
          <p:cNvPr id="15" name="矩形 14"/>
          <p:cNvSpPr/>
          <p:nvPr/>
        </p:nvSpPr>
        <p:spPr>
          <a:xfrm>
            <a:off x="263352" y="5788874"/>
            <a:ext cx="11768604" cy="723413"/>
          </a:xfrm>
          <a:prstGeom prst="rect">
            <a:avLst/>
          </a:prstGeom>
          <a:noFill/>
          <a:ln w="19050">
            <a:solidFill>
              <a:schemeClr val="accent5"/>
            </a:solidFill>
            <a:prstDash val="dash"/>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lnSpc>
                <a:spcPct val="150000"/>
              </a:lnSpc>
            </a:pPr>
            <a:r>
              <a:rPr lang="en-GB" altLang="zh-CN" sz="2400" dirty="0">
                <a:solidFill>
                  <a:schemeClr val="tx1"/>
                </a:solidFill>
                <a:latin typeface="Arial" panose="020B0604020202090204" pitchFamily="34" charset="0"/>
                <a:cs typeface="Arial" panose="020B0604020202090204" pitchFamily="34" charset="0"/>
              </a:rPr>
              <a:t>Over </a:t>
            </a:r>
            <a:r>
              <a:rPr lang="en-GB" altLang="zh-CN" sz="2400" dirty="0">
                <a:solidFill>
                  <a:srgbClr val="C00000"/>
                </a:solidFill>
                <a:latin typeface="Arial" panose="020B0604020202090204" pitchFamily="34" charset="0"/>
                <a:cs typeface="Arial" panose="020B0604020202090204" pitchFamily="34" charset="0"/>
              </a:rPr>
              <a:t>90%</a:t>
            </a:r>
            <a:r>
              <a:rPr lang="en-GB" altLang="zh-CN" sz="2400" dirty="0">
                <a:solidFill>
                  <a:schemeClr val="tx1"/>
                </a:solidFill>
                <a:latin typeface="Arial" panose="020B0604020202090204" pitchFamily="34" charset="0"/>
                <a:cs typeface="Arial" panose="020B0604020202090204" pitchFamily="34" charset="0"/>
              </a:rPr>
              <a:t> GEMM-to-Cholesky conversion is maintained across all NVIDIA GPUs.</a:t>
            </a:r>
            <a:endParaRPr lang="en-GB" altLang="zh-CN" b="0" dirty="0">
              <a:solidFill>
                <a:schemeClr val="tx1"/>
              </a:solidFill>
              <a:latin typeface="Arial" panose="020B0604020202090204" pitchFamily="34" charset="0"/>
              <a:cs typeface="Arial" panose="020B0604020202090204"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594000" y="273600"/>
            <a:ext cx="6408712" cy="523220"/>
          </a:xfrm>
          <a:prstGeom prst="rect">
            <a:avLst/>
          </a:prstGeom>
          <a:noFill/>
        </p:spPr>
        <p:txBody>
          <a:bodyPr wrap="square" rtlCol="0">
            <a:spAutoFit/>
          </a:bodyPr>
          <a:lstStyle/>
          <a:p>
            <a:pPr algn="just"/>
            <a:r>
              <a:rPr kumimoji="1" lang="en-GB" altLang="zh-CN" sz="2800" dirty="0">
                <a:solidFill>
                  <a:srgbClr val="1B5294"/>
                </a:solidFill>
                <a:latin typeface="Arial" panose="020B0604020202090204" pitchFamily="34" charset="0"/>
                <a:ea typeface="微软雅黑" panose="020B0503020204020204" pitchFamily="34" charset="-122"/>
                <a:cs typeface="Arial" panose="020B0604020202090204" pitchFamily="34" charset="0"/>
              </a:rPr>
              <a:t>Experiments</a:t>
            </a:r>
            <a:r>
              <a:rPr kumimoji="1" lang="zh-CN" altLang="en-US" sz="2800" dirty="0">
                <a:solidFill>
                  <a:srgbClr val="1B5294"/>
                </a:solidFill>
                <a:latin typeface="Arial" panose="020B0604020202090204" pitchFamily="34" charset="0"/>
                <a:ea typeface="微软雅黑" panose="020B0503020204020204" pitchFamily="34" charset="-122"/>
                <a:cs typeface="Arial" panose="020B0604020202090204" pitchFamily="34" charset="0"/>
              </a:rPr>
              <a:t> </a:t>
            </a:r>
            <a:r>
              <a:rPr kumimoji="1" lang="en-US" altLang="zh-CN" sz="2800" dirty="0">
                <a:solidFill>
                  <a:srgbClr val="1B5294"/>
                </a:solidFill>
                <a:latin typeface="Arial" panose="020B0604020202090204" pitchFamily="34" charset="0"/>
                <a:ea typeface="微软雅黑" panose="020B0503020204020204" pitchFamily="34" charset="-122"/>
                <a:cs typeface="Arial" panose="020B0604020202090204" pitchFamily="34" charset="0"/>
              </a:rPr>
              <a:t>- AMD R9700</a:t>
            </a:r>
            <a:endParaRPr kumimoji="1" lang="en-US" altLang="zh-CN" sz="2800" dirty="0">
              <a:solidFill>
                <a:srgbClr val="1B5294"/>
              </a:solidFill>
              <a:latin typeface="Arial" panose="020B0604020202090204" pitchFamily="34" charset="0"/>
              <a:ea typeface="微软雅黑" panose="020B0503020204020204" pitchFamily="34" charset="-122"/>
              <a:cs typeface="Arial" panose="020B0604020202090204" pitchFamily="34" charset="0"/>
            </a:endParaRPr>
          </a:p>
        </p:txBody>
      </p:sp>
      <p:sp>
        <p:nvSpPr>
          <p:cNvPr id="33" name="矩形 32"/>
          <p:cNvSpPr/>
          <p:nvPr/>
        </p:nvSpPr>
        <p:spPr>
          <a:xfrm>
            <a:off x="335280" y="3861048"/>
            <a:ext cx="11644630" cy="1995170"/>
          </a:xfrm>
          <a:prstGeom prst="rect">
            <a:avLst/>
          </a:prstGeom>
          <a:noFill/>
          <a:ln w="19050">
            <a:solidFill>
              <a:schemeClr val="accent5"/>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en-GB" altLang="zh-CN" sz="2400" b="0" dirty="0">
                <a:solidFill>
                  <a:schemeClr val="tx1"/>
                </a:solidFill>
                <a:latin typeface="Arial" panose="020B0604020202090204" pitchFamily="34" charset="0"/>
                <a:cs typeface="Arial" panose="020B0604020202090204" pitchFamily="34" charset="0"/>
              </a:rPr>
              <a:t>On AMD R9700, our method achieves up to </a:t>
            </a:r>
            <a:r>
              <a:rPr lang="en-GB" altLang="zh-CN" sz="2400" dirty="0">
                <a:solidFill>
                  <a:srgbClr val="C00000"/>
                </a:solidFill>
                <a:latin typeface="Arial" panose="020B0604020202090204" pitchFamily="34" charset="0"/>
                <a:cs typeface="Arial" panose="020B0604020202090204" pitchFamily="34" charset="0"/>
              </a:rPr>
              <a:t>2.16×</a:t>
            </a:r>
            <a:r>
              <a:rPr lang="en-GB" altLang="zh-CN" sz="2400" b="0" dirty="0">
                <a:solidFill>
                  <a:schemeClr val="tx1"/>
                </a:solidFill>
                <a:latin typeface="Arial" panose="020B0604020202090204" pitchFamily="34" charset="0"/>
                <a:cs typeface="Arial" panose="020B0604020202090204" pitchFamily="34" charset="0"/>
              </a:rPr>
              <a:t> speedup over </a:t>
            </a:r>
            <a:r>
              <a:rPr lang="en-GB" altLang="zh-CN" sz="2400" b="0" dirty="0" err="1">
                <a:solidFill>
                  <a:schemeClr val="tx1"/>
                </a:solidFill>
                <a:latin typeface="Arial" panose="020B0604020202090204" pitchFamily="34" charset="0"/>
                <a:cs typeface="Arial" panose="020B0604020202090204" pitchFamily="34" charset="0"/>
              </a:rPr>
              <a:t>rocSOLVER</a:t>
            </a:r>
            <a:r>
              <a:rPr lang="en-GB" altLang="zh-CN" sz="2400" b="0" dirty="0">
                <a:solidFill>
                  <a:schemeClr val="tx1"/>
                </a:solidFill>
                <a:latin typeface="Arial" panose="020B0604020202090204" pitchFamily="34" charset="0"/>
                <a:cs typeface="Arial" panose="020B0604020202090204" pitchFamily="34" charset="0"/>
              </a:rPr>
              <a:t>, </a:t>
            </a:r>
            <a:r>
              <a:rPr lang="en-GB" altLang="zh-CN" sz="2400" b="0" dirty="0" err="1">
                <a:solidFill>
                  <a:schemeClr val="tx1"/>
                </a:solidFill>
                <a:latin typeface="Arial" panose="020B0604020202090204" pitchFamily="34" charset="0"/>
                <a:cs typeface="Arial" panose="020B0604020202090204" pitchFamily="34" charset="0"/>
              </a:rPr>
              <a:t>hipSOLVER</a:t>
            </a:r>
            <a:r>
              <a:rPr lang="en-GB" altLang="zh-CN" sz="2400" b="0" dirty="0">
                <a:solidFill>
                  <a:schemeClr val="tx1"/>
                </a:solidFill>
                <a:latin typeface="Arial" panose="020B0604020202090204" pitchFamily="34" charset="0"/>
                <a:cs typeface="Arial" panose="020B0604020202090204" pitchFamily="34" charset="0"/>
              </a:rPr>
              <a:t>, and MAGMA, while maintaining over </a:t>
            </a:r>
            <a:r>
              <a:rPr lang="en-GB" altLang="zh-CN" sz="2400" dirty="0">
                <a:solidFill>
                  <a:srgbClr val="C00000"/>
                </a:solidFill>
                <a:latin typeface="Arial" panose="020B0604020202090204" pitchFamily="34" charset="0"/>
                <a:cs typeface="Arial" panose="020B0604020202090204" pitchFamily="34" charset="0"/>
              </a:rPr>
              <a:t>90%</a:t>
            </a:r>
            <a:r>
              <a:rPr lang="en-GB" altLang="zh-CN" sz="2400" b="0" dirty="0">
                <a:solidFill>
                  <a:schemeClr val="tx1"/>
                </a:solidFill>
                <a:latin typeface="Arial" panose="020B0604020202090204" pitchFamily="34" charset="0"/>
                <a:cs typeface="Arial" panose="020B0604020202090204" pitchFamily="34" charset="0"/>
              </a:rPr>
              <a:t> conversion efficiency.</a:t>
            </a:r>
            <a:endParaRPr lang="en-GB" altLang="zh-CN" b="0" dirty="0">
              <a:solidFill>
                <a:schemeClr val="tx1"/>
              </a:solidFill>
              <a:latin typeface="Arial" panose="020B0604020202090204" pitchFamily="34" charset="0"/>
              <a:cs typeface="Arial" panose="020B0604020202090204" pitchFamily="34" charset="0"/>
            </a:endParaRPr>
          </a:p>
        </p:txBody>
      </p:sp>
      <p:sp>
        <p:nvSpPr>
          <p:cNvPr id="39" name="日期占位符 2"/>
          <p:cNvSpPr>
            <a:spLocks noGrp="1"/>
          </p:cNvSpPr>
          <p:nvPr>
            <p:ph type="dt" sz="half" idx="11"/>
          </p:nvPr>
        </p:nvSpPr>
        <p:spPr>
          <a:xfrm>
            <a:off x="0" y="6591954"/>
            <a:ext cx="2844800" cy="288115"/>
          </a:xfrm>
        </p:spPr>
        <p:txBody>
          <a:bodyPr/>
          <a:lstStyle/>
          <a:p>
            <a:pPr eaLnBrk="1" hangingPunct="1">
              <a:defRPr/>
            </a:pPr>
            <a:fld id="{AE3CD8ED-737E-4C4B-A8A6-F04A92EA5827}" type="datetime1">
              <a:rPr lang="zh-CN" altLang="en-US" b="0" smtClean="0"/>
            </a:fld>
            <a:endParaRPr lang="en-US" altLang="zh-CN" b="0" dirty="0"/>
          </a:p>
        </p:txBody>
      </p:sp>
      <p:sp>
        <p:nvSpPr>
          <p:cNvPr id="40" name="灯片编号占位符 3"/>
          <p:cNvSpPr>
            <a:spLocks noGrp="1"/>
          </p:cNvSpPr>
          <p:nvPr>
            <p:ph type="sldNum" sz="quarter" idx="13"/>
          </p:nvPr>
        </p:nvSpPr>
        <p:spPr>
          <a:xfrm>
            <a:off x="11568607" y="6605693"/>
            <a:ext cx="587661" cy="260636"/>
          </a:xfrm>
        </p:spPr>
        <p:txBody>
          <a:bodyPr/>
          <a:lstStyle/>
          <a:p>
            <a:pPr eaLnBrk="1" hangingPunct="1">
              <a:defRPr/>
            </a:pPr>
            <a:fld id="{C27AA96D-97FF-4629-975B-5B2D4FEAEEB1}" type="slidenum">
              <a:rPr lang="en-US" altLang="zh-CN" b="0" smtClean="0"/>
            </a:fld>
            <a:endParaRPr lang="en-US" altLang="zh-CN" b="0" dirty="0"/>
          </a:p>
        </p:txBody>
      </p:sp>
      <p:grpSp>
        <p:nvGrpSpPr>
          <p:cNvPr id="4" name="组合 3"/>
          <p:cNvGrpSpPr/>
          <p:nvPr/>
        </p:nvGrpSpPr>
        <p:grpSpPr>
          <a:xfrm>
            <a:off x="8345805" y="1256348"/>
            <a:ext cx="3582670" cy="2191325"/>
            <a:chOff x="8345805" y="1256348"/>
            <a:chExt cx="3582670" cy="2191325"/>
          </a:xfrm>
        </p:grpSpPr>
        <p:sp>
          <p:nvSpPr>
            <p:cNvPr id="9" name="文本框 8"/>
            <p:cNvSpPr txBox="1"/>
            <p:nvPr>
              <p:custDataLst>
                <p:tags r:id="rId1"/>
              </p:custDataLst>
            </p:nvPr>
          </p:nvSpPr>
          <p:spPr>
            <a:xfrm>
              <a:off x="8345805" y="3140968"/>
              <a:ext cx="3582670" cy="306705"/>
            </a:xfrm>
            <a:prstGeom prst="rect">
              <a:avLst/>
            </a:prstGeom>
            <a:noFill/>
          </p:spPr>
          <p:txBody>
            <a:bodyPr wrap="square" lIns="0" rIns="0" rtlCol="0">
              <a:spAutoFit/>
            </a:bodyPr>
            <a:lstStyle/>
            <a:p>
              <a:pPr algn="ctr"/>
              <a:r>
                <a:rPr kumimoji="1" lang="zh-CN" altLang="en-US" sz="1400" b="0" dirty="0">
                  <a:latin typeface="SimHei" panose="02010609060101010101" pitchFamily="49" charset="-122"/>
                  <a:ea typeface="SimHei" panose="02010609060101010101" pitchFamily="49" charset="-122"/>
                </a:rPr>
                <a:t> </a:t>
              </a:r>
              <a:r>
                <a:rPr kumimoji="1" sz="1400" b="0" dirty="0">
                  <a:latin typeface="SimHei" panose="02010609060101010101" pitchFamily="49" charset="-122"/>
                  <a:ea typeface="SimHei" panose="02010609060101010101" pitchFamily="49" charset="-122"/>
                </a:rPr>
                <a:t>AMD R9700: Conversion Efficiency</a:t>
              </a:r>
              <a:endParaRPr kumimoji="1" sz="1400" b="0" dirty="0">
                <a:latin typeface="SimHei" panose="02010609060101010101" pitchFamily="49" charset="-122"/>
                <a:ea typeface="SimHei" panose="02010609060101010101" pitchFamily="49" charset="-122"/>
              </a:endParaRPr>
            </a:p>
          </p:txBody>
        </p:sp>
        <p:pic>
          <p:nvPicPr>
            <p:cNvPr id="7" name="图片 6" descr="AMD_perf_page-0001"/>
            <p:cNvPicPr>
              <a:picLocks noChangeAspect="1"/>
            </p:cNvPicPr>
            <p:nvPr/>
          </p:nvPicPr>
          <p:blipFill>
            <a:blip r:embed="rId2"/>
            <a:stretch>
              <a:fillRect/>
            </a:stretch>
          </p:blipFill>
          <p:spPr>
            <a:xfrm>
              <a:off x="8616315" y="1256348"/>
              <a:ext cx="3166745" cy="1776730"/>
            </a:xfrm>
            <a:prstGeom prst="rect">
              <a:avLst/>
            </a:prstGeom>
          </p:spPr>
        </p:pic>
      </p:grpSp>
      <p:grpSp>
        <p:nvGrpSpPr>
          <p:cNvPr id="3" name="组合 2"/>
          <p:cNvGrpSpPr/>
          <p:nvPr/>
        </p:nvGrpSpPr>
        <p:grpSpPr>
          <a:xfrm>
            <a:off x="335280" y="1177985"/>
            <a:ext cx="3699510" cy="2251015"/>
            <a:chOff x="4468495" y="1196658"/>
            <a:chExt cx="3699510" cy="2251015"/>
          </a:xfrm>
        </p:grpSpPr>
        <p:sp>
          <p:nvSpPr>
            <p:cNvPr id="34" name="文本框 33"/>
            <p:cNvSpPr txBox="1"/>
            <p:nvPr/>
          </p:nvSpPr>
          <p:spPr>
            <a:xfrm>
              <a:off x="4468495" y="3140968"/>
              <a:ext cx="3699510" cy="306705"/>
            </a:xfrm>
            <a:prstGeom prst="rect">
              <a:avLst/>
            </a:prstGeom>
            <a:noFill/>
          </p:spPr>
          <p:txBody>
            <a:bodyPr wrap="square" lIns="0" rIns="0" rtlCol="0">
              <a:spAutoFit/>
            </a:bodyPr>
            <a:lstStyle/>
            <a:p>
              <a:pPr algn="ctr"/>
              <a:r>
                <a:rPr kumimoji="1" lang="zh-CN" altLang="en-US" sz="1400" b="0" dirty="0">
                  <a:latin typeface="SimHei" panose="02010609060101010101" pitchFamily="49" charset="-122"/>
                  <a:ea typeface="SimHei" panose="02010609060101010101" pitchFamily="49" charset="-122"/>
                </a:rPr>
                <a:t> </a:t>
              </a:r>
              <a:r>
                <a:rPr kumimoji="1" sz="1400" b="0" dirty="0">
                  <a:latin typeface="SimHei" panose="02010609060101010101" pitchFamily="49" charset="-122"/>
                  <a:ea typeface="SimHei" panose="02010609060101010101" pitchFamily="49" charset="-122"/>
                </a:rPr>
                <a:t>AMD R9700: Cholesky Performance</a:t>
              </a:r>
              <a:endParaRPr kumimoji="1" sz="1400" b="0" dirty="0">
                <a:latin typeface="SimHei" panose="02010609060101010101" pitchFamily="49" charset="-122"/>
                <a:ea typeface="SimHei" panose="02010609060101010101" pitchFamily="49" charset="-122"/>
              </a:endParaRPr>
            </a:p>
          </p:txBody>
        </p:sp>
        <p:pic>
          <p:nvPicPr>
            <p:cNvPr id="10" name="图片 9" descr="AMD_schol_tflops_page-0001"/>
            <p:cNvPicPr>
              <a:picLocks noChangeAspect="1"/>
            </p:cNvPicPr>
            <p:nvPr/>
          </p:nvPicPr>
          <p:blipFill>
            <a:blip r:embed="rId3"/>
            <a:stretch>
              <a:fillRect/>
            </a:stretch>
          </p:blipFill>
          <p:spPr>
            <a:xfrm>
              <a:off x="4468495" y="1196658"/>
              <a:ext cx="3255010" cy="1896110"/>
            </a:xfrm>
            <a:prstGeom prst="rect">
              <a:avLst/>
            </a:prstGeom>
          </p:spPr>
        </p:pic>
      </p:grpSp>
      <p:grpSp>
        <p:nvGrpSpPr>
          <p:cNvPr id="2" name="组合 1"/>
          <p:cNvGrpSpPr/>
          <p:nvPr/>
        </p:nvGrpSpPr>
        <p:grpSpPr>
          <a:xfrm>
            <a:off x="4029727" y="1177985"/>
            <a:ext cx="3582670" cy="2251015"/>
            <a:chOff x="299085" y="1196658"/>
            <a:chExt cx="3582670" cy="2251015"/>
          </a:xfrm>
        </p:grpSpPr>
        <p:sp>
          <p:nvSpPr>
            <p:cNvPr id="8" name="文本框 7"/>
            <p:cNvSpPr txBox="1"/>
            <p:nvPr>
              <p:custDataLst>
                <p:tags r:id="rId4"/>
              </p:custDataLst>
            </p:nvPr>
          </p:nvSpPr>
          <p:spPr>
            <a:xfrm>
              <a:off x="299085" y="3140968"/>
              <a:ext cx="3582670" cy="306705"/>
            </a:xfrm>
            <a:prstGeom prst="rect">
              <a:avLst/>
            </a:prstGeom>
            <a:noFill/>
          </p:spPr>
          <p:txBody>
            <a:bodyPr wrap="square" rtlCol="0">
              <a:spAutoFit/>
            </a:bodyPr>
            <a:lstStyle/>
            <a:p>
              <a:pPr algn="ctr"/>
              <a:r>
                <a:rPr kumimoji="1" lang="zh-CN" altLang="en-US" sz="1400" b="0" dirty="0">
                  <a:latin typeface="SimHei" panose="02010609060101010101" pitchFamily="49" charset="-122"/>
                  <a:ea typeface="SimHei" panose="02010609060101010101" pitchFamily="49" charset="-122"/>
                </a:rPr>
                <a:t> </a:t>
              </a:r>
              <a:r>
                <a:rPr kumimoji="1" sz="1400" b="0" dirty="0">
                  <a:latin typeface="SimHei" panose="02010609060101010101" pitchFamily="49" charset="-122"/>
                  <a:ea typeface="SimHei" panose="02010609060101010101" pitchFamily="49" charset="-122"/>
                </a:rPr>
                <a:t>AMD R9700: GEMM Throughput</a:t>
              </a:r>
              <a:r>
                <a:rPr kumimoji="1" lang="en-US" sz="1400" b="0" dirty="0">
                  <a:latin typeface="SimHei" panose="02010609060101010101" pitchFamily="49" charset="-122"/>
                  <a:ea typeface="SimHei" panose="02010609060101010101" pitchFamily="49" charset="-122"/>
                </a:rPr>
                <a:t>*</a:t>
              </a:r>
              <a:endParaRPr kumimoji="1" lang="en-US" sz="1400" b="0" dirty="0">
                <a:latin typeface="SimHei" panose="02010609060101010101" pitchFamily="49" charset="-122"/>
                <a:ea typeface="SimHei" panose="02010609060101010101" pitchFamily="49" charset="-122"/>
              </a:endParaRPr>
            </a:p>
          </p:txBody>
        </p:sp>
        <p:pic>
          <p:nvPicPr>
            <p:cNvPr id="11" name="图片 10" descr="AMD_sgemm_tflops_page-0001"/>
            <p:cNvPicPr>
              <a:picLocks noChangeAspect="1"/>
            </p:cNvPicPr>
            <p:nvPr/>
          </p:nvPicPr>
          <p:blipFill>
            <a:blip r:embed="rId5"/>
            <a:stretch>
              <a:fillRect/>
            </a:stretch>
          </p:blipFill>
          <p:spPr>
            <a:xfrm>
              <a:off x="479425" y="1196658"/>
              <a:ext cx="3255010" cy="1896110"/>
            </a:xfrm>
            <a:prstGeom prst="rect">
              <a:avLst/>
            </a:prstGeom>
          </p:spPr>
        </p:pic>
      </p:grpSp>
      <p:sp>
        <p:nvSpPr>
          <p:cNvPr id="12" name="文本框 11"/>
          <p:cNvSpPr txBox="1"/>
          <p:nvPr>
            <p:custDataLst>
              <p:tags r:id="rId6"/>
            </p:custDataLst>
          </p:nvPr>
        </p:nvSpPr>
        <p:spPr>
          <a:xfrm>
            <a:off x="298014" y="6353346"/>
            <a:ext cx="11595971" cy="238760"/>
          </a:xfrm>
          <a:prstGeom prst="rect">
            <a:avLst/>
          </a:prstGeom>
          <a:noFill/>
        </p:spPr>
        <p:txBody>
          <a:bodyPr wrap="square" rtlCol="0">
            <a:spAutoFit/>
          </a:bodyPr>
          <a:lstStyle/>
          <a:p>
            <a:pPr>
              <a:lnSpc>
                <a:spcPct val="80000"/>
              </a:lnSpc>
              <a:spcBef>
                <a:spcPts val="0"/>
              </a:spcBef>
              <a:spcAft>
                <a:spcPts val="0"/>
              </a:spcAft>
            </a:pPr>
            <a:r>
              <a:rPr lang="en-US" altLang="zh-CN" sz="1200" b="0" dirty="0">
                <a:solidFill>
                  <a:srgbClr val="1F1F1F"/>
                </a:solidFill>
                <a:cs typeface="Arial" panose="020B0604020202090204" pitchFamily="34" charset="0"/>
              </a:rPr>
              <a:t>*set ROCBLAS_USE_HIPBLASLT=0</a:t>
            </a:r>
            <a:endParaRPr lang="en-US" altLang="zh-CN" sz="1200" b="0" dirty="0">
              <a:solidFill>
                <a:srgbClr val="1F1F1F"/>
              </a:solidFill>
              <a:cs typeface="Arial" panose="020B0604020202090204"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594000" y="273600"/>
            <a:ext cx="6408712" cy="521970"/>
          </a:xfrm>
          <a:prstGeom prst="rect">
            <a:avLst/>
          </a:prstGeom>
          <a:noFill/>
        </p:spPr>
        <p:txBody>
          <a:bodyPr wrap="square" rtlCol="0">
            <a:spAutoFit/>
          </a:bodyPr>
          <a:lstStyle/>
          <a:p>
            <a:pPr algn="just"/>
            <a:r>
              <a:rPr kumimoji="1" lang="en-GB" altLang="zh-CN" sz="2800" dirty="0">
                <a:solidFill>
                  <a:srgbClr val="1B5294"/>
                </a:solidFill>
                <a:latin typeface="Arial" panose="020B0604020202090204" pitchFamily="34" charset="0"/>
                <a:ea typeface="微软雅黑" panose="020B0503020204020204" pitchFamily="34" charset="-122"/>
                <a:cs typeface="Arial" panose="020B0604020202090204" pitchFamily="34" charset="0"/>
              </a:rPr>
              <a:t>Experiments</a:t>
            </a:r>
            <a:endParaRPr kumimoji="1" lang="zh-CN" altLang="en-US" sz="2800" dirty="0">
              <a:solidFill>
                <a:srgbClr val="1B5294"/>
              </a:solidFill>
              <a:latin typeface="微软雅黑" panose="020B0503020204020204" pitchFamily="34" charset="-122"/>
              <a:ea typeface="微软雅黑" panose="020B0503020204020204" pitchFamily="34" charset="-122"/>
              <a:cs typeface="Times New Roman" panose="02020503050405090304" pitchFamily="18" charset="0"/>
            </a:endParaRPr>
          </a:p>
        </p:txBody>
      </p:sp>
      <p:sp>
        <p:nvSpPr>
          <p:cNvPr id="33" name="矩形 32"/>
          <p:cNvSpPr/>
          <p:nvPr>
            <p:custDataLst>
              <p:tags r:id="rId1"/>
            </p:custDataLst>
          </p:nvPr>
        </p:nvSpPr>
        <p:spPr>
          <a:xfrm>
            <a:off x="6746875" y="1628775"/>
            <a:ext cx="4434205" cy="3947160"/>
          </a:xfrm>
          <a:prstGeom prst="rect">
            <a:avLst/>
          </a:prstGeom>
          <a:noFill/>
          <a:ln w="19050">
            <a:solidFill>
              <a:schemeClr val="accent5"/>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en-GB" altLang="zh-CN" sz="2400" b="0" dirty="0">
                <a:solidFill>
                  <a:schemeClr val="tx1"/>
                </a:solidFill>
                <a:latin typeface="Arial" panose="020B0604020202090204" pitchFamily="34" charset="0"/>
                <a:cs typeface="Arial" panose="020B0604020202090204" pitchFamily="34" charset="0"/>
              </a:rPr>
              <a:t>Traditional methods require more kernel launches as matrix size grows, while our method always uses </a:t>
            </a:r>
            <a:r>
              <a:rPr lang="en-GB" altLang="zh-CN" sz="2400" dirty="0">
                <a:solidFill>
                  <a:srgbClr val="C00000"/>
                </a:solidFill>
                <a:latin typeface="Arial" panose="020B0604020202090204" pitchFamily="34" charset="0"/>
                <a:cs typeface="Arial" panose="020B0604020202090204" pitchFamily="34" charset="0"/>
              </a:rPr>
              <a:t>a</a:t>
            </a:r>
            <a:r>
              <a:rPr lang="en-GB" altLang="zh-CN" sz="2400" b="0" dirty="0">
                <a:solidFill>
                  <a:schemeClr val="tx1"/>
                </a:solidFill>
                <a:latin typeface="Arial" panose="020B0604020202090204" pitchFamily="34" charset="0"/>
                <a:cs typeface="Arial" panose="020B0604020202090204" pitchFamily="34" charset="0"/>
              </a:rPr>
              <a:t> </a:t>
            </a:r>
            <a:r>
              <a:rPr lang="en-GB" altLang="zh-CN" sz="2400" dirty="0">
                <a:solidFill>
                  <a:srgbClr val="C00000"/>
                </a:solidFill>
                <a:latin typeface="Arial" panose="020B0604020202090204" pitchFamily="34" charset="0"/>
                <a:cs typeface="Arial" panose="020B0604020202090204" pitchFamily="34" charset="0"/>
              </a:rPr>
              <a:t>single kernel </a:t>
            </a:r>
            <a:r>
              <a:rPr lang="en-GB" altLang="zh-CN" sz="2400" b="0" dirty="0">
                <a:solidFill>
                  <a:schemeClr val="tx1"/>
                </a:solidFill>
                <a:latin typeface="Arial" panose="020B0604020202090204" pitchFamily="34" charset="0"/>
                <a:cs typeface="Arial" panose="020B0604020202090204" pitchFamily="34" charset="0"/>
              </a:rPr>
              <a:t>launch, eliminating repeated launch overhead.</a:t>
            </a:r>
            <a:endParaRPr lang="en-GB" altLang="zh-CN" b="0" dirty="0">
              <a:solidFill>
                <a:schemeClr val="tx1"/>
              </a:solidFill>
              <a:latin typeface="Arial" panose="020B0604020202090204" pitchFamily="34" charset="0"/>
              <a:cs typeface="Arial" panose="020B0604020202090204" pitchFamily="34" charset="0"/>
            </a:endParaRPr>
          </a:p>
        </p:txBody>
      </p:sp>
      <p:sp>
        <p:nvSpPr>
          <p:cNvPr id="39" name="日期占位符 2"/>
          <p:cNvSpPr>
            <a:spLocks noGrp="1"/>
          </p:cNvSpPr>
          <p:nvPr>
            <p:ph type="dt" sz="half" idx="11"/>
          </p:nvPr>
        </p:nvSpPr>
        <p:spPr>
          <a:xfrm>
            <a:off x="0" y="6591954"/>
            <a:ext cx="2844800" cy="288115"/>
          </a:xfrm>
        </p:spPr>
        <p:txBody>
          <a:bodyPr/>
          <a:lstStyle/>
          <a:p>
            <a:pPr eaLnBrk="1" hangingPunct="1">
              <a:defRPr/>
            </a:pPr>
            <a:fld id="{AE3CD8ED-737E-4C4B-A8A6-F04A92EA5827}" type="datetime1">
              <a:rPr lang="zh-CN" altLang="en-US" b="0" smtClean="0"/>
            </a:fld>
            <a:endParaRPr lang="en-US" altLang="zh-CN" b="0" dirty="0"/>
          </a:p>
        </p:txBody>
      </p:sp>
      <p:sp>
        <p:nvSpPr>
          <p:cNvPr id="40" name="灯片编号占位符 3"/>
          <p:cNvSpPr>
            <a:spLocks noGrp="1"/>
          </p:cNvSpPr>
          <p:nvPr>
            <p:ph type="sldNum" sz="quarter" idx="13"/>
          </p:nvPr>
        </p:nvSpPr>
        <p:spPr>
          <a:xfrm>
            <a:off x="11568607" y="6605693"/>
            <a:ext cx="587661" cy="260636"/>
          </a:xfrm>
        </p:spPr>
        <p:txBody>
          <a:bodyPr/>
          <a:lstStyle/>
          <a:p>
            <a:pPr eaLnBrk="1" hangingPunct="1">
              <a:defRPr/>
            </a:pPr>
            <a:fld id="{C27AA96D-97FF-4629-975B-5B2D4FEAEEB1}" type="slidenum">
              <a:rPr lang="en-US" altLang="zh-CN" b="0" smtClean="0"/>
            </a:fld>
            <a:endParaRPr lang="en-US" altLang="zh-CN" b="0" dirty="0"/>
          </a:p>
        </p:txBody>
      </p:sp>
      <p:sp>
        <p:nvSpPr>
          <p:cNvPr id="34" name="文本框 33"/>
          <p:cNvSpPr txBox="1"/>
          <p:nvPr/>
        </p:nvSpPr>
        <p:spPr>
          <a:xfrm>
            <a:off x="839416" y="4725144"/>
            <a:ext cx="5325110" cy="646331"/>
          </a:xfrm>
          <a:prstGeom prst="rect">
            <a:avLst/>
          </a:prstGeom>
          <a:noFill/>
        </p:spPr>
        <p:txBody>
          <a:bodyPr wrap="square" rtlCol="0">
            <a:spAutoFit/>
          </a:bodyPr>
          <a:lstStyle/>
          <a:p>
            <a:pPr algn="ctr"/>
            <a:r>
              <a:rPr lang="en-GB" altLang="zh-CN" dirty="0"/>
              <a:t>Kernel Launch Counts for Complete Cholesky Factorization on NVIDIA GPUs</a:t>
            </a:r>
            <a:endParaRPr kumimoji="1" lang="en-US" altLang="zh-CN" sz="1800" b="0" dirty="0">
              <a:latin typeface="Arial" panose="020B0604020202090204" pitchFamily="34" charset="0"/>
              <a:ea typeface="SimHei" panose="02010609060101010101" pitchFamily="49" charset="-122"/>
              <a:cs typeface="Arial" panose="020B0604020202090204" pitchFamily="34" charset="0"/>
            </a:endParaRPr>
          </a:p>
        </p:txBody>
      </p:sp>
      <p:pic>
        <p:nvPicPr>
          <p:cNvPr id="2" name="图片 1" descr="/Users/luoyuchen/Desktop/投稿/ICS26/ICS26_luo/picture/kernel_calls_log.pngkernel_calls_log"/>
          <p:cNvPicPr>
            <a:picLocks noChangeAspect="1"/>
          </p:cNvPicPr>
          <p:nvPr/>
        </p:nvPicPr>
        <p:blipFill>
          <a:blip r:embed="rId2"/>
          <a:srcRect t="1009" b="1009"/>
          <a:stretch>
            <a:fillRect/>
          </a:stretch>
        </p:blipFill>
        <p:spPr>
          <a:xfrm>
            <a:off x="191770" y="1915160"/>
            <a:ext cx="6196330" cy="2515235"/>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594000" y="273600"/>
            <a:ext cx="6408712" cy="521970"/>
          </a:xfrm>
          <a:prstGeom prst="rect">
            <a:avLst/>
          </a:prstGeom>
          <a:noFill/>
        </p:spPr>
        <p:txBody>
          <a:bodyPr wrap="square" rtlCol="0">
            <a:spAutoFit/>
          </a:bodyPr>
          <a:lstStyle/>
          <a:p>
            <a:pPr algn="just"/>
            <a:r>
              <a:rPr kumimoji="1" lang="en-GB" altLang="zh-CN" sz="2800" dirty="0">
                <a:solidFill>
                  <a:srgbClr val="1B5294"/>
                </a:solidFill>
                <a:latin typeface="Arial" panose="020B0604020202090204" pitchFamily="34" charset="0"/>
                <a:ea typeface="微软雅黑" panose="020B0503020204020204" pitchFamily="34" charset="-122"/>
                <a:cs typeface="Arial" panose="020B0604020202090204" pitchFamily="34" charset="0"/>
              </a:rPr>
              <a:t>Experiments</a:t>
            </a:r>
            <a:endParaRPr kumimoji="1" lang="zh-CN" altLang="en-US" sz="2800" dirty="0">
              <a:solidFill>
                <a:srgbClr val="1B5294"/>
              </a:solidFill>
              <a:latin typeface="微软雅黑" panose="020B0503020204020204" pitchFamily="34" charset="-122"/>
              <a:ea typeface="微软雅黑" panose="020B0503020204020204" pitchFamily="34" charset="-122"/>
              <a:cs typeface="Times New Roman" panose="02020503050405090304" pitchFamily="18" charset="0"/>
            </a:endParaRPr>
          </a:p>
        </p:txBody>
      </p:sp>
      <p:sp>
        <p:nvSpPr>
          <p:cNvPr id="39" name="日期占位符 2"/>
          <p:cNvSpPr>
            <a:spLocks noGrp="1"/>
          </p:cNvSpPr>
          <p:nvPr>
            <p:ph type="dt" sz="half" idx="11"/>
          </p:nvPr>
        </p:nvSpPr>
        <p:spPr>
          <a:xfrm>
            <a:off x="0" y="6591954"/>
            <a:ext cx="2844800" cy="288115"/>
          </a:xfrm>
        </p:spPr>
        <p:txBody>
          <a:bodyPr/>
          <a:lstStyle/>
          <a:p>
            <a:pPr eaLnBrk="1" hangingPunct="1">
              <a:defRPr/>
            </a:pPr>
            <a:fld id="{AE3CD8ED-737E-4C4B-A8A6-F04A92EA5827}" type="datetime1">
              <a:rPr lang="zh-CN" altLang="en-US" b="0" smtClean="0"/>
            </a:fld>
            <a:endParaRPr lang="en-US" altLang="zh-CN" b="0" dirty="0"/>
          </a:p>
        </p:txBody>
      </p:sp>
      <p:sp>
        <p:nvSpPr>
          <p:cNvPr id="40" name="灯片编号占位符 3"/>
          <p:cNvSpPr>
            <a:spLocks noGrp="1"/>
          </p:cNvSpPr>
          <p:nvPr>
            <p:ph type="sldNum" sz="quarter" idx="13"/>
          </p:nvPr>
        </p:nvSpPr>
        <p:spPr>
          <a:xfrm>
            <a:off x="11568607" y="6605693"/>
            <a:ext cx="587661" cy="260636"/>
          </a:xfrm>
        </p:spPr>
        <p:txBody>
          <a:bodyPr/>
          <a:lstStyle/>
          <a:p>
            <a:pPr eaLnBrk="1" hangingPunct="1">
              <a:defRPr/>
            </a:pPr>
            <a:fld id="{C27AA96D-97FF-4629-975B-5B2D4FEAEEB1}" type="slidenum">
              <a:rPr lang="en-US" altLang="zh-CN" b="0" smtClean="0"/>
            </a:fld>
            <a:endParaRPr lang="en-US" altLang="zh-CN" b="0" dirty="0"/>
          </a:p>
        </p:txBody>
      </p:sp>
      <p:sp>
        <p:nvSpPr>
          <p:cNvPr id="8" name="文本框 7"/>
          <p:cNvSpPr txBox="1"/>
          <p:nvPr>
            <p:custDataLst>
              <p:tags r:id="rId1"/>
            </p:custDataLst>
          </p:nvPr>
        </p:nvSpPr>
        <p:spPr>
          <a:xfrm>
            <a:off x="1184910" y="3779008"/>
            <a:ext cx="4623742" cy="338554"/>
          </a:xfrm>
          <a:prstGeom prst="rect">
            <a:avLst/>
          </a:prstGeom>
          <a:noFill/>
        </p:spPr>
        <p:txBody>
          <a:bodyPr wrap="square" rtlCol="0">
            <a:spAutoFit/>
          </a:bodyPr>
          <a:lstStyle/>
          <a:p>
            <a:pPr algn="ctr"/>
            <a:r>
              <a:rPr kumimoji="1" lang="en-GB" altLang="zh-CN" sz="1600" b="0" dirty="0">
                <a:latin typeface="Arial" panose="020B0604020202090204" pitchFamily="34" charset="0"/>
                <a:ea typeface="SimHei" panose="02010609060101010101" pitchFamily="49" charset="-122"/>
                <a:cs typeface="Arial" panose="020B0604020202090204" pitchFamily="34" charset="0"/>
              </a:rPr>
              <a:t>Global Memory Instruction Count on RTX 5090</a:t>
            </a:r>
            <a:endParaRPr kumimoji="1" sz="1600" b="0" dirty="0">
              <a:latin typeface="Arial" panose="020B0604020202090204" pitchFamily="34" charset="0"/>
              <a:ea typeface="SimHei" panose="02010609060101010101" pitchFamily="49" charset="-122"/>
              <a:cs typeface="Arial" panose="020B0604020202090204" pitchFamily="34" charset="0"/>
            </a:endParaRPr>
          </a:p>
        </p:txBody>
      </p:sp>
      <p:sp>
        <p:nvSpPr>
          <p:cNvPr id="9" name="文本框 8"/>
          <p:cNvSpPr txBox="1"/>
          <p:nvPr>
            <p:custDataLst>
              <p:tags r:id="rId2"/>
            </p:custDataLst>
          </p:nvPr>
        </p:nvSpPr>
        <p:spPr>
          <a:xfrm>
            <a:off x="6064250" y="3779008"/>
            <a:ext cx="5760630" cy="338554"/>
          </a:xfrm>
          <a:prstGeom prst="rect">
            <a:avLst/>
          </a:prstGeom>
          <a:noFill/>
        </p:spPr>
        <p:txBody>
          <a:bodyPr wrap="square" lIns="0" rIns="0" rtlCol="0">
            <a:spAutoFit/>
          </a:bodyPr>
          <a:lstStyle/>
          <a:p>
            <a:pPr algn="ctr"/>
            <a:r>
              <a:rPr lang="en-GB" altLang="zh-CN" sz="1600" b="0" dirty="0"/>
              <a:t>Instruction Locality Breakdown on RTX 5090 (N=8192)</a:t>
            </a:r>
            <a:endParaRPr kumimoji="1" lang="en-US" sz="1600" b="0" dirty="0">
              <a:latin typeface="Arial" panose="020B0604020202090204" pitchFamily="34" charset="0"/>
              <a:ea typeface="SimHei" panose="02010609060101010101" pitchFamily="49" charset="-122"/>
              <a:cs typeface="Arial" panose="020B0604020202090204" pitchFamily="34" charset="0"/>
            </a:endParaRPr>
          </a:p>
        </p:txBody>
      </p:sp>
      <p:pic>
        <p:nvPicPr>
          <p:cNvPr id="4" name="图片 3" descr="截屏2026-05-15 02.32.17"/>
          <p:cNvPicPr>
            <a:picLocks noChangeAspect="1"/>
          </p:cNvPicPr>
          <p:nvPr/>
        </p:nvPicPr>
        <p:blipFill>
          <a:blip r:embed="rId3"/>
          <a:stretch>
            <a:fillRect/>
          </a:stretch>
        </p:blipFill>
        <p:spPr>
          <a:xfrm>
            <a:off x="1487170" y="1301115"/>
            <a:ext cx="3928745" cy="2343785"/>
          </a:xfrm>
          <a:prstGeom prst="rect">
            <a:avLst/>
          </a:prstGeom>
        </p:spPr>
      </p:pic>
      <p:pic>
        <p:nvPicPr>
          <p:cNvPr id="6" name="图片 5" descr="截屏2026-05-15 02.32.36"/>
          <p:cNvPicPr>
            <a:picLocks noChangeAspect="1"/>
          </p:cNvPicPr>
          <p:nvPr/>
        </p:nvPicPr>
        <p:blipFill>
          <a:blip r:embed="rId4"/>
          <a:stretch>
            <a:fillRect/>
          </a:stretch>
        </p:blipFill>
        <p:spPr>
          <a:xfrm>
            <a:off x="6870700" y="1340485"/>
            <a:ext cx="3920490" cy="2156460"/>
          </a:xfrm>
          <a:prstGeom prst="rect">
            <a:avLst/>
          </a:prstGeom>
        </p:spPr>
      </p:pic>
      <p:sp>
        <p:nvSpPr>
          <p:cNvPr id="3" name="矩形 2"/>
          <p:cNvSpPr/>
          <p:nvPr>
            <p:custDataLst>
              <p:tags r:id="rId5"/>
            </p:custDataLst>
          </p:nvPr>
        </p:nvSpPr>
        <p:spPr>
          <a:xfrm>
            <a:off x="263352" y="4225925"/>
            <a:ext cx="11644630" cy="2218074"/>
          </a:xfrm>
          <a:prstGeom prst="rect">
            <a:avLst/>
          </a:prstGeom>
          <a:noFill/>
          <a:ln w="19050">
            <a:solidFill>
              <a:schemeClr val="accent5"/>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en-GB" altLang="zh-CN" sz="2400" b="0" dirty="0">
                <a:solidFill>
                  <a:schemeClr val="tx1"/>
                </a:solidFill>
                <a:latin typeface="Arial" panose="020B0604020202090204" pitchFamily="34" charset="0"/>
                <a:cs typeface="Arial" panose="020B0604020202090204" pitchFamily="34" charset="0"/>
              </a:rPr>
              <a:t>Our method reduces overall data movement, cutting global-memory instructions by nearly half and shared-memory instructions by more than 50% (N=8192).</a:t>
            </a:r>
            <a:endParaRPr lang="en-GB" altLang="zh-CN" b="0" dirty="0">
              <a:solidFill>
                <a:schemeClr val="tx1"/>
              </a:solidFill>
              <a:latin typeface="Arial" panose="020B0604020202090204" pitchFamily="34" charset="0"/>
              <a:cs typeface="Arial" panose="020B0604020202090204"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844824"/>
            <a:ext cx="12192000" cy="3384376"/>
          </a:xfrm>
          <a:prstGeom prst="rect">
            <a:avLst/>
          </a:prstGeom>
          <a:solidFill>
            <a:srgbClr val="1D5295"/>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5" name="文本框 4"/>
          <p:cNvSpPr txBox="1"/>
          <p:nvPr/>
        </p:nvSpPr>
        <p:spPr>
          <a:xfrm>
            <a:off x="-1194" y="2886035"/>
            <a:ext cx="12192000" cy="923330"/>
          </a:xfrm>
          <a:prstGeom prst="rect">
            <a:avLst/>
          </a:prstGeom>
          <a:noFill/>
        </p:spPr>
        <p:txBody>
          <a:bodyPr wrap="square" rtlCol="0">
            <a:spAutoFit/>
          </a:bodyPr>
          <a:lstStyle/>
          <a:p>
            <a:pPr algn="ctr"/>
            <a:r>
              <a:rPr kumimoji="1" lang="en-GB" altLang="zh-CN" sz="5400" b="1" dirty="0">
                <a:solidFill>
                  <a:schemeClr val="bg1"/>
                </a:solidFill>
                <a:latin typeface="Arial" panose="020B0604020202090204" pitchFamily="34" charset="0"/>
                <a:ea typeface="Heiti SC Medium" panose="02000000000000000000" pitchFamily="2" charset="-128"/>
                <a:cs typeface="Arial" panose="020B0604020202090204" pitchFamily="34" charset="0"/>
              </a:rPr>
              <a:t>Conclusion</a:t>
            </a:r>
            <a:endParaRPr kumimoji="1" lang="en-GB" altLang="zh-CN" sz="5400" b="1" dirty="0">
              <a:solidFill>
                <a:schemeClr val="bg1"/>
              </a:solidFill>
              <a:latin typeface="Arial" panose="020B0604020202090204" pitchFamily="34" charset="0"/>
              <a:ea typeface="Heiti SC Medium" panose="02000000000000000000" pitchFamily="2" charset="-128"/>
              <a:cs typeface="Arial" panose="020B0604020202090204" pitchFamily="34" charset="0"/>
            </a:endParaRPr>
          </a:p>
        </p:txBody>
      </p:sp>
      <p:cxnSp>
        <p:nvCxnSpPr>
          <p:cNvPr id="6" name="直线连接符 5"/>
          <p:cNvCxnSpPr/>
          <p:nvPr/>
        </p:nvCxnSpPr>
        <p:spPr>
          <a:xfrm>
            <a:off x="3358633" y="4149080"/>
            <a:ext cx="5472347" cy="0"/>
          </a:xfrm>
          <a:prstGeom prst="line">
            <a:avLst/>
          </a:prstGeom>
          <a:ln w="98425" cmpd="thickThi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日期占位符 2"/>
          <p:cNvSpPr>
            <a:spLocks noGrp="1"/>
          </p:cNvSpPr>
          <p:nvPr>
            <p:ph type="dt" sz="half" idx="11"/>
          </p:nvPr>
        </p:nvSpPr>
        <p:spPr>
          <a:xfrm>
            <a:off x="0" y="6591954"/>
            <a:ext cx="2844800" cy="288115"/>
          </a:xfrm>
        </p:spPr>
        <p:txBody>
          <a:bodyPr/>
          <a:lstStyle/>
          <a:p>
            <a:pPr eaLnBrk="1" hangingPunct="1">
              <a:defRPr/>
            </a:pPr>
            <a:fld id="{AE3CD8ED-737E-4C4B-A8A6-F04A92EA5827}" type="datetime1">
              <a:rPr lang="zh-CN" altLang="en-US" b="0" smtClean="0"/>
            </a:fld>
            <a:endParaRPr lang="en-US" altLang="zh-CN" b="0" dirty="0"/>
          </a:p>
        </p:txBody>
      </p:sp>
      <p:sp>
        <p:nvSpPr>
          <p:cNvPr id="10" name="灯片编号占位符 3"/>
          <p:cNvSpPr>
            <a:spLocks noGrp="1"/>
          </p:cNvSpPr>
          <p:nvPr>
            <p:ph type="sldNum" sz="quarter" idx="13"/>
          </p:nvPr>
        </p:nvSpPr>
        <p:spPr>
          <a:xfrm>
            <a:off x="11568607" y="6605693"/>
            <a:ext cx="587661" cy="260636"/>
          </a:xfrm>
        </p:spPr>
        <p:txBody>
          <a:bodyPr/>
          <a:lstStyle/>
          <a:p>
            <a:pPr eaLnBrk="1" hangingPunct="1">
              <a:defRPr/>
            </a:pPr>
            <a:fld id="{C27AA96D-97FF-4629-975B-5B2D4FEAEEB1}" type="slidenum">
              <a:rPr lang="en-US" altLang="zh-CN" b="0" smtClean="0"/>
            </a:fld>
            <a:endParaRPr lang="en-US" altLang="zh-CN" b="0" dirty="0"/>
          </a:p>
        </p:txBody>
      </p:sp>
      <p:sp>
        <p:nvSpPr>
          <p:cNvPr id="14" name="文本框 13"/>
          <p:cNvSpPr txBox="1"/>
          <p:nvPr>
            <p:custDataLst>
              <p:tags r:id="rId1"/>
            </p:custDataLst>
          </p:nvPr>
        </p:nvSpPr>
        <p:spPr>
          <a:xfrm>
            <a:off x="594000" y="273600"/>
            <a:ext cx="6408712" cy="523220"/>
          </a:xfrm>
          <a:prstGeom prst="rect">
            <a:avLst/>
          </a:prstGeom>
          <a:noFill/>
        </p:spPr>
        <p:txBody>
          <a:bodyPr wrap="square" rtlCol="0">
            <a:spAutoFit/>
          </a:bodyPr>
          <a:lstStyle/>
          <a:p>
            <a:pPr algn="just"/>
            <a:r>
              <a:rPr kumimoji="1" lang="en-GB" altLang="zh-CN" sz="2800" dirty="0">
                <a:solidFill>
                  <a:srgbClr val="1B5294"/>
                </a:solidFill>
                <a:latin typeface="Arial" panose="020B0604020202090204" pitchFamily="34" charset="0"/>
                <a:ea typeface="微软雅黑" panose="020B0503020204020204" pitchFamily="34" charset="-122"/>
                <a:cs typeface="Arial" panose="020B0604020202090204" pitchFamily="34" charset="0"/>
              </a:rPr>
              <a:t>Conclusion</a:t>
            </a:r>
            <a:endParaRPr kumimoji="1" lang="en-GB" altLang="zh-CN" sz="2800" dirty="0">
              <a:solidFill>
                <a:srgbClr val="1B5294"/>
              </a:solidFill>
              <a:latin typeface="Arial" panose="020B0604020202090204" pitchFamily="34" charset="0"/>
              <a:ea typeface="微软雅黑" panose="020B0503020204020204" pitchFamily="34" charset="-122"/>
              <a:cs typeface="Arial" panose="020B0604020202090204" pitchFamily="34" charset="0"/>
            </a:endParaRPr>
          </a:p>
        </p:txBody>
      </p:sp>
      <p:sp>
        <p:nvSpPr>
          <p:cNvPr id="15" name="圆角矩形 14"/>
          <p:cNvSpPr/>
          <p:nvPr>
            <p:custDataLst>
              <p:tags r:id="rId2"/>
            </p:custDataLst>
          </p:nvPr>
        </p:nvSpPr>
        <p:spPr>
          <a:xfrm>
            <a:off x="479376" y="1340768"/>
            <a:ext cx="11233248" cy="4752528"/>
          </a:xfrm>
          <a:prstGeom prst="roundRect">
            <a:avLst/>
          </a:prstGeom>
          <a:ln w="22225">
            <a:solidFill>
              <a:schemeClr val="accent1"/>
            </a:solidFill>
            <a:prstDash val="dash"/>
            <a:tailEnd type="non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18" name="文本框 17"/>
          <p:cNvSpPr txBox="1"/>
          <p:nvPr>
            <p:custDataLst>
              <p:tags r:id="rId3"/>
            </p:custDataLst>
          </p:nvPr>
        </p:nvSpPr>
        <p:spPr>
          <a:xfrm>
            <a:off x="1163452" y="2420784"/>
            <a:ext cx="9865096" cy="2790187"/>
          </a:xfrm>
          <a:prstGeom prst="rect">
            <a:avLst/>
          </a:prstGeom>
          <a:noFill/>
        </p:spPr>
        <p:txBody>
          <a:bodyPr wrap="square" rtlCol="0">
            <a:spAutoFit/>
          </a:bodyPr>
          <a:lstStyle/>
          <a:p>
            <a:pPr marL="285750" indent="-285750">
              <a:lnSpc>
                <a:spcPct val="150000"/>
              </a:lnSpc>
              <a:buFont typeface="Wingdings" panose="05000000000000000000" pitchFamily="2" charset="2"/>
              <a:buChar char="l"/>
            </a:pPr>
            <a:r>
              <a:rPr kumimoji="1" lang="en-GB" altLang="zh-CN" sz="2000" dirty="0">
                <a:latin typeface="Arial" panose="020B0604020202090204" pitchFamily="34" charset="0"/>
                <a:ea typeface="SimHei" panose="02010609060101010101" pitchFamily="49" charset="-122"/>
                <a:cs typeface="Arial" panose="020B0604020202090204" pitchFamily="34" charset="0"/>
              </a:rPr>
              <a:t>A non-delayed Cholesky factorization method for modern GPUs</a:t>
            </a:r>
            <a:endParaRPr kumimoji="1" lang="en-GB" altLang="zh-CN" sz="2000" dirty="0">
              <a:latin typeface="Arial" panose="020B0604020202090204" pitchFamily="34" charset="0"/>
              <a:ea typeface="SimHei" panose="02010609060101010101" pitchFamily="49" charset="-122"/>
              <a:cs typeface="Arial" panose="020B0604020202090204" pitchFamily="34" charset="0"/>
            </a:endParaRPr>
          </a:p>
          <a:p>
            <a:pPr marL="285750" indent="-285750">
              <a:lnSpc>
                <a:spcPct val="150000"/>
              </a:lnSpc>
              <a:buFont typeface="Wingdings" panose="05000000000000000000" pitchFamily="2" charset="2"/>
              <a:buChar char="l"/>
            </a:pPr>
            <a:r>
              <a:rPr kumimoji="1" lang="en-GB" altLang="zh-CN" sz="2000" dirty="0">
                <a:latin typeface="Arial" panose="020B0604020202090204" pitchFamily="34" charset="0"/>
                <a:ea typeface="SimHei" panose="02010609060101010101" pitchFamily="49" charset="-122"/>
                <a:cs typeface="Arial" panose="020B0604020202090204" pitchFamily="34" charset="0"/>
              </a:rPr>
              <a:t>A GEMM-like single-kernel execution model that improves on-chip data residency and eliminates kernel-launch overheads</a:t>
            </a:r>
            <a:endParaRPr kumimoji="1" lang="en-GB" altLang="zh-CN" sz="2000" dirty="0">
              <a:latin typeface="Arial" panose="020B0604020202090204" pitchFamily="34" charset="0"/>
              <a:ea typeface="SimHei" panose="02010609060101010101" pitchFamily="49" charset="-122"/>
              <a:cs typeface="Arial" panose="020B0604020202090204" pitchFamily="34" charset="0"/>
            </a:endParaRPr>
          </a:p>
          <a:p>
            <a:pPr marL="285750" indent="-285750">
              <a:lnSpc>
                <a:spcPct val="150000"/>
              </a:lnSpc>
              <a:buFont typeface="Wingdings" panose="05000000000000000000" pitchFamily="2" charset="2"/>
              <a:buChar char="l"/>
            </a:pPr>
            <a:r>
              <a:rPr kumimoji="1" lang="en-GB" altLang="zh-CN" sz="2000" dirty="0">
                <a:latin typeface="Arial" panose="020B0604020202090204" pitchFamily="34" charset="0"/>
                <a:ea typeface="SimHei" panose="02010609060101010101" pitchFamily="49" charset="-122"/>
                <a:cs typeface="Arial" panose="020B0604020202090204" pitchFamily="34" charset="0"/>
              </a:rPr>
              <a:t>Significant performance advantages across four GPU architectures, validating the effectiveness of this execution model for dense Cholesky factorization</a:t>
            </a:r>
            <a:endParaRPr kumimoji="1" lang="en-GB" altLang="zh-CN" sz="2000" dirty="0">
              <a:latin typeface="Arial" panose="020B0604020202090204" pitchFamily="34" charset="0"/>
              <a:ea typeface="SimHei" panose="02010609060101010101" pitchFamily="49" charset="-122"/>
              <a:cs typeface="Arial" panose="020B0604020202090204"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0" y="4293096"/>
            <a:ext cx="12192000" cy="1883657"/>
          </a:xfrm>
          <a:prstGeom prst="rect">
            <a:avLst/>
          </a:prstGeom>
          <a:noFill/>
        </p:spPr>
        <p:txBody>
          <a:bodyPr wrap="square" rtlCol="0">
            <a:spAutoFit/>
          </a:bodyPr>
          <a:lstStyle/>
          <a:p>
            <a:pPr algn="ctr">
              <a:lnSpc>
                <a:spcPct val="150000"/>
              </a:lnSpc>
            </a:pPr>
            <a:r>
              <a:rPr kumimoji="1" lang="en-GB" altLang="zh-CN" sz="2000" dirty="0">
                <a:solidFill>
                  <a:srgbClr val="1B5294"/>
                </a:solidFill>
                <a:latin typeface="Arial" panose="020B0604020202090204" pitchFamily="34" charset="0"/>
                <a:ea typeface="SimHei" panose="02010609060101010101" pitchFamily="49" charset="-122"/>
                <a:cs typeface="Arial" panose="020B0604020202090204" pitchFamily="34" charset="0"/>
              </a:rPr>
              <a:t>Presenter: Yuchen Luo</a:t>
            </a:r>
            <a:endParaRPr kumimoji="1" lang="en-GB" altLang="zh-CN" sz="2000" dirty="0">
              <a:solidFill>
                <a:srgbClr val="1B5294"/>
              </a:solidFill>
              <a:latin typeface="Arial" panose="020B0604020202090204" pitchFamily="34" charset="0"/>
              <a:ea typeface="SimHei" panose="02010609060101010101" pitchFamily="49" charset="-122"/>
              <a:cs typeface="Arial" panose="020B0604020202090204" pitchFamily="34" charset="0"/>
            </a:endParaRPr>
          </a:p>
          <a:p>
            <a:pPr algn="ctr">
              <a:lnSpc>
                <a:spcPct val="150000"/>
              </a:lnSpc>
            </a:pPr>
            <a:r>
              <a:rPr kumimoji="1" lang="en-GB" altLang="zh-CN" sz="2000" dirty="0">
                <a:solidFill>
                  <a:srgbClr val="1B5294"/>
                </a:solidFill>
                <a:latin typeface="Arial" panose="020B0604020202090204" pitchFamily="34" charset="0"/>
                <a:ea typeface="SimHei" panose="02010609060101010101" pitchFamily="49" charset="-122"/>
                <a:cs typeface="Arial" panose="020B0604020202090204" pitchFamily="34" charset="0"/>
              </a:rPr>
              <a:t>Super Scientific Software Laboratory (</a:t>
            </a:r>
            <a:r>
              <a:rPr kumimoji="1" lang="en-GB" altLang="zh-CN" sz="2000" dirty="0" err="1">
                <a:solidFill>
                  <a:srgbClr val="1B5294"/>
                </a:solidFill>
                <a:latin typeface="Arial" panose="020B0604020202090204" pitchFamily="34" charset="0"/>
                <a:ea typeface="SimHei" panose="02010609060101010101" pitchFamily="49" charset="-122"/>
                <a:cs typeface="Arial" panose="020B0604020202090204" pitchFamily="34" charset="0"/>
              </a:rPr>
              <a:t>SSSLab</a:t>
            </a:r>
            <a:r>
              <a:rPr kumimoji="1" lang="en-GB" altLang="zh-CN" sz="2000" dirty="0">
                <a:solidFill>
                  <a:srgbClr val="1B5294"/>
                </a:solidFill>
                <a:latin typeface="Arial" panose="020B0604020202090204" pitchFamily="34" charset="0"/>
                <a:ea typeface="SimHei" panose="02010609060101010101" pitchFamily="49" charset="-122"/>
                <a:cs typeface="Arial" panose="020B0604020202090204" pitchFamily="34" charset="0"/>
              </a:rPr>
              <a:t>)</a:t>
            </a:r>
            <a:endParaRPr kumimoji="1" lang="en-GB" altLang="zh-CN" sz="2000" dirty="0">
              <a:solidFill>
                <a:srgbClr val="1B5294"/>
              </a:solidFill>
              <a:latin typeface="Arial" panose="020B0604020202090204" pitchFamily="34" charset="0"/>
              <a:ea typeface="SimHei" panose="02010609060101010101" pitchFamily="49" charset="-122"/>
              <a:cs typeface="Arial" panose="020B0604020202090204" pitchFamily="34" charset="0"/>
            </a:endParaRPr>
          </a:p>
          <a:p>
            <a:pPr algn="ctr">
              <a:lnSpc>
                <a:spcPct val="150000"/>
              </a:lnSpc>
            </a:pPr>
            <a:r>
              <a:rPr kumimoji="1" lang="en-GB" altLang="zh-CN" sz="2000" dirty="0">
                <a:solidFill>
                  <a:srgbClr val="1B5294"/>
                </a:solidFill>
                <a:latin typeface="Arial" panose="020B0604020202090204" pitchFamily="34" charset="0"/>
                <a:ea typeface="SimHei" panose="02010609060101010101" pitchFamily="49" charset="-122"/>
                <a:cs typeface="Arial" panose="020B0604020202090204" pitchFamily="34" charset="0"/>
              </a:rPr>
              <a:t>China University of Petroleum-Beijing</a:t>
            </a:r>
            <a:endParaRPr kumimoji="1" lang="en-US" altLang="zh-CN" sz="2000" dirty="0">
              <a:solidFill>
                <a:srgbClr val="1B5294"/>
              </a:solidFill>
              <a:latin typeface="Arial" panose="020B0604020202090204" pitchFamily="34" charset="0"/>
              <a:ea typeface="SimHei" panose="02010609060101010101" pitchFamily="49" charset="-122"/>
              <a:cs typeface="Arial" panose="020B0604020202090204" pitchFamily="34" charset="0"/>
            </a:endParaRPr>
          </a:p>
          <a:p>
            <a:pPr algn="ctr">
              <a:lnSpc>
                <a:spcPct val="150000"/>
              </a:lnSpc>
            </a:pPr>
            <a:r>
              <a:rPr kumimoji="1" lang="en-US" altLang="zh-CN" sz="2000" dirty="0">
                <a:solidFill>
                  <a:srgbClr val="1B5294"/>
                </a:solidFill>
                <a:latin typeface="Arial" panose="020B0604020202090204" pitchFamily="34" charset="0"/>
                <a:ea typeface="SimHei" panose="02010609060101010101" pitchFamily="49" charset="-122"/>
                <a:cs typeface="Arial" panose="020B0604020202090204" pitchFamily="34" charset="0"/>
              </a:rPr>
              <a:t>July 2026</a:t>
            </a:r>
            <a:endParaRPr kumimoji="1" lang="en-US" altLang="zh-CN" sz="2000" dirty="0">
              <a:solidFill>
                <a:srgbClr val="1B5294"/>
              </a:solidFill>
              <a:latin typeface="Arial" panose="020B0604020202090204" pitchFamily="34" charset="0"/>
              <a:ea typeface="SimHei" panose="02010609060101010101" pitchFamily="49" charset="-122"/>
              <a:cs typeface="Arial" panose="020B0604020202090204" pitchFamily="34" charset="0"/>
            </a:endParaRPr>
          </a:p>
        </p:txBody>
      </p:sp>
      <p:sp>
        <p:nvSpPr>
          <p:cNvPr id="2" name="内容占位符 1"/>
          <p:cNvSpPr>
            <a:spLocks noGrp="1"/>
          </p:cNvSpPr>
          <p:nvPr>
            <p:ph sz="quarter" idx="10"/>
          </p:nvPr>
        </p:nvSpPr>
        <p:spPr>
          <a:xfrm>
            <a:off x="0" y="2348880"/>
            <a:ext cx="12192000" cy="1152525"/>
          </a:xfrm>
        </p:spPr>
        <p:txBody>
          <a:bodyPr anchor="ctr"/>
          <a:lstStyle/>
          <a:p>
            <a:r>
              <a:rPr kumimoji="1" lang="en-US" altLang="zh-CN" sz="4800" dirty="0"/>
              <a:t>THANKS</a:t>
            </a:r>
            <a:endParaRPr kumimoji="1" lang="zh-CN" altLang="en-US" sz="4800" dirty="0"/>
          </a:p>
        </p:txBody>
      </p:sp>
    </p:spTree>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BEAUTIFY_FLAG" val=""/>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BEAUTIFY_FLAG" val=""/>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KSO_WM_BEAUTIFY_FLAG" val=""/>
</p:tagLst>
</file>

<file path=ppt/tags/tag83.xml><?xml version="1.0" encoding="utf-8"?>
<p:tagLst xmlns:p="http://schemas.openxmlformats.org/presentationml/2006/main">
  <p:tag name="KSO_WM_BEAUTIFY_FLAG" val=""/>
</p:tagLst>
</file>

<file path=ppt/tags/tag84.xml><?xml version="1.0" encoding="utf-8"?>
<p:tagLst xmlns:p="http://schemas.openxmlformats.org/presentationml/2006/main">
  <p:tag name="KSO_WM_BEAUTIFY_FLAG" val=""/>
</p:tagLst>
</file>

<file path=ppt/tags/tag85.xml><?xml version="1.0" encoding="utf-8"?>
<p:tagLst xmlns:p="http://schemas.openxmlformats.org/presentationml/2006/main">
  <p:tag name="KSO_WM_BEAUTIFY_FLAG" val=""/>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KSO_WM_BEAUTIFY_FLAG" val=""/>
</p:tagLst>
</file>

<file path=ppt/tags/tag88.xml><?xml version="1.0" encoding="utf-8"?>
<p:tagLst xmlns:p="http://schemas.openxmlformats.org/presentationml/2006/main">
  <p:tag name="KSO_WM_BEAUTIFY_FLAG" val=""/>
</p:tagLst>
</file>

<file path=ppt/tags/tag89.xml><?xml version="1.0" encoding="utf-8"?>
<p:tagLst xmlns:p="http://schemas.openxmlformats.org/presentationml/2006/main">
  <p:tag name="KSO_WM_BEAUTIFY_FLAG" val=""/>
</p:tagLst>
</file>

<file path=ppt/tags/tag90.xml><?xml version="1.0" encoding="utf-8"?>
<p:tagLst xmlns:p="http://schemas.openxmlformats.org/presentationml/2006/main">
  <p:tag name="KSO_WM_BEAUTIFY_FLAG" val=""/>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KSO_WM_BEAUTIFY_FLAG" val=""/>
</p:tagLst>
</file>

<file path=ppt/tags/tag94.xml><?xml version="1.0" encoding="utf-8"?>
<p:tagLst xmlns:p="http://schemas.openxmlformats.org/presentationml/2006/main">
  <p:tag name="KSO_WM_BEAUTIFY_FLAG" val=""/>
</p:tagLst>
</file>

<file path=ppt/tags/tag95.xml><?xml version="1.0" encoding="utf-8"?>
<p:tagLst xmlns:p="http://schemas.openxmlformats.org/presentationml/2006/main">
  <p:tag name="KSO_WM_BEAUTIFY_FLAG" val=""/>
</p:tagLst>
</file>

<file path=ppt/tags/tag96.xml><?xml version="1.0" encoding="utf-8"?>
<p:tagLst xmlns:p="http://schemas.openxmlformats.org/presentationml/2006/main">
  <p:tag name="KSO_WM_BEAUTIFY_FLAG" val=""/>
</p:tagLst>
</file>

<file path=ppt/tags/tag97.xml><?xml version="1.0" encoding="utf-8"?>
<p:tagLst xmlns:p="http://schemas.openxmlformats.org/presentationml/2006/main">
  <p:tag name="KSO_WM_BEAUTIFY_FLAG" val=""/>
</p:tagLst>
</file>

<file path=ppt/tags/tag98.xml><?xml version="1.0" encoding="utf-8"?>
<p:tagLst xmlns:p="http://schemas.openxmlformats.org/presentationml/2006/main">
  <p:tag name="KSO_WM_BEAUTIFY_FLAG" val=""/>
</p:tagLst>
</file>

<file path=ppt/tags/tag99.xml><?xml version="1.0" encoding="utf-8"?>
<p:tagLst xmlns:p="http://schemas.openxmlformats.org/presentationml/2006/main">
  <p:tag name="KSO_WM_BEAUTIFY_FLAG" val=""/>
</p:tagLst>
</file>

<file path=ppt/tags/tag100.xml><?xml version="1.0" encoding="utf-8"?>
<p:tagLst xmlns:p="http://schemas.openxmlformats.org/presentationml/2006/main">
  <p:tag name="KSO_WM_BEAUTIFY_FLAG" val=""/>
</p:tagLst>
</file>

<file path=ppt/tags/tag101.xml><?xml version="1.0" encoding="utf-8"?>
<p:tagLst xmlns:p="http://schemas.openxmlformats.org/presentationml/2006/main">
  <p:tag name="KSO_WM_BEAUTIFY_FLAG" val=""/>
</p:tagLst>
</file>

<file path=ppt/tags/tag102.xml><?xml version="1.0" encoding="utf-8"?>
<p:tagLst xmlns:p="http://schemas.openxmlformats.org/presentationml/2006/main">
  <p:tag name="KSO_WM_BEAUTIFY_FLAG" val=""/>
</p:tagLst>
</file>

<file path=ppt/tags/tag103.xml><?xml version="1.0" encoding="utf-8"?>
<p:tagLst xmlns:p="http://schemas.openxmlformats.org/presentationml/2006/main">
  <p:tag name="KSO_WM_BEAUTIFY_FLAG" val=""/>
</p:tagLst>
</file>

<file path=ppt/tags/tag104.xml><?xml version="1.0" encoding="utf-8"?>
<p:tagLst xmlns:p="http://schemas.openxmlformats.org/presentationml/2006/main">
  <p:tag name="KSO_WM_BEAUTIFY_FLAG" val=""/>
</p:tagLst>
</file>

<file path=ppt/tags/tag105.xml><?xml version="1.0" encoding="utf-8"?>
<p:tagLst xmlns:p="http://schemas.openxmlformats.org/presentationml/2006/main">
  <p:tag name="KSO_WM_BEAUTIFY_FLAG" val=""/>
</p:tagLst>
</file>

<file path=ppt/tags/tag106.xml><?xml version="1.0" encoding="utf-8"?>
<p:tagLst xmlns:p="http://schemas.openxmlformats.org/presentationml/2006/main">
  <p:tag name="TABLE_ENDDRAG_ORIGIN_RECT" val="672*180"/>
  <p:tag name="TABLE_ENDDRAG_RECT" val="144*321*672*180"/>
</p:tagLst>
</file>

<file path=ppt/tags/tag107.xml><?xml version="1.0" encoding="utf-8"?>
<p:tagLst xmlns:p="http://schemas.openxmlformats.org/presentationml/2006/main">
  <p:tag name="KSO_WM_BEAUTIFY_FLAG" val=""/>
  <p:tag name="TABLE_ENDDRAG_ORIGIN_RECT" val="549*313"/>
  <p:tag name="TABLE_ENDDRAG_RECT" val="383*201*549*313"/>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BEAUTIFY_FLAG" val=""/>
</p:tagLst>
</file>

<file path=ppt/tags/tag113.xml><?xml version="1.0" encoding="utf-8"?>
<p:tagLst xmlns:p="http://schemas.openxmlformats.org/presentationml/2006/main">
  <p:tag name="KSO_WM_BEAUTIFY_FLAG" val=""/>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BEAUTIFY_FLAG" val=""/>
</p:tagLst>
</file>

<file path=ppt/tags/tag116.xml><?xml version="1.0" encoding="utf-8"?>
<p:tagLst xmlns:p="http://schemas.openxmlformats.org/presentationml/2006/main">
  <p:tag name="KSO_WM_BEAUTIFY_FLAG" val=""/>
</p:tagLst>
</file>

<file path=ppt/tags/tag117.xml><?xml version="1.0" encoding="utf-8"?>
<p:tagLst xmlns:p="http://schemas.openxmlformats.org/presentationml/2006/main">
  <p:tag name="KSO_WM_BEAUTIFY_FLAG" val=""/>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KSO_WM_BEAUTIFY_FLAG" val=""/>
</p:tagLst>
</file>

<file path=ppt/tags/tag120.xml><?xml version="1.0" encoding="utf-8"?>
<p:tagLst xmlns:p="http://schemas.openxmlformats.org/presentationml/2006/main">
  <p:tag name="KSO_WM_BEAUTIFY_FLAG" val=""/>
</p:tagLst>
</file>

<file path=ppt/tags/tag121.xml><?xml version="1.0" encoding="utf-8"?>
<p:tagLst xmlns:p="http://schemas.openxmlformats.org/presentationml/2006/main">
  <p:tag name="TABLE_ENDDRAG_ORIGIN_RECT" val="672*260"/>
  <p:tag name="TABLE_ENDDRAG_RECT" val="144*230*672*260"/>
  <p:tag name="KSO_WM_BEAUTIFY_FLAG" val=""/>
</p:tagLst>
</file>

<file path=ppt/tags/tag122.xml><?xml version="1.0" encoding="utf-8"?>
<p:tagLst xmlns:p="http://schemas.openxmlformats.org/presentationml/2006/main">
  <p:tag name="TABLE_ENDDRAG_ORIGIN_RECT" val="672*260"/>
  <p:tag name="TABLE_ENDDRAG_RECT" val="144*230*672*260"/>
</p:tagLst>
</file>

<file path=ppt/tags/tag123.xml><?xml version="1.0" encoding="utf-8"?>
<p:tagLst xmlns:p="http://schemas.openxmlformats.org/presentationml/2006/main">
  <p:tag name="KSO_WM_BEAUTIFY_FLAG" val=""/>
</p:tagLst>
</file>

<file path=ppt/tags/tag124.xml><?xml version="1.0" encoding="utf-8"?>
<p:tagLst xmlns:p="http://schemas.openxmlformats.org/presentationml/2006/main">
  <p:tag name="KSO_WM_BEAUTIFY_FLAG" val=""/>
</p:tagLst>
</file>

<file path=ppt/tags/tag125.xml><?xml version="1.0" encoding="utf-8"?>
<p:tagLst xmlns:p="http://schemas.openxmlformats.org/presentationml/2006/main">
  <p:tag name="KSO_WM_BEAUTIFY_FLAG" val=""/>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BEAUTIFY_FLAG" val=""/>
</p:tagLst>
</file>

<file path=ppt/tags/tag129.xml><?xml version="1.0" encoding="utf-8"?>
<p:tagLst xmlns:p="http://schemas.openxmlformats.org/presentationml/2006/main">
  <p:tag name="KSO_WM_BEAUTIFY_FLAG" val=""/>
</p:tagLst>
</file>

<file path=ppt/tags/tag130.xml><?xml version="1.0" encoding="utf-8"?>
<p:tagLst xmlns:p="http://schemas.openxmlformats.org/presentationml/2006/main">
  <p:tag name="TABLE_ENDDRAG_ORIGIN_RECT" val="438*314"/>
  <p:tag name="TABLE_ENDDRAG_RECT" val="266*200*438*314"/>
  <p:tag name="KSO_WM_BEAUTIFY_FLAG" val=""/>
</p:tagLst>
</file>

<file path=ppt/tags/tag131.xml><?xml version="1.0" encoding="utf-8"?>
<p:tagLst xmlns:p="http://schemas.openxmlformats.org/presentationml/2006/main">
  <p:tag name="KSO_WM_BEAUTIFY_FLAG" val=""/>
</p:tagLst>
</file>

<file path=ppt/tags/tag132.xml><?xml version="1.0" encoding="utf-8"?>
<p:tagLst xmlns:p="http://schemas.openxmlformats.org/presentationml/2006/main">
  <p:tag name="KSO_WM_BEAUTIFY_FLAG" val=""/>
</p:tagLst>
</file>

<file path=ppt/tags/tag133.xml><?xml version="1.0" encoding="utf-8"?>
<p:tagLst xmlns:p="http://schemas.openxmlformats.org/presentationml/2006/main">
  <p:tag name="KSO_WM_BEAUTIFY_FLAG" val=""/>
</p:tagLst>
</file>

<file path=ppt/tags/tag134.xml><?xml version="1.0" encoding="utf-8"?>
<p:tagLst xmlns:p="http://schemas.openxmlformats.org/presentationml/2006/main">
  <p:tag name="KSO_WM_BEAUTIFY_FLAG" val=""/>
</p:tagLst>
</file>

<file path=ppt/tags/tag135.xml><?xml version="1.0" encoding="utf-8"?>
<p:tagLst xmlns:p="http://schemas.openxmlformats.org/presentationml/2006/main">
  <p:tag name="KSO_WM_BEAUTIFY_FLAG" val=""/>
</p:tagLst>
</file>

<file path=ppt/tags/tag136.xml><?xml version="1.0" encoding="utf-8"?>
<p:tagLst xmlns:p="http://schemas.openxmlformats.org/presentationml/2006/main">
  <p:tag name="KSO_WM_BEAUTIFY_FLAG" val=""/>
</p:tagLst>
</file>

<file path=ppt/tags/tag137.xml><?xml version="1.0" encoding="utf-8"?>
<p:tagLst xmlns:p="http://schemas.openxmlformats.org/presentationml/2006/main">
  <p:tag name="KSO_WM_BEAUTIFY_FLAG" val=""/>
</p:tagLst>
</file>

<file path=ppt/tags/tag138.xml><?xml version="1.0" encoding="utf-8"?>
<p:tagLst xmlns:p="http://schemas.openxmlformats.org/presentationml/2006/main">
  <p:tag name="KSO_WM_BEAUTIFY_FLAG" val=""/>
</p:tagLst>
</file>

<file path=ppt/tags/tag139.xml><?xml version="1.0" encoding="utf-8"?>
<p:tagLst xmlns:p="http://schemas.openxmlformats.org/presentationml/2006/main">
  <p:tag name="KSO_WM_BEAUTIFY_FLAG" val=""/>
</p:tagLst>
</file>

<file path=ppt/tags/tag140.xml><?xml version="1.0" encoding="utf-8"?>
<p:tagLst xmlns:p="http://schemas.openxmlformats.org/presentationml/2006/main">
  <p:tag name="KSO_WM_BEAUTIFY_FLAG" val=""/>
</p:tagLst>
</file>

<file path=ppt/tags/tag141.xml><?xml version="1.0" encoding="utf-8"?>
<p:tagLst xmlns:p="http://schemas.openxmlformats.org/presentationml/2006/main">
  <p:tag name="KSO_WM_BEAUTIFY_FLAG" val=""/>
</p:tagLst>
</file>

<file path=ppt/tags/tag142.xml><?xml version="1.0" encoding="utf-8"?>
<p:tagLst xmlns:p="http://schemas.openxmlformats.org/presentationml/2006/main">
  <p:tag name="KSO_WM_BEAUTIFY_FLAG" val=""/>
</p:tagLst>
</file>

<file path=ppt/tags/tag143.xml><?xml version="1.0" encoding="utf-8"?>
<p:tagLst xmlns:p="http://schemas.openxmlformats.org/presentationml/2006/main">
  <p:tag name="KSO_WM_BEAUTIFY_FLAG" val=""/>
</p:tagLst>
</file>

<file path=ppt/tags/tag144.xml><?xml version="1.0" encoding="utf-8"?>
<p:tagLst xmlns:p="http://schemas.openxmlformats.org/presentationml/2006/main">
  <p:tag name="KSO_WM_BEAUTIFY_FLAG" val=""/>
</p:tagLst>
</file>

<file path=ppt/tags/tag145.xml><?xml version="1.0" encoding="utf-8"?>
<p:tagLst xmlns:p="http://schemas.openxmlformats.org/presentationml/2006/main">
  <p:tag name="KSO_WM_BEAUTIFY_FLAG" val=""/>
</p:tagLst>
</file>

<file path=ppt/tags/tag146.xml><?xml version="1.0" encoding="utf-8"?>
<p:tagLst xmlns:p="http://schemas.openxmlformats.org/presentationml/2006/main">
  <p:tag name="KSO_WM_BEAUTIFY_FLAG" val=""/>
</p:tagLst>
</file>

<file path=ppt/tags/tag147.xml><?xml version="1.0" encoding="utf-8"?>
<p:tagLst xmlns:p="http://schemas.openxmlformats.org/presentationml/2006/main">
  <p:tag name="KSO_WM_BEAUTIFY_FLAG" val=""/>
</p:tagLst>
</file>

<file path=ppt/tags/tag148.xml><?xml version="1.0" encoding="utf-8"?>
<p:tagLst xmlns:p="http://schemas.openxmlformats.org/presentationml/2006/main">
  <p:tag name="KSO_WM_BEAUTIFY_FLAG" val=""/>
</p:tagLst>
</file>

<file path=ppt/tags/tag149.xml><?xml version="1.0" encoding="utf-8"?>
<p:tagLst xmlns:p="http://schemas.openxmlformats.org/presentationml/2006/main">
  <p:tag name="KSO_WM_BEAUTIFY_FLAG" val=""/>
</p:tagLst>
</file>

<file path=ppt/tags/tag150.xml><?xml version="1.0" encoding="utf-8"?>
<p:tagLst xmlns:p="http://schemas.openxmlformats.org/presentationml/2006/main">
  <p:tag name="KSO_WM_BEAUTIFY_FLAG" val=""/>
</p:tagLst>
</file>

<file path=ppt/tags/tag151.xml><?xml version="1.0" encoding="utf-8"?>
<p:tagLst xmlns:p="http://schemas.openxmlformats.org/presentationml/2006/main">
  <p:tag name="KSO_WM_BEAUTIFY_FLAG" val=""/>
</p:tagLst>
</file>

<file path=ppt/tags/tag152.xml><?xml version="1.0" encoding="utf-8"?>
<p:tagLst xmlns:p="http://schemas.openxmlformats.org/presentationml/2006/main">
  <p:tag name="KSO_WM_BEAUTIFY_FLAG" val=""/>
</p:tagLst>
</file>

<file path=ppt/tags/tag153.xml><?xml version="1.0" encoding="utf-8"?>
<p:tagLst xmlns:p="http://schemas.openxmlformats.org/presentationml/2006/main">
  <p:tag name="KSO_WM_BEAUTIFY_FLAG" val=""/>
</p:tagLst>
</file>

<file path=ppt/tags/tag154.xml><?xml version="1.0" encoding="utf-8"?>
<p:tagLst xmlns:p="http://schemas.openxmlformats.org/presentationml/2006/main">
  <p:tag name="KSO_WM_BEAUTIFY_FLAG" val=""/>
</p:tagLst>
</file>

<file path=ppt/tags/tag155.xml><?xml version="1.0" encoding="utf-8"?>
<p:tagLst xmlns:p="http://schemas.openxmlformats.org/presentationml/2006/main">
  <p:tag name="KSO_WM_BEAUTIFY_FLAG" val=""/>
</p:tagLst>
</file>

<file path=ppt/tags/tag156.xml><?xml version="1.0" encoding="utf-8"?>
<p:tagLst xmlns:p="http://schemas.openxmlformats.org/presentationml/2006/main">
  <p:tag name="KSO_WM_BEAUTIFY_FLAG" val=""/>
</p:tagLst>
</file>

<file path=ppt/tags/tag157.xml><?xml version="1.0" encoding="utf-8"?>
<p:tagLst xmlns:p="http://schemas.openxmlformats.org/presentationml/2006/main">
  <p:tag name="KSO_WM_BEAUTIFY_FLAG" val=""/>
</p:tagLst>
</file>

<file path=ppt/tags/tag158.xml><?xml version="1.0" encoding="utf-8"?>
<p:tagLst xmlns:p="http://schemas.openxmlformats.org/presentationml/2006/main">
  <p:tag name="KSO_WM_BEAUTIFY_FLAG" val=""/>
</p:tagLst>
</file>

<file path=ppt/tags/tag159.xml><?xml version="1.0" encoding="utf-8"?>
<p:tagLst xmlns:p="http://schemas.openxmlformats.org/presentationml/2006/main">
  <p:tag name="KSO_WM_BEAUTIFY_FLAG" val=""/>
</p:tagLst>
</file>

<file path=ppt/tags/tag160.xml><?xml version="1.0" encoding="utf-8"?>
<p:tagLst xmlns:p="http://schemas.openxmlformats.org/presentationml/2006/main">
  <p:tag name="KSO_WM_BEAUTIFY_FLAG" val=""/>
</p:tagLst>
</file>

<file path=ppt/tags/tag161.xml><?xml version="1.0" encoding="utf-8"?>
<p:tagLst xmlns:p="http://schemas.openxmlformats.org/presentationml/2006/main">
  <p:tag name="KSO_WM_BEAUTIFY_FLAG" val=""/>
</p:tagLst>
</file>

<file path=ppt/tags/tag162.xml><?xml version="1.0" encoding="utf-8"?>
<p:tagLst xmlns:p="http://schemas.openxmlformats.org/presentationml/2006/main">
  <p:tag name="KSO_WM_BEAUTIFY_FLAG" val=""/>
</p:tagLst>
</file>

<file path=ppt/tags/tag163.xml><?xml version="1.0" encoding="utf-8"?>
<p:tagLst xmlns:p="http://schemas.openxmlformats.org/presentationml/2006/main">
  <p:tag name="KSO_WM_BEAUTIFY_FLAG" val=""/>
</p:tagLst>
</file>

<file path=ppt/tags/tag164.xml><?xml version="1.0" encoding="utf-8"?>
<p:tagLst xmlns:p="http://schemas.openxmlformats.org/presentationml/2006/main">
  <p:tag name="KSO_WM_BEAUTIFY_FLAG" val=""/>
</p:tagLst>
</file>

<file path=ppt/tags/tag165.xml><?xml version="1.0" encoding="utf-8"?>
<p:tagLst xmlns:p="http://schemas.openxmlformats.org/presentationml/2006/main">
  <p:tag name="KSO_WM_BEAUTIFY_FLAG" val=""/>
</p:tagLst>
</file>

<file path=ppt/tags/tag166.xml><?xml version="1.0" encoding="utf-8"?>
<p:tagLst xmlns:p="http://schemas.openxmlformats.org/presentationml/2006/main">
  <p:tag name="KSO_WM_BEAUTIFY_FLAG" val=""/>
</p:tagLst>
</file>

<file path=ppt/tags/tag167.xml><?xml version="1.0" encoding="utf-8"?>
<p:tagLst xmlns:p="http://schemas.openxmlformats.org/presentationml/2006/main">
  <p:tag name="KSO_WM_BEAUTIFY_FLAG" val=""/>
</p:tagLst>
</file>

<file path=ppt/tags/tag168.xml><?xml version="1.0" encoding="utf-8"?>
<p:tagLst xmlns:p="http://schemas.openxmlformats.org/presentationml/2006/main">
  <p:tag name="KSO_WM_BEAUTIFY_FLAG" val=""/>
</p:tagLst>
</file>

<file path=ppt/tags/tag169.xml><?xml version="1.0" encoding="utf-8"?>
<p:tagLst xmlns:p="http://schemas.openxmlformats.org/presentationml/2006/main">
  <p:tag name="KSO_WM_BEAUTIFY_FLAG" val=""/>
</p:tagLst>
</file>

<file path=ppt/tags/tag170.xml><?xml version="1.0" encoding="utf-8"?>
<p:tagLst xmlns:p="http://schemas.openxmlformats.org/presentationml/2006/main">
  <p:tag name="KSO_WM_BEAUTIFY_FLAG" val=""/>
</p:tagLst>
</file>

<file path=ppt/tags/tag171.xml><?xml version="1.0" encoding="utf-8"?>
<p:tagLst xmlns:p="http://schemas.openxmlformats.org/presentationml/2006/main">
  <p:tag name="KSO_WM_BEAUTIFY_FLAG" val=""/>
</p:tagLst>
</file>

<file path=ppt/tags/tag172.xml><?xml version="1.0" encoding="utf-8"?>
<p:tagLst xmlns:p="http://schemas.openxmlformats.org/presentationml/2006/main">
  <p:tag name="KSO_WM_BEAUTIFY_FLAG" val=""/>
</p:tagLst>
</file>

<file path=ppt/tags/tag173.xml><?xml version="1.0" encoding="utf-8"?>
<p:tagLst xmlns:p="http://schemas.openxmlformats.org/presentationml/2006/main">
  <p:tag name="KSO_WM_BEAUTIFY_FLAG" val=""/>
</p:tagLst>
</file>

<file path=ppt/tags/tag174.xml><?xml version="1.0" encoding="utf-8"?>
<p:tagLst xmlns:p="http://schemas.openxmlformats.org/presentationml/2006/main">
  <p:tag name="KSO_WM_BEAUTIFY_FLAG" val=""/>
</p:tagLst>
</file>

<file path=ppt/tags/tag175.xml><?xml version="1.0" encoding="utf-8"?>
<p:tagLst xmlns:p="http://schemas.openxmlformats.org/presentationml/2006/main">
  <p:tag name="KSO_WM_BEAUTIFY_FLAG" val=""/>
</p:tagLst>
</file>

<file path=ppt/tags/tag176.xml><?xml version="1.0" encoding="utf-8"?>
<p:tagLst xmlns:p="http://schemas.openxmlformats.org/presentationml/2006/main">
  <p:tag name="KSO_WM_BEAUTIFY_FLAG" val=""/>
</p:tagLst>
</file>

<file path=ppt/tags/tag177.xml><?xml version="1.0" encoding="utf-8"?>
<p:tagLst xmlns:p="http://schemas.openxmlformats.org/presentationml/2006/main">
  <p:tag name="KSO_WM_BEAUTIFY_FLAG" val=""/>
</p:tagLst>
</file>

<file path=ppt/tags/tag178.xml><?xml version="1.0" encoding="utf-8"?>
<p:tagLst xmlns:p="http://schemas.openxmlformats.org/presentationml/2006/main">
  <p:tag name="KSO_WM_BEAUTIFY_FLAG" val=""/>
</p:tagLst>
</file>

<file path=ppt/tags/tag179.xml><?xml version="1.0" encoding="utf-8"?>
<p:tagLst xmlns:p="http://schemas.openxmlformats.org/presentationml/2006/main">
  <p:tag name="KSO_WM_BEAUTIFY_FLAG" val=""/>
</p:tagLst>
</file>

<file path=ppt/tags/tag180.xml><?xml version="1.0" encoding="utf-8"?>
<p:tagLst xmlns:p="http://schemas.openxmlformats.org/presentationml/2006/main">
  <p:tag name="KSO_WM_BEAUTIFY_FLAG" val=""/>
</p:tagLst>
</file>

<file path=ppt/tags/tag181.xml><?xml version="1.0" encoding="utf-8"?>
<p:tagLst xmlns:p="http://schemas.openxmlformats.org/presentationml/2006/main">
  <p:tag name="KSO_WM_BEAUTIFY_FLAG" val=""/>
</p:tagLst>
</file>

<file path=ppt/tags/tag182.xml><?xml version="1.0" encoding="utf-8"?>
<p:tagLst xmlns:p="http://schemas.openxmlformats.org/presentationml/2006/main">
  <p:tag name="KSO_WM_BEAUTIFY_FLAG" val=""/>
</p:tagLst>
</file>

<file path=ppt/tags/tag183.xml><?xml version="1.0" encoding="utf-8"?>
<p:tagLst xmlns:p="http://schemas.openxmlformats.org/presentationml/2006/main">
  <p:tag name="KSO_WM_BEAUTIFY_FLAG" val=""/>
</p:tagLst>
</file>

<file path=ppt/tags/tag184.xml><?xml version="1.0" encoding="utf-8"?>
<p:tagLst xmlns:p="http://schemas.openxmlformats.org/presentationml/2006/main">
  <p:tag name="KSO_WM_BEAUTIFY_FLAG" val=""/>
</p:tagLst>
</file>

<file path=ppt/tags/tag185.xml><?xml version="1.0" encoding="utf-8"?>
<p:tagLst xmlns:p="http://schemas.openxmlformats.org/presentationml/2006/main">
  <p:tag name="KSO_WM_BEAUTIFY_FLAG" val=""/>
</p:tagLst>
</file>

<file path=ppt/tags/tag186.xml><?xml version="1.0" encoding="utf-8"?>
<p:tagLst xmlns:p="http://schemas.openxmlformats.org/presentationml/2006/main">
  <p:tag name="KSO_WM_BEAUTIFY_FLAG" val=""/>
</p:tagLst>
</file>

<file path=ppt/tags/tag187.xml><?xml version="1.0" encoding="utf-8"?>
<p:tagLst xmlns:p="http://schemas.openxmlformats.org/presentationml/2006/main">
  <p:tag name="KSO_WM_BEAUTIFY_FLAG" val=""/>
</p:tagLst>
</file>

<file path=ppt/tags/tag188.xml><?xml version="1.0" encoding="utf-8"?>
<p:tagLst xmlns:p="http://schemas.openxmlformats.org/presentationml/2006/main">
  <p:tag name="KSO_WM_BEAUTIFY_FLAG" val=""/>
</p:tagLst>
</file>

<file path=ppt/tags/tag189.xml><?xml version="1.0" encoding="utf-8"?>
<p:tagLst xmlns:p="http://schemas.openxmlformats.org/presentationml/2006/main">
  <p:tag name="KSO_WM_BEAUTIFY_FLAG" val=""/>
</p:tagLst>
</file>

<file path=ppt/tags/tag190.xml><?xml version="1.0" encoding="utf-8"?>
<p:tagLst xmlns:p="http://schemas.openxmlformats.org/presentationml/2006/main">
  <p:tag name="KSO_WM_BEAUTIFY_FLAG" val=""/>
</p:tagLst>
</file>

<file path=ppt/tags/tag191.xml><?xml version="1.0" encoding="utf-8"?>
<p:tagLst xmlns:p="http://schemas.openxmlformats.org/presentationml/2006/main">
  <p:tag name="KSO_WM_BEAUTIFY_FLAG" val=""/>
</p:tagLst>
</file>

<file path=ppt/tags/tag192.xml><?xml version="1.0" encoding="utf-8"?>
<p:tagLst xmlns:p="http://schemas.openxmlformats.org/presentationml/2006/main">
  <p:tag name="KSO_WM_BEAUTIFY_FLAG" val=""/>
</p:tagLst>
</file>

<file path=ppt/tags/tag193.xml><?xml version="1.0" encoding="utf-8"?>
<p:tagLst xmlns:p="http://schemas.openxmlformats.org/presentationml/2006/main">
  <p:tag name="KSO_WM_BEAUTIFY_FLAG" val=""/>
</p:tagLst>
</file>

<file path=ppt/tags/tag194.xml><?xml version="1.0" encoding="utf-8"?>
<p:tagLst xmlns:p="http://schemas.openxmlformats.org/presentationml/2006/main">
  <p:tag name="KSO_WM_BEAUTIFY_FLAG" val=""/>
</p:tagLst>
</file>

<file path=ppt/tags/tag195.xml><?xml version="1.0" encoding="utf-8"?>
<p:tagLst xmlns:p="http://schemas.openxmlformats.org/presentationml/2006/main">
  <p:tag name="KSO_WM_BEAUTIFY_FLAG" val=""/>
</p:tagLst>
</file>

<file path=ppt/tags/tag196.xml><?xml version="1.0" encoding="utf-8"?>
<p:tagLst xmlns:p="http://schemas.openxmlformats.org/presentationml/2006/main">
  <p:tag name="KSO_WM_BEAUTIFY_FLAG" val=""/>
</p:tagLst>
</file>

<file path=ppt/tags/tag197.xml><?xml version="1.0" encoding="utf-8"?>
<p:tagLst xmlns:p="http://schemas.openxmlformats.org/presentationml/2006/main">
  <p:tag name="KSO_WM_BEAUTIFY_FLAG" val=""/>
</p:tagLst>
</file>

<file path=ppt/tags/tag198.xml><?xml version="1.0" encoding="utf-8"?>
<p:tagLst xmlns:p="http://schemas.openxmlformats.org/presentationml/2006/main">
  <p:tag name="KSO_WM_BEAUTIFY_FLAG" val=""/>
</p:tagLst>
</file>

<file path=ppt/tags/tag199.xml><?xml version="1.0" encoding="utf-8"?>
<p:tagLst xmlns:p="http://schemas.openxmlformats.org/presentationml/2006/main">
  <p:tag name="KSO_WM_BEAUTIFY_FLAG" val=""/>
</p:tagLst>
</file>

<file path=ppt/tags/tag200.xml><?xml version="1.0" encoding="utf-8"?>
<p:tagLst xmlns:p="http://schemas.openxmlformats.org/presentationml/2006/main">
  <p:tag name="KSO_WM_BEAUTIFY_FLAG" val=""/>
</p:tagLst>
</file>

<file path=ppt/tags/tag201.xml><?xml version="1.0" encoding="utf-8"?>
<p:tagLst xmlns:p="http://schemas.openxmlformats.org/presentationml/2006/main">
  <p:tag name="KSO_WM_BEAUTIFY_FLAG" val=""/>
</p:tagLst>
</file>

<file path=ppt/tags/tag202.xml><?xml version="1.0" encoding="utf-8"?>
<p:tagLst xmlns:p="http://schemas.openxmlformats.org/presentationml/2006/main">
  <p:tag name="KSO_WM_BEAUTIFY_FLAG" val=""/>
</p:tagLst>
</file>

<file path=ppt/tags/tag203.xml><?xml version="1.0" encoding="utf-8"?>
<p:tagLst xmlns:p="http://schemas.openxmlformats.org/presentationml/2006/main">
  <p:tag name="KSO_WM_BEAUTIFY_FLAG" val=""/>
</p:tagLst>
</file>

<file path=ppt/tags/tag204.xml><?xml version="1.0" encoding="utf-8"?>
<p:tagLst xmlns:p="http://schemas.openxmlformats.org/presentationml/2006/main">
  <p:tag name="KSO_WM_BEAUTIFY_FLAG" val=""/>
</p:tagLst>
</file>

<file path=ppt/tags/tag205.xml><?xml version="1.0" encoding="utf-8"?>
<p:tagLst xmlns:p="http://schemas.openxmlformats.org/presentationml/2006/main">
  <p:tag name="KSO_WM_BEAUTIFY_FLAG" val=""/>
</p:tagLst>
</file>

<file path=ppt/tags/tag206.xml><?xml version="1.0" encoding="utf-8"?>
<p:tagLst xmlns:p="http://schemas.openxmlformats.org/presentationml/2006/main">
  <p:tag name="KSO_WM_BEAUTIFY_FLAG" val=""/>
</p:tagLst>
</file>

<file path=ppt/tags/tag207.xml><?xml version="1.0" encoding="utf-8"?>
<p:tagLst xmlns:p="http://schemas.openxmlformats.org/presentationml/2006/main">
  <p:tag name="KSO_WM_BEAUTIFY_FLAG" val=""/>
</p:tagLst>
</file>

<file path=ppt/tags/tag208.xml><?xml version="1.0" encoding="utf-8"?>
<p:tagLst xmlns:p="http://schemas.openxmlformats.org/presentationml/2006/main">
  <p:tag name="KSO_WM_BEAUTIFY_FLAG" val=""/>
</p:tagLst>
</file>

<file path=ppt/tags/tag209.xml><?xml version="1.0" encoding="utf-8"?>
<p:tagLst xmlns:p="http://schemas.openxmlformats.org/presentationml/2006/main">
  <p:tag name="KSO_WM_BEAUTIFY_FLAG" val=""/>
</p:tagLst>
</file>

<file path=ppt/tags/tag210.xml><?xml version="1.0" encoding="utf-8"?>
<p:tagLst xmlns:p="http://schemas.openxmlformats.org/presentationml/2006/main">
  <p:tag name="KSO_WM_BEAUTIFY_FLAG" val=""/>
</p:tagLst>
</file>

<file path=ppt/tags/tag211.xml><?xml version="1.0" encoding="utf-8"?>
<p:tagLst xmlns:p="http://schemas.openxmlformats.org/presentationml/2006/main">
  <p:tag name="KSO_WM_BEAUTIFY_FLAG" val=""/>
</p:tagLst>
</file>

<file path=ppt/tags/tag212.xml><?xml version="1.0" encoding="utf-8"?>
<p:tagLst xmlns:p="http://schemas.openxmlformats.org/presentationml/2006/main">
  <p:tag name="KSO_WM_BEAUTIFY_FLAG" val=""/>
</p:tagLst>
</file>

<file path=ppt/tags/tag213.xml><?xml version="1.0" encoding="utf-8"?>
<p:tagLst xmlns:p="http://schemas.openxmlformats.org/presentationml/2006/main">
  <p:tag name="KSO_WM_BEAUTIFY_FLAG" val=""/>
</p:tagLst>
</file>

<file path=ppt/tags/tag214.xml><?xml version="1.0" encoding="utf-8"?>
<p:tagLst xmlns:p="http://schemas.openxmlformats.org/presentationml/2006/main">
  <p:tag name="KSO_WM_BEAUTIFY_FLAG" val=""/>
</p:tagLst>
</file>

<file path=ppt/tags/tag215.xml><?xml version="1.0" encoding="utf-8"?>
<p:tagLst xmlns:p="http://schemas.openxmlformats.org/presentationml/2006/main">
  <p:tag name="KSO_WM_BEAUTIFY_FLAG" val=""/>
</p:tagLst>
</file>

<file path=ppt/tags/tag216.xml><?xml version="1.0" encoding="utf-8"?>
<p:tagLst xmlns:p="http://schemas.openxmlformats.org/presentationml/2006/main">
  <p:tag name="KSO_WM_BEAUTIFY_FLAG" val=""/>
</p:tagLst>
</file>

<file path=ppt/tags/tag217.xml><?xml version="1.0" encoding="utf-8"?>
<p:tagLst xmlns:p="http://schemas.openxmlformats.org/presentationml/2006/main">
  <p:tag name="KSO_WM_BEAUTIFY_FLAG" val=""/>
</p:tagLst>
</file>

<file path=ppt/tags/tag218.xml><?xml version="1.0" encoding="utf-8"?>
<p:tagLst xmlns:p="http://schemas.openxmlformats.org/presentationml/2006/main">
  <p:tag name="KSO_WM_BEAUTIFY_FLAG" val=""/>
  <p:tag name="TABLE_ENDDRAG_ORIGIN_RECT" val="49*34"/>
  <p:tag name="TABLE_ENDDRAG_RECT" val="428*222*49*34"/>
</p:tagLst>
</file>

<file path=ppt/tags/tag219.xml><?xml version="1.0" encoding="utf-8"?>
<p:tagLst xmlns:p="http://schemas.openxmlformats.org/presentationml/2006/main">
  <p:tag name="KSO_WM_BEAUTIFY_FLAG" val=""/>
</p:tagLst>
</file>

<file path=ppt/tags/tag220.xml><?xml version="1.0" encoding="utf-8"?>
<p:tagLst xmlns:p="http://schemas.openxmlformats.org/presentationml/2006/main">
  <p:tag name="KSO_WM_BEAUTIFY_FLAG" val=""/>
</p:tagLst>
</file>

<file path=ppt/tags/tag221.xml><?xml version="1.0" encoding="utf-8"?>
<p:tagLst xmlns:p="http://schemas.openxmlformats.org/presentationml/2006/main">
  <p:tag name="KSO_WM_BEAUTIFY_FLAG" val=""/>
</p:tagLst>
</file>

<file path=ppt/tags/tag222.xml><?xml version="1.0" encoding="utf-8"?>
<p:tagLst xmlns:p="http://schemas.openxmlformats.org/presentationml/2006/main">
  <p:tag name="KSO_WM_BEAUTIFY_FLAG" val=""/>
</p:tagLst>
</file>

<file path=ppt/tags/tag223.xml><?xml version="1.0" encoding="utf-8"?>
<p:tagLst xmlns:p="http://schemas.openxmlformats.org/presentationml/2006/main">
  <p:tag name="KSO_WM_BEAUTIFY_FLAG" val=""/>
</p:tagLst>
</file>

<file path=ppt/tags/tag224.xml><?xml version="1.0" encoding="utf-8"?>
<p:tagLst xmlns:p="http://schemas.openxmlformats.org/presentationml/2006/main">
  <p:tag name="KSO_WM_BEAUTIFY_FLAG" val=""/>
</p:tagLst>
</file>

<file path=ppt/tags/tag225.xml><?xml version="1.0" encoding="utf-8"?>
<p:tagLst xmlns:p="http://schemas.openxmlformats.org/presentationml/2006/main">
  <p:tag name="KSO_WM_BEAUTIFY_FLAG" val=""/>
</p:tagLst>
</file>

<file path=ppt/tags/tag226.xml><?xml version="1.0" encoding="utf-8"?>
<p:tagLst xmlns:p="http://schemas.openxmlformats.org/presentationml/2006/main">
  <p:tag name="KSO_WM_BEAUTIFY_FLAG" val=""/>
</p:tagLst>
</file>

<file path=ppt/tags/tag227.xml><?xml version="1.0" encoding="utf-8"?>
<p:tagLst xmlns:p="http://schemas.openxmlformats.org/presentationml/2006/main">
  <p:tag name="KSO_WM_BEAUTIFY_FLAG" val=""/>
</p:tagLst>
</file>

<file path=ppt/tags/tag228.xml><?xml version="1.0" encoding="utf-8"?>
<p:tagLst xmlns:p="http://schemas.openxmlformats.org/presentationml/2006/main">
  <p:tag name="KSO_WM_BEAUTIFY_FLAG" val=""/>
</p:tagLst>
</file>

<file path=ppt/tags/tag229.xml><?xml version="1.0" encoding="utf-8"?>
<p:tagLst xmlns:p="http://schemas.openxmlformats.org/presentationml/2006/main">
  <p:tag name="KSO_WM_BEAUTIFY_FLAG" val=""/>
</p:tagLst>
</file>

<file path=ppt/tags/tag230.xml><?xml version="1.0" encoding="utf-8"?>
<p:tagLst xmlns:p="http://schemas.openxmlformats.org/presentationml/2006/main">
  <p:tag name="KSO_WM_BEAUTIFY_FLAG" val=""/>
</p:tagLst>
</file>

<file path=ppt/tags/tag231.xml><?xml version="1.0" encoding="utf-8"?>
<p:tagLst xmlns:p="http://schemas.openxmlformats.org/presentationml/2006/main">
  <p:tag name="KSO_WM_BEAUTIFY_FLAG" val=""/>
</p:tagLst>
</file>

<file path=ppt/tags/tag232.xml><?xml version="1.0" encoding="utf-8"?>
<p:tagLst xmlns:p="http://schemas.openxmlformats.org/presentationml/2006/main">
  <p:tag name="KSO_WM_BEAUTIFY_FLAG" val=""/>
</p:tagLst>
</file>

<file path=ppt/tags/tag233.xml><?xml version="1.0" encoding="utf-8"?>
<p:tagLst xmlns:p="http://schemas.openxmlformats.org/presentationml/2006/main">
  <p:tag name="KSO_WM_BEAUTIFY_FLAG" val=""/>
</p:tagLst>
</file>

<file path=ppt/tags/tag234.xml><?xml version="1.0" encoding="utf-8"?>
<p:tagLst xmlns:p="http://schemas.openxmlformats.org/presentationml/2006/main">
  <p:tag name="KSO_WM_BEAUTIFY_FLAG" val=""/>
</p:tagLst>
</file>

<file path=ppt/tags/tag235.xml><?xml version="1.0" encoding="utf-8"?>
<p:tagLst xmlns:p="http://schemas.openxmlformats.org/presentationml/2006/main">
  <p:tag name="KSO_WM_BEAUTIFY_FLAG" val=""/>
</p:tagLst>
</file>

<file path=ppt/tags/tag236.xml><?xml version="1.0" encoding="utf-8"?>
<p:tagLst xmlns:p="http://schemas.openxmlformats.org/presentationml/2006/main">
  <p:tag name="KSO_WM_BEAUTIFY_FLAG" val=""/>
</p:tagLst>
</file>

<file path=ppt/tags/tag237.xml><?xml version="1.0" encoding="utf-8"?>
<p:tagLst xmlns:p="http://schemas.openxmlformats.org/presentationml/2006/main">
  <p:tag name="KSO_WM_BEAUTIFY_FLAG" val=""/>
</p:tagLst>
</file>

<file path=ppt/tags/tag238.xml><?xml version="1.0" encoding="utf-8"?>
<p:tagLst xmlns:p="http://schemas.openxmlformats.org/presentationml/2006/main">
  <p:tag name="KSO_WM_BEAUTIFY_FLAG" val=""/>
</p:tagLst>
</file>

<file path=ppt/tags/tag239.xml><?xml version="1.0" encoding="utf-8"?>
<p:tagLst xmlns:p="http://schemas.openxmlformats.org/presentationml/2006/main">
  <p:tag name="KSO_WM_BEAUTIFY_FLAG" val=""/>
</p:tagLst>
</file>

<file path=ppt/tags/tag240.xml><?xml version="1.0" encoding="utf-8"?>
<p:tagLst xmlns:p="http://schemas.openxmlformats.org/presentationml/2006/main">
  <p:tag name="KSO_WM_BEAUTIFY_FLAG" val=""/>
</p:tagLst>
</file>

<file path=ppt/tags/tag241.xml><?xml version="1.0" encoding="utf-8"?>
<p:tagLst xmlns:p="http://schemas.openxmlformats.org/presentationml/2006/main">
  <p:tag name="KSO_WM_BEAUTIFY_FLAG" val=""/>
</p:tagLst>
</file>

<file path=ppt/tags/tag242.xml><?xml version="1.0" encoding="utf-8"?>
<p:tagLst xmlns:p="http://schemas.openxmlformats.org/presentationml/2006/main">
  <p:tag name="KSO_WM_BEAUTIFY_FLAG" val=""/>
</p:tagLst>
</file>

<file path=ppt/tags/tag243.xml><?xml version="1.0" encoding="utf-8"?>
<p:tagLst xmlns:p="http://schemas.openxmlformats.org/presentationml/2006/main">
  <p:tag name="KSO_WM_BEAUTIFY_FLAG" val=""/>
</p:tagLst>
</file>

<file path=ppt/tags/tag244.xml><?xml version="1.0" encoding="utf-8"?>
<p:tagLst xmlns:p="http://schemas.openxmlformats.org/presentationml/2006/main">
  <p:tag name="KSO_WM_BEAUTIFY_FLAG" val=""/>
</p:tagLst>
</file>

<file path=ppt/tags/tag245.xml><?xml version="1.0" encoding="utf-8"?>
<p:tagLst xmlns:p="http://schemas.openxmlformats.org/presentationml/2006/main">
  <p:tag name="KSO_WM_BEAUTIFY_FLAG" val=""/>
</p:tagLst>
</file>

<file path=ppt/tags/tag246.xml><?xml version="1.0" encoding="utf-8"?>
<p:tagLst xmlns:p="http://schemas.openxmlformats.org/presentationml/2006/main">
  <p:tag name="KSO_WM_BEAUTIFY_FLAG" val=""/>
</p:tagLst>
</file>

<file path=ppt/tags/tag247.xml><?xml version="1.0" encoding="utf-8"?>
<p:tagLst xmlns:p="http://schemas.openxmlformats.org/presentationml/2006/main">
  <p:tag name="KSO_WM_BEAUTIFY_FLAG" val=""/>
</p:tagLst>
</file>

<file path=ppt/tags/tag248.xml><?xml version="1.0" encoding="utf-8"?>
<p:tagLst xmlns:p="http://schemas.openxmlformats.org/presentationml/2006/main">
  <p:tag name="KSO_WM_BEAUTIFY_FLAG" val=""/>
</p:tagLst>
</file>

<file path=ppt/tags/tag249.xml><?xml version="1.0" encoding="utf-8"?>
<p:tagLst xmlns:p="http://schemas.openxmlformats.org/presentationml/2006/main">
  <p:tag name="KSO_WM_BEAUTIFY_FLAG" val=""/>
</p:tagLst>
</file>

<file path=ppt/tags/tag250.xml><?xml version="1.0" encoding="utf-8"?>
<p:tagLst xmlns:p="http://schemas.openxmlformats.org/presentationml/2006/main">
  <p:tag name="KSO_WM_BEAUTIFY_FLAG" val=""/>
</p:tagLst>
</file>

<file path=ppt/tags/tag251.xml><?xml version="1.0" encoding="utf-8"?>
<p:tagLst xmlns:p="http://schemas.openxmlformats.org/presentationml/2006/main">
  <p:tag name="KSO_WM_BEAUTIFY_FLAG" val=""/>
</p:tagLst>
</file>

<file path=ppt/tags/tag252.xml><?xml version="1.0" encoding="utf-8"?>
<p:tagLst xmlns:p="http://schemas.openxmlformats.org/presentationml/2006/main">
  <p:tag name="KSO_WM_BEAUTIFY_FLAG" val=""/>
</p:tagLst>
</file>

<file path=ppt/tags/tag253.xml><?xml version="1.0" encoding="utf-8"?>
<p:tagLst xmlns:p="http://schemas.openxmlformats.org/presentationml/2006/main">
  <p:tag name="KSO_WM_BEAUTIFY_FLAG" val=""/>
</p:tagLst>
</file>

<file path=ppt/tags/tag254.xml><?xml version="1.0" encoding="utf-8"?>
<p:tagLst xmlns:p="http://schemas.openxmlformats.org/presentationml/2006/main">
  <p:tag name="KSO_WM_BEAUTIFY_FLAG" val=""/>
</p:tagLst>
</file>

<file path=ppt/tags/tag255.xml><?xml version="1.0" encoding="utf-8"?>
<p:tagLst xmlns:p="http://schemas.openxmlformats.org/presentationml/2006/main">
  <p:tag name="KSO_WM_BEAUTIFY_FLAG" val=""/>
</p:tagLst>
</file>

<file path=ppt/tags/tag256.xml><?xml version="1.0" encoding="utf-8"?>
<p:tagLst xmlns:p="http://schemas.openxmlformats.org/presentationml/2006/main">
  <p:tag name="KSO_WM_BEAUTIFY_FLAG" val=""/>
</p:tagLst>
</file>

<file path=ppt/tags/tag257.xml><?xml version="1.0" encoding="utf-8"?>
<p:tagLst xmlns:p="http://schemas.openxmlformats.org/presentationml/2006/main">
  <p:tag name="KSO_WM_BEAUTIFY_FLAG" val=""/>
</p:tagLst>
</file>

<file path=ppt/tags/tag258.xml><?xml version="1.0" encoding="utf-8"?>
<p:tagLst xmlns:p="http://schemas.openxmlformats.org/presentationml/2006/main">
  <p:tag name="KSO_WM_BEAUTIFY_FLAG" val=""/>
</p:tagLst>
</file>

<file path=ppt/tags/tag259.xml><?xml version="1.0" encoding="utf-8"?>
<p:tagLst xmlns:p="http://schemas.openxmlformats.org/presentationml/2006/main">
  <p:tag name="KSO_WM_BEAUTIFY_FLAG" val=""/>
</p:tagLst>
</file>

<file path=ppt/tags/tag260.xml><?xml version="1.0" encoding="utf-8"?>
<p:tagLst xmlns:p="http://schemas.openxmlformats.org/presentationml/2006/main">
  <p:tag name="KSO_WM_BEAUTIFY_FLAG" val=""/>
</p:tagLst>
</file>

<file path=ppt/tags/tag261.xml><?xml version="1.0" encoding="utf-8"?>
<p:tagLst xmlns:p="http://schemas.openxmlformats.org/presentationml/2006/main">
  <p:tag name="KSO_WM_BEAUTIFY_FLAG" val=""/>
</p:tagLst>
</file>

<file path=ppt/tags/tag262.xml><?xml version="1.0" encoding="utf-8"?>
<p:tagLst xmlns:p="http://schemas.openxmlformats.org/presentationml/2006/main">
  <p:tag name="KSO_WM_BEAUTIFY_FLAG" val=""/>
</p:tagLst>
</file>

<file path=ppt/tags/tag263.xml><?xml version="1.0" encoding="utf-8"?>
<p:tagLst xmlns:p="http://schemas.openxmlformats.org/presentationml/2006/main">
  <p:tag name="KSO_WM_BEAUTIFY_FLAG" val=""/>
</p:tagLst>
</file>

<file path=ppt/tags/tag264.xml><?xml version="1.0" encoding="utf-8"?>
<p:tagLst xmlns:p="http://schemas.openxmlformats.org/presentationml/2006/main">
  <p:tag name="KSO_WM_BEAUTIFY_FLAG" val=""/>
</p:tagLst>
</file>

<file path=ppt/tags/tag265.xml><?xml version="1.0" encoding="utf-8"?>
<p:tagLst xmlns:p="http://schemas.openxmlformats.org/presentationml/2006/main">
  <p:tag name="KSO_WM_BEAUTIFY_FLAG" val=""/>
</p:tagLst>
</file>

<file path=ppt/tags/tag266.xml><?xml version="1.0" encoding="utf-8"?>
<p:tagLst xmlns:p="http://schemas.openxmlformats.org/presentationml/2006/main">
  <p:tag name="KSO_WM_BEAUTIFY_FLAG" val=""/>
</p:tagLst>
</file>

<file path=ppt/tags/tag267.xml><?xml version="1.0" encoding="utf-8"?>
<p:tagLst xmlns:p="http://schemas.openxmlformats.org/presentationml/2006/main">
  <p:tag name="KSO_WM_BEAUTIFY_FLAG" val=""/>
</p:tagLst>
</file>

<file path=ppt/tags/tag268.xml><?xml version="1.0" encoding="utf-8"?>
<p:tagLst xmlns:p="http://schemas.openxmlformats.org/presentationml/2006/main">
  <p:tag name="KSO_WM_BEAUTIFY_FLAG" val=""/>
</p:tagLst>
</file>

<file path=ppt/tags/tag269.xml><?xml version="1.0" encoding="utf-8"?>
<p:tagLst xmlns:p="http://schemas.openxmlformats.org/presentationml/2006/main">
  <p:tag name="KSO_WM_BEAUTIFY_FLAG" val=""/>
</p:tagLst>
</file>

<file path=ppt/tags/tag270.xml><?xml version="1.0" encoding="utf-8"?>
<p:tagLst xmlns:p="http://schemas.openxmlformats.org/presentationml/2006/main">
  <p:tag name="KSO_WM_BEAUTIFY_FLAG" val=""/>
</p:tagLst>
</file>

<file path=ppt/tags/tag271.xml><?xml version="1.0" encoding="utf-8"?>
<p:tagLst xmlns:p="http://schemas.openxmlformats.org/presentationml/2006/main">
  <p:tag name="KSO_WM_BEAUTIFY_FLAG" val=""/>
</p:tagLst>
</file>

<file path=ppt/tags/tag272.xml><?xml version="1.0" encoding="utf-8"?>
<p:tagLst xmlns:p="http://schemas.openxmlformats.org/presentationml/2006/main">
  <p:tag name="KSO_WM_BEAUTIFY_FLAG" val=""/>
</p:tagLst>
</file>

<file path=ppt/tags/tag273.xml><?xml version="1.0" encoding="utf-8"?>
<p:tagLst xmlns:p="http://schemas.openxmlformats.org/presentationml/2006/main">
  <p:tag name="KSO_WM_BEAUTIFY_FLAG" val=""/>
</p:tagLst>
</file>

<file path=ppt/tags/tag274.xml><?xml version="1.0" encoding="utf-8"?>
<p:tagLst xmlns:p="http://schemas.openxmlformats.org/presentationml/2006/main">
  <p:tag name="KSO_WM_BEAUTIFY_FLAG" val=""/>
</p:tagLst>
</file>

<file path=ppt/tags/tag275.xml><?xml version="1.0" encoding="utf-8"?>
<p:tagLst xmlns:p="http://schemas.openxmlformats.org/presentationml/2006/main">
  <p:tag name="KSO_WM_BEAUTIFY_FLAG" val=""/>
</p:tagLst>
</file>

<file path=ppt/tags/tag276.xml><?xml version="1.0" encoding="utf-8"?>
<p:tagLst xmlns:p="http://schemas.openxmlformats.org/presentationml/2006/main">
  <p:tag name="KSO_WM_BEAUTIFY_FLAG" val=""/>
</p:tagLst>
</file>

<file path=ppt/tags/tag277.xml><?xml version="1.0" encoding="utf-8"?>
<p:tagLst xmlns:p="http://schemas.openxmlformats.org/presentationml/2006/main">
  <p:tag name="KSO_WM_BEAUTIFY_FLAG" val=""/>
</p:tagLst>
</file>

<file path=ppt/tags/tag278.xml><?xml version="1.0" encoding="utf-8"?>
<p:tagLst xmlns:p="http://schemas.openxmlformats.org/presentationml/2006/main">
  <p:tag name="KSO_WM_BEAUTIFY_FLAG" val=""/>
</p:tagLst>
</file>

<file path=ppt/tags/tag279.xml><?xml version="1.0" encoding="utf-8"?>
<p:tagLst xmlns:p="http://schemas.openxmlformats.org/presentationml/2006/main">
  <p:tag name="KSO_WM_BEAUTIFY_FLAG" val=""/>
</p:tagLst>
</file>

<file path=ppt/tags/tag280.xml><?xml version="1.0" encoding="utf-8"?>
<p:tagLst xmlns:p="http://schemas.openxmlformats.org/presentationml/2006/main">
  <p:tag name="KSO_WM_BEAUTIFY_FLAG" val=""/>
</p:tagLst>
</file>

<file path=ppt/tags/tag281.xml><?xml version="1.0" encoding="utf-8"?>
<p:tagLst xmlns:p="http://schemas.openxmlformats.org/presentationml/2006/main">
  <p:tag name="KSO_WM_BEAUTIFY_FLAG" val=""/>
</p:tagLst>
</file>

<file path=ppt/tags/tag282.xml><?xml version="1.0" encoding="utf-8"?>
<p:tagLst xmlns:p="http://schemas.openxmlformats.org/presentationml/2006/main">
  <p:tag name="KSO_WM_BEAUTIFY_FLAG" val=""/>
</p:tagLst>
</file>

<file path=ppt/tags/tag283.xml><?xml version="1.0" encoding="utf-8"?>
<p:tagLst xmlns:p="http://schemas.openxmlformats.org/presentationml/2006/main">
  <p:tag name="KSO_WM_BEAUTIFY_FLAG" val=""/>
</p:tagLst>
</file>

<file path=ppt/tags/tag284.xml><?xml version="1.0" encoding="utf-8"?>
<p:tagLst xmlns:p="http://schemas.openxmlformats.org/presentationml/2006/main">
  <p:tag name="KSO_WM_BEAUTIFY_FLAG" val=""/>
</p:tagLst>
</file>

<file path=ppt/tags/tag285.xml><?xml version="1.0" encoding="utf-8"?>
<p:tagLst xmlns:p="http://schemas.openxmlformats.org/presentationml/2006/main">
  <p:tag name="KSO_WM_BEAUTIFY_FLAG" val=""/>
</p:tagLst>
</file>

<file path=ppt/tags/tag286.xml><?xml version="1.0" encoding="utf-8"?>
<p:tagLst xmlns:p="http://schemas.openxmlformats.org/presentationml/2006/main">
  <p:tag name="KSO_WM_BEAUTIFY_FLAG" val=""/>
</p:tagLst>
</file>

<file path=ppt/tags/tag287.xml><?xml version="1.0" encoding="utf-8"?>
<p:tagLst xmlns:p="http://schemas.openxmlformats.org/presentationml/2006/main">
  <p:tag name="KSO_WM_BEAUTIFY_FLAG" val=""/>
</p:tagLst>
</file>

<file path=ppt/tags/tag288.xml><?xml version="1.0" encoding="utf-8"?>
<p:tagLst xmlns:p="http://schemas.openxmlformats.org/presentationml/2006/main">
  <p:tag name="KSO_WM_BEAUTIFY_FLAG" val=""/>
</p:tagLst>
</file>

<file path=ppt/tags/tag289.xml><?xml version="1.0" encoding="utf-8"?>
<p:tagLst xmlns:p="http://schemas.openxmlformats.org/presentationml/2006/main">
  <p:tag name="KSO_WM_BEAUTIFY_FLAG" val=""/>
</p:tagLst>
</file>

<file path=ppt/tags/tag290.xml><?xml version="1.0" encoding="utf-8"?>
<p:tagLst xmlns:p="http://schemas.openxmlformats.org/presentationml/2006/main">
  <p:tag name="KSO_WM_BEAUTIFY_FLAG" val=""/>
</p:tagLst>
</file>

<file path=ppt/tags/tag291.xml><?xml version="1.0" encoding="utf-8"?>
<p:tagLst xmlns:p="http://schemas.openxmlformats.org/presentationml/2006/main">
  <p:tag name="KSO_WM_BEAUTIFY_FLAG" val=""/>
</p:tagLst>
</file>

<file path=ppt/tags/tag292.xml><?xml version="1.0" encoding="utf-8"?>
<p:tagLst xmlns:p="http://schemas.openxmlformats.org/presentationml/2006/main">
  <p:tag name="KSO_WM_BEAUTIFY_FLAG" val=""/>
</p:tagLst>
</file>

<file path=ppt/tags/tag293.xml><?xml version="1.0" encoding="utf-8"?>
<p:tagLst xmlns:p="http://schemas.openxmlformats.org/presentationml/2006/main">
  <p:tag name="KSO_WM_BEAUTIFY_FLAG" val=""/>
</p:tagLst>
</file>

<file path=ppt/tags/tag294.xml><?xml version="1.0" encoding="utf-8"?>
<p:tagLst xmlns:p="http://schemas.openxmlformats.org/presentationml/2006/main">
  <p:tag name="KSO_WM_BEAUTIFY_FLAG" val=""/>
</p:tagLst>
</file>

<file path=ppt/tags/tag295.xml><?xml version="1.0" encoding="utf-8"?>
<p:tagLst xmlns:p="http://schemas.openxmlformats.org/presentationml/2006/main">
  <p:tag name="KSO_WM_BEAUTIFY_FLAG" val=""/>
  <p:tag name="TABLE_ENDDRAG_ORIGIN_RECT" val="49*34"/>
  <p:tag name="TABLE_ENDDRAG_RECT" val="428*222*49*34"/>
</p:tagLst>
</file>

<file path=ppt/tags/tag296.xml><?xml version="1.0" encoding="utf-8"?>
<p:tagLst xmlns:p="http://schemas.openxmlformats.org/presentationml/2006/main">
  <p:tag name="KSO_WM_BEAUTIFY_FLAG" val=""/>
</p:tagLst>
</file>

<file path=ppt/tags/tag297.xml><?xml version="1.0" encoding="utf-8"?>
<p:tagLst xmlns:p="http://schemas.openxmlformats.org/presentationml/2006/main">
  <p:tag name="KSO_WM_BEAUTIFY_FLAG" val=""/>
</p:tagLst>
</file>

<file path=ppt/tags/tag298.xml><?xml version="1.0" encoding="utf-8"?>
<p:tagLst xmlns:p="http://schemas.openxmlformats.org/presentationml/2006/main">
  <p:tag name="KSO_WM_BEAUTIFY_FLAG" val=""/>
</p:tagLst>
</file>

<file path=ppt/tags/tag299.xml><?xml version="1.0" encoding="utf-8"?>
<p:tagLst xmlns:p="http://schemas.openxmlformats.org/presentationml/2006/main">
  <p:tag name="KSO_WM_BEAUTIFY_FLAG" val=""/>
</p:tagLst>
</file>

<file path=ppt/tags/tag300.xml><?xml version="1.0" encoding="utf-8"?>
<p:tagLst xmlns:p="http://schemas.openxmlformats.org/presentationml/2006/main">
  <p:tag name="KSO_WM_BEAUTIFY_FLAG" val=""/>
</p:tagLst>
</file>

<file path=ppt/tags/tag301.xml><?xml version="1.0" encoding="utf-8"?>
<p:tagLst xmlns:p="http://schemas.openxmlformats.org/presentationml/2006/main">
  <p:tag name="KSO_WM_BEAUTIFY_FLAG" val=""/>
</p:tagLst>
</file>

<file path=ppt/tags/tag302.xml><?xml version="1.0" encoding="utf-8"?>
<p:tagLst xmlns:p="http://schemas.openxmlformats.org/presentationml/2006/main">
  <p:tag name="KSO_WM_BEAUTIFY_FLAG" val=""/>
</p:tagLst>
</file>

<file path=ppt/tags/tag303.xml><?xml version="1.0" encoding="utf-8"?>
<p:tagLst xmlns:p="http://schemas.openxmlformats.org/presentationml/2006/main">
  <p:tag name="KSO_WM_BEAUTIFY_FLAG" val=""/>
</p:tagLst>
</file>

<file path=ppt/tags/tag304.xml><?xml version="1.0" encoding="utf-8"?>
<p:tagLst xmlns:p="http://schemas.openxmlformats.org/presentationml/2006/main">
  <p:tag name="KSO_WM_BEAUTIFY_FLAG" val=""/>
</p:tagLst>
</file>

<file path=ppt/tags/tag305.xml><?xml version="1.0" encoding="utf-8"?>
<p:tagLst xmlns:p="http://schemas.openxmlformats.org/presentationml/2006/main">
  <p:tag name="KSO_WM_BEAUTIFY_FLAG" val=""/>
</p:tagLst>
</file>

<file path=ppt/tags/tag306.xml><?xml version="1.0" encoding="utf-8"?>
<p:tagLst xmlns:p="http://schemas.openxmlformats.org/presentationml/2006/main">
  <p:tag name="KSO_WM_BEAUTIFY_FLAG" val=""/>
</p:tagLst>
</file>

<file path=ppt/tags/tag307.xml><?xml version="1.0" encoding="utf-8"?>
<p:tagLst xmlns:p="http://schemas.openxmlformats.org/presentationml/2006/main">
  <p:tag name="KSO_WM_BEAUTIFY_FLAG" val=""/>
</p:tagLst>
</file>

<file path=ppt/tags/tag308.xml><?xml version="1.0" encoding="utf-8"?>
<p:tagLst xmlns:p="http://schemas.openxmlformats.org/presentationml/2006/main">
  <p:tag name="KSO_WM_BEAUTIFY_FLAG" val=""/>
</p:tagLst>
</file>

<file path=ppt/tags/tag309.xml><?xml version="1.0" encoding="utf-8"?>
<p:tagLst xmlns:p="http://schemas.openxmlformats.org/presentationml/2006/main">
  <p:tag name="KSO_WM_BEAUTIFY_FLAG" val=""/>
</p:tagLst>
</file>

<file path=ppt/tags/tag310.xml><?xml version="1.0" encoding="utf-8"?>
<p:tagLst xmlns:p="http://schemas.openxmlformats.org/presentationml/2006/main">
  <p:tag name="KSO_WM_BEAUTIFY_FLAG" val=""/>
</p:tagLst>
</file>

<file path=ppt/tags/tag311.xml><?xml version="1.0" encoding="utf-8"?>
<p:tagLst xmlns:p="http://schemas.openxmlformats.org/presentationml/2006/main">
  <p:tag name="KSO_WM_BEAUTIFY_FLAG" val=""/>
</p:tagLst>
</file>

<file path=ppt/tags/tag312.xml><?xml version="1.0" encoding="utf-8"?>
<p:tagLst xmlns:p="http://schemas.openxmlformats.org/presentationml/2006/main">
  <p:tag name="KSO_WM_BEAUTIFY_FLAG" val=""/>
</p:tagLst>
</file>

<file path=ppt/tags/tag313.xml><?xml version="1.0" encoding="utf-8"?>
<p:tagLst xmlns:p="http://schemas.openxmlformats.org/presentationml/2006/main">
  <p:tag name="KSO_WM_BEAUTIFY_FLAG" val=""/>
</p:tagLst>
</file>

<file path=ppt/tags/tag314.xml><?xml version="1.0" encoding="utf-8"?>
<p:tagLst xmlns:p="http://schemas.openxmlformats.org/presentationml/2006/main">
  <p:tag name="KSO_WM_BEAUTIFY_FLAG" val=""/>
</p:tagLst>
</file>

<file path=ppt/tags/tag315.xml><?xml version="1.0" encoding="utf-8"?>
<p:tagLst xmlns:p="http://schemas.openxmlformats.org/presentationml/2006/main">
  <p:tag name="KSO_WM_BEAUTIFY_FLAG" val=""/>
</p:tagLst>
</file>

<file path=ppt/tags/tag316.xml><?xml version="1.0" encoding="utf-8"?>
<p:tagLst xmlns:p="http://schemas.openxmlformats.org/presentationml/2006/main">
  <p:tag name="KSO_WM_BEAUTIFY_FLAG" val=""/>
</p:tagLst>
</file>

<file path=ppt/tags/tag317.xml><?xml version="1.0" encoding="utf-8"?>
<p:tagLst xmlns:p="http://schemas.openxmlformats.org/presentationml/2006/main">
  <p:tag name="KSO_WM_BEAUTIFY_FLAG" val=""/>
</p:tagLst>
</file>

<file path=ppt/tags/tag318.xml><?xml version="1.0" encoding="utf-8"?>
<p:tagLst xmlns:p="http://schemas.openxmlformats.org/presentationml/2006/main">
  <p:tag name="KSO_WM_BEAUTIFY_FLAG" val=""/>
</p:tagLst>
</file>

<file path=ppt/tags/tag319.xml><?xml version="1.0" encoding="utf-8"?>
<p:tagLst xmlns:p="http://schemas.openxmlformats.org/presentationml/2006/main">
  <p:tag name="KSO_WM_BEAUTIFY_FLAG" val=""/>
</p:tagLst>
</file>

<file path=ppt/tags/tag320.xml><?xml version="1.0" encoding="utf-8"?>
<p:tagLst xmlns:p="http://schemas.openxmlformats.org/presentationml/2006/main">
  <p:tag name="KSO_WM_BEAUTIFY_FLAG" val=""/>
</p:tagLst>
</file>

<file path=ppt/tags/tag321.xml><?xml version="1.0" encoding="utf-8"?>
<p:tagLst xmlns:p="http://schemas.openxmlformats.org/presentationml/2006/main">
  <p:tag name="KSO_WM_BEAUTIFY_FLAG" val=""/>
</p:tagLst>
</file>

<file path=ppt/tags/tag322.xml><?xml version="1.0" encoding="utf-8"?>
<p:tagLst xmlns:p="http://schemas.openxmlformats.org/presentationml/2006/main">
  <p:tag name="KSO_WM_BEAUTIFY_FLAG" val=""/>
</p:tagLst>
</file>

<file path=ppt/tags/tag323.xml><?xml version="1.0" encoding="utf-8"?>
<p:tagLst xmlns:p="http://schemas.openxmlformats.org/presentationml/2006/main">
  <p:tag name="KSO_WM_BEAUTIFY_FLAG" val=""/>
</p:tagLst>
</file>

<file path=ppt/tags/tag324.xml><?xml version="1.0" encoding="utf-8"?>
<p:tagLst xmlns:p="http://schemas.openxmlformats.org/presentationml/2006/main">
  <p:tag name="KSO_WM_BEAUTIFY_FLAG" val=""/>
</p:tagLst>
</file>

<file path=ppt/tags/tag325.xml><?xml version="1.0" encoding="utf-8"?>
<p:tagLst xmlns:p="http://schemas.openxmlformats.org/presentationml/2006/main">
  <p:tag name="KSO_WM_BEAUTIFY_FLAG" val=""/>
</p:tagLst>
</file>

<file path=ppt/tags/tag326.xml><?xml version="1.0" encoding="utf-8"?>
<p:tagLst xmlns:p="http://schemas.openxmlformats.org/presentationml/2006/main">
  <p:tag name="KSO_WM_BEAUTIFY_FLAG" val=""/>
</p:tagLst>
</file>

<file path=ppt/tags/tag327.xml><?xml version="1.0" encoding="utf-8"?>
<p:tagLst xmlns:p="http://schemas.openxmlformats.org/presentationml/2006/main">
  <p:tag name="KSO_WM_BEAUTIFY_FLAG" val=""/>
</p:tagLst>
</file>

<file path=ppt/tags/tag328.xml><?xml version="1.0" encoding="utf-8"?>
<p:tagLst xmlns:p="http://schemas.openxmlformats.org/presentationml/2006/main">
  <p:tag name="KSO_WM_BEAUTIFY_FLAG" val=""/>
</p:tagLst>
</file>

<file path=ppt/tags/tag329.xml><?xml version="1.0" encoding="utf-8"?>
<p:tagLst xmlns:p="http://schemas.openxmlformats.org/presentationml/2006/main">
  <p:tag name="KSO_WM_BEAUTIFY_FLAG" val=""/>
</p:tagLst>
</file>

<file path=ppt/tags/tag330.xml><?xml version="1.0" encoding="utf-8"?>
<p:tagLst xmlns:p="http://schemas.openxmlformats.org/presentationml/2006/main">
  <p:tag name="KSO_WM_BEAUTIFY_FLAG" val=""/>
</p:tagLst>
</file>

<file path=ppt/tags/tag331.xml><?xml version="1.0" encoding="utf-8"?>
<p:tagLst xmlns:p="http://schemas.openxmlformats.org/presentationml/2006/main">
  <p:tag name="KSO_WM_BEAUTIFY_FLAG" val=""/>
</p:tagLst>
</file>

<file path=ppt/tags/tag332.xml><?xml version="1.0" encoding="utf-8"?>
<p:tagLst xmlns:p="http://schemas.openxmlformats.org/presentationml/2006/main">
  <p:tag name="KSO_WM_BEAUTIFY_FLAG" val=""/>
</p:tagLst>
</file>

<file path=ppt/tags/tag333.xml><?xml version="1.0" encoding="utf-8"?>
<p:tagLst xmlns:p="http://schemas.openxmlformats.org/presentationml/2006/main">
  <p:tag name="KSO_WM_BEAUTIFY_FLAG" val=""/>
</p:tagLst>
</file>

<file path=ppt/tags/tag334.xml><?xml version="1.0" encoding="utf-8"?>
<p:tagLst xmlns:p="http://schemas.openxmlformats.org/presentationml/2006/main">
  <p:tag name="KSO_WM_BEAUTIFY_FLAG" val=""/>
</p:tagLst>
</file>

<file path=ppt/tags/tag335.xml><?xml version="1.0" encoding="utf-8"?>
<p:tagLst xmlns:p="http://schemas.openxmlformats.org/presentationml/2006/main">
  <p:tag name="KSO_WM_BEAUTIFY_FLAG" val=""/>
</p:tagLst>
</file>

<file path=ppt/tags/tag336.xml><?xml version="1.0" encoding="utf-8"?>
<p:tagLst xmlns:p="http://schemas.openxmlformats.org/presentationml/2006/main">
  <p:tag name="KSO_WM_BEAUTIFY_FLAG" val=""/>
</p:tagLst>
</file>

<file path=ppt/tags/tag337.xml><?xml version="1.0" encoding="utf-8"?>
<p:tagLst xmlns:p="http://schemas.openxmlformats.org/presentationml/2006/main">
  <p:tag name="KSO_WM_BEAUTIFY_FLAG" val=""/>
</p:tagLst>
</file>

<file path=ppt/tags/tag338.xml><?xml version="1.0" encoding="utf-8"?>
<p:tagLst xmlns:p="http://schemas.openxmlformats.org/presentationml/2006/main">
  <p:tag name="KSO_WM_BEAUTIFY_FLAG" val=""/>
</p:tagLst>
</file>

<file path=ppt/tags/tag339.xml><?xml version="1.0" encoding="utf-8"?>
<p:tagLst xmlns:p="http://schemas.openxmlformats.org/presentationml/2006/main">
  <p:tag name="KSO_WM_BEAUTIFY_FLAG" val=""/>
</p:tagLst>
</file>

<file path=ppt/tags/tag340.xml><?xml version="1.0" encoding="utf-8"?>
<p:tagLst xmlns:p="http://schemas.openxmlformats.org/presentationml/2006/main">
  <p:tag name="KSO_WM_BEAUTIFY_FLAG" val=""/>
</p:tagLst>
</file>

<file path=ppt/tags/tag341.xml><?xml version="1.0" encoding="utf-8"?>
<p:tagLst xmlns:p="http://schemas.openxmlformats.org/presentationml/2006/main">
  <p:tag name="KSO_WM_BEAUTIFY_FLAG" val=""/>
</p:tagLst>
</file>

<file path=ppt/tags/tag342.xml><?xml version="1.0" encoding="utf-8"?>
<p:tagLst xmlns:p="http://schemas.openxmlformats.org/presentationml/2006/main">
  <p:tag name="KSO_WM_BEAUTIFY_FLAG" val=""/>
</p:tagLst>
</file>

<file path=ppt/tags/tag343.xml><?xml version="1.0" encoding="utf-8"?>
<p:tagLst xmlns:p="http://schemas.openxmlformats.org/presentationml/2006/main">
  <p:tag name="KSO_WM_BEAUTIFY_FLAG" val=""/>
</p:tagLst>
</file>

<file path=ppt/tags/tag344.xml><?xml version="1.0" encoding="utf-8"?>
<p:tagLst xmlns:p="http://schemas.openxmlformats.org/presentationml/2006/main">
  <p:tag name="KSO_WM_BEAUTIFY_FLAG" val=""/>
  <p:tag name="TABLE_ENDDRAG_ORIGIN_RECT" val="49*34"/>
  <p:tag name="TABLE_ENDDRAG_RECT" val="428*222*49*34"/>
</p:tagLst>
</file>

<file path=ppt/tags/tag345.xml><?xml version="1.0" encoding="utf-8"?>
<p:tagLst xmlns:p="http://schemas.openxmlformats.org/presentationml/2006/main">
  <p:tag name="KSO_WM_BEAUTIFY_FLAG" val=""/>
</p:tagLst>
</file>

<file path=ppt/tags/tag346.xml><?xml version="1.0" encoding="utf-8"?>
<p:tagLst xmlns:p="http://schemas.openxmlformats.org/presentationml/2006/main">
  <p:tag name="KSO_WM_BEAUTIFY_FLAG" val=""/>
</p:tagLst>
</file>

<file path=ppt/tags/tag347.xml><?xml version="1.0" encoding="utf-8"?>
<p:tagLst xmlns:p="http://schemas.openxmlformats.org/presentationml/2006/main">
  <p:tag name="KSO_WM_BEAUTIFY_FLAG" val=""/>
</p:tagLst>
</file>

<file path=ppt/tags/tag348.xml><?xml version="1.0" encoding="utf-8"?>
<p:tagLst xmlns:p="http://schemas.openxmlformats.org/presentationml/2006/main">
  <p:tag name="KSO_WM_BEAUTIFY_FLAG" val=""/>
</p:tagLst>
</file>

<file path=ppt/tags/tag349.xml><?xml version="1.0" encoding="utf-8"?>
<p:tagLst xmlns:p="http://schemas.openxmlformats.org/presentationml/2006/main">
  <p:tag name="KSO_WM_BEAUTIFY_FLAG" val=""/>
</p:tagLst>
</file>

<file path=ppt/tags/tag350.xml><?xml version="1.0" encoding="utf-8"?>
<p:tagLst xmlns:p="http://schemas.openxmlformats.org/presentationml/2006/main">
  <p:tag name="KSO_WM_BEAUTIFY_FLAG" val=""/>
</p:tagLst>
</file>

<file path=ppt/tags/tag351.xml><?xml version="1.0" encoding="utf-8"?>
<p:tagLst xmlns:p="http://schemas.openxmlformats.org/presentationml/2006/main">
  <p:tag name="KSO_WM_BEAUTIFY_FLAG" val=""/>
</p:tagLst>
</file>

<file path=ppt/tags/tag352.xml><?xml version="1.0" encoding="utf-8"?>
<p:tagLst xmlns:p="http://schemas.openxmlformats.org/presentationml/2006/main">
  <p:tag name="KSO_WM_BEAUTIFY_FLAG" val=""/>
</p:tagLst>
</file>

<file path=ppt/tags/tag353.xml><?xml version="1.0" encoding="utf-8"?>
<p:tagLst xmlns:p="http://schemas.openxmlformats.org/presentationml/2006/main">
  <p:tag name="KSO_WM_BEAUTIFY_FLAG" val=""/>
</p:tagLst>
</file>

<file path=ppt/tags/tag354.xml><?xml version="1.0" encoding="utf-8"?>
<p:tagLst xmlns:p="http://schemas.openxmlformats.org/presentationml/2006/main">
  <p:tag name="KSO_WM_BEAUTIFY_FLAG" val=""/>
</p:tagLst>
</file>

<file path=ppt/tags/tag355.xml><?xml version="1.0" encoding="utf-8"?>
<p:tagLst xmlns:p="http://schemas.openxmlformats.org/presentationml/2006/main">
  <p:tag name="KSO_WM_BEAUTIFY_FLAG" val=""/>
</p:tagLst>
</file>

<file path=ppt/tags/tag356.xml><?xml version="1.0" encoding="utf-8"?>
<p:tagLst xmlns:p="http://schemas.openxmlformats.org/presentationml/2006/main">
  <p:tag name="KSO_WM_BEAUTIFY_FLAG" val=""/>
</p:tagLst>
</file>

<file path=ppt/tags/tag357.xml><?xml version="1.0" encoding="utf-8"?>
<p:tagLst xmlns:p="http://schemas.openxmlformats.org/presentationml/2006/main">
  <p:tag name="KSO_WM_BEAUTIFY_FLAG" val=""/>
</p:tagLst>
</file>

<file path=ppt/tags/tag358.xml><?xml version="1.0" encoding="utf-8"?>
<p:tagLst xmlns:p="http://schemas.openxmlformats.org/presentationml/2006/main">
  <p:tag name="KSO_WM_BEAUTIFY_FLAG" val=""/>
</p:tagLst>
</file>

<file path=ppt/tags/tag359.xml><?xml version="1.0" encoding="utf-8"?>
<p:tagLst xmlns:p="http://schemas.openxmlformats.org/presentationml/2006/main">
  <p:tag name="KSO_WM_BEAUTIFY_FLAG" val=""/>
</p:tagLst>
</file>

<file path=ppt/tags/tag360.xml><?xml version="1.0" encoding="utf-8"?>
<p:tagLst xmlns:p="http://schemas.openxmlformats.org/presentationml/2006/main">
  <p:tag name="KSO_WM_BEAUTIFY_FLAG" val=""/>
</p:tagLst>
</file>

<file path=ppt/tags/tag361.xml><?xml version="1.0" encoding="utf-8"?>
<p:tagLst xmlns:p="http://schemas.openxmlformats.org/presentationml/2006/main">
  <p:tag name="KSO_WM_BEAUTIFY_FLAG" val=""/>
</p:tagLst>
</file>

<file path=ppt/tags/tag362.xml><?xml version="1.0" encoding="utf-8"?>
<p:tagLst xmlns:p="http://schemas.openxmlformats.org/presentationml/2006/main">
  <p:tag name="KSO_WM_BEAUTIFY_FLAG" val=""/>
</p:tagLst>
</file>

<file path=ppt/tags/tag363.xml><?xml version="1.0" encoding="utf-8"?>
<p:tagLst xmlns:p="http://schemas.openxmlformats.org/presentationml/2006/main">
  <p:tag name="KSO_WM_BEAUTIFY_FLAG" val=""/>
</p:tagLst>
</file>

<file path=ppt/tags/tag364.xml><?xml version="1.0" encoding="utf-8"?>
<p:tagLst xmlns:p="http://schemas.openxmlformats.org/presentationml/2006/main">
  <p:tag name="KSO_WM_BEAUTIFY_FLAG" val=""/>
</p:tagLst>
</file>

<file path=ppt/tags/tag365.xml><?xml version="1.0" encoding="utf-8"?>
<p:tagLst xmlns:p="http://schemas.openxmlformats.org/presentationml/2006/main">
  <p:tag name="KSO_WM_BEAUTIFY_FLAG" val=""/>
</p:tagLst>
</file>

<file path=ppt/tags/tag366.xml><?xml version="1.0" encoding="utf-8"?>
<p:tagLst xmlns:p="http://schemas.openxmlformats.org/presentationml/2006/main">
  <p:tag name="KSO_WM_BEAUTIFY_FLAG" val=""/>
</p:tagLst>
</file>

<file path=ppt/tags/tag367.xml><?xml version="1.0" encoding="utf-8"?>
<p:tagLst xmlns:p="http://schemas.openxmlformats.org/presentationml/2006/main">
  <p:tag name="KSO_WM_BEAUTIFY_FLAG" val=""/>
</p:tagLst>
</file>

<file path=ppt/tags/tag368.xml><?xml version="1.0" encoding="utf-8"?>
<p:tagLst xmlns:p="http://schemas.openxmlformats.org/presentationml/2006/main">
  <p:tag name="KSO_WM_BEAUTIFY_FLAG" val=""/>
</p:tagLst>
</file>

<file path=ppt/tags/tag369.xml><?xml version="1.0" encoding="utf-8"?>
<p:tagLst xmlns:p="http://schemas.openxmlformats.org/presentationml/2006/main">
  <p:tag name="KSO_WM_BEAUTIFY_FLAG" val=""/>
</p:tagLst>
</file>

<file path=ppt/tags/tag370.xml><?xml version="1.0" encoding="utf-8"?>
<p:tagLst xmlns:p="http://schemas.openxmlformats.org/presentationml/2006/main">
  <p:tag name="KSO_WM_BEAUTIFY_FLAG" val=""/>
</p:tagLst>
</file>

<file path=ppt/tags/tag371.xml><?xml version="1.0" encoding="utf-8"?>
<p:tagLst xmlns:p="http://schemas.openxmlformats.org/presentationml/2006/main">
  <p:tag name="KSO_WM_BEAUTIFY_FLAG" val=""/>
</p:tagLst>
</file>

<file path=ppt/tags/tag372.xml><?xml version="1.0" encoding="utf-8"?>
<p:tagLst xmlns:p="http://schemas.openxmlformats.org/presentationml/2006/main">
  <p:tag name="KSO_WM_BEAUTIFY_FLAG" val=""/>
</p:tagLst>
</file>

<file path=ppt/tags/tag373.xml><?xml version="1.0" encoding="utf-8"?>
<p:tagLst xmlns:p="http://schemas.openxmlformats.org/presentationml/2006/main">
  <p:tag name="KSO_WM_BEAUTIFY_FLAG" val=""/>
</p:tagLst>
</file>

<file path=ppt/tags/tag374.xml><?xml version="1.0" encoding="utf-8"?>
<p:tagLst xmlns:p="http://schemas.openxmlformats.org/presentationml/2006/main">
  <p:tag name="KSO_WM_BEAUTIFY_FLAG" val=""/>
</p:tagLst>
</file>

<file path=ppt/tags/tag375.xml><?xml version="1.0" encoding="utf-8"?>
<p:tagLst xmlns:p="http://schemas.openxmlformats.org/presentationml/2006/main">
  <p:tag name="KSO_WM_BEAUTIFY_FLAG" val=""/>
</p:tagLst>
</file>

<file path=ppt/tags/tag376.xml><?xml version="1.0" encoding="utf-8"?>
<p:tagLst xmlns:p="http://schemas.openxmlformats.org/presentationml/2006/main">
  <p:tag name="KSO_WM_BEAUTIFY_FLAG" val=""/>
</p:tagLst>
</file>

<file path=ppt/tags/tag377.xml><?xml version="1.0" encoding="utf-8"?>
<p:tagLst xmlns:p="http://schemas.openxmlformats.org/presentationml/2006/main">
  <p:tag name="KSO_WM_BEAUTIFY_FLAG" val=""/>
</p:tagLst>
</file>

<file path=ppt/tags/tag378.xml><?xml version="1.0" encoding="utf-8"?>
<p:tagLst xmlns:p="http://schemas.openxmlformats.org/presentationml/2006/main">
  <p:tag name="KSO_WM_BEAUTIFY_FLAG" val=""/>
</p:tagLst>
</file>

<file path=ppt/tags/tag379.xml><?xml version="1.0" encoding="utf-8"?>
<p:tagLst xmlns:p="http://schemas.openxmlformats.org/presentationml/2006/main">
  <p:tag name="KSO_WM_BEAUTIFY_FLAG" val=""/>
</p:tagLst>
</file>

<file path=ppt/tags/tag380.xml><?xml version="1.0" encoding="utf-8"?>
<p:tagLst xmlns:p="http://schemas.openxmlformats.org/presentationml/2006/main">
  <p:tag name="KSO_WM_BEAUTIFY_FLAG" val=""/>
</p:tagLst>
</file>

<file path=ppt/tags/tag381.xml><?xml version="1.0" encoding="utf-8"?>
<p:tagLst xmlns:p="http://schemas.openxmlformats.org/presentationml/2006/main">
  <p:tag name="KSO_WM_BEAUTIFY_FLAG" val=""/>
</p:tagLst>
</file>

<file path=ppt/tags/tag382.xml><?xml version="1.0" encoding="utf-8"?>
<p:tagLst xmlns:p="http://schemas.openxmlformats.org/presentationml/2006/main">
  <p:tag name="KSO_WM_BEAUTIFY_FLAG" val=""/>
</p:tagLst>
</file>

<file path=ppt/tags/tag383.xml><?xml version="1.0" encoding="utf-8"?>
<p:tagLst xmlns:p="http://schemas.openxmlformats.org/presentationml/2006/main">
  <p:tag name="KSO_WM_BEAUTIFY_FLAG" val=""/>
</p:tagLst>
</file>

<file path=ppt/tags/tag384.xml><?xml version="1.0" encoding="utf-8"?>
<p:tagLst xmlns:p="http://schemas.openxmlformats.org/presentationml/2006/main">
  <p:tag name="KSO_WM_BEAUTIFY_FLAG" val=""/>
</p:tagLst>
</file>

<file path=ppt/tags/tag385.xml><?xml version="1.0" encoding="utf-8"?>
<p:tagLst xmlns:p="http://schemas.openxmlformats.org/presentationml/2006/main">
  <p:tag name="KSO_WM_BEAUTIFY_FLAG" val=""/>
</p:tagLst>
</file>

<file path=ppt/tags/tag386.xml><?xml version="1.0" encoding="utf-8"?>
<p:tagLst xmlns:p="http://schemas.openxmlformats.org/presentationml/2006/main">
  <p:tag name="KSO_WM_BEAUTIFY_FLAG" val=""/>
</p:tagLst>
</file>

<file path=ppt/tags/tag387.xml><?xml version="1.0" encoding="utf-8"?>
<p:tagLst xmlns:p="http://schemas.openxmlformats.org/presentationml/2006/main">
  <p:tag name="KSO_WM_BEAUTIFY_FLAG" val=""/>
</p:tagLst>
</file>

<file path=ppt/tags/tag388.xml><?xml version="1.0" encoding="utf-8"?>
<p:tagLst xmlns:p="http://schemas.openxmlformats.org/presentationml/2006/main">
  <p:tag name="KSO_WM_BEAUTIFY_FLAG" val=""/>
</p:tagLst>
</file>

<file path=ppt/tags/tag389.xml><?xml version="1.0" encoding="utf-8"?>
<p:tagLst xmlns:p="http://schemas.openxmlformats.org/presentationml/2006/main">
  <p:tag name="KSO_WM_BEAUTIFY_FLAG" val=""/>
</p:tagLst>
</file>

<file path=ppt/tags/tag390.xml><?xml version="1.0" encoding="utf-8"?>
<p:tagLst xmlns:p="http://schemas.openxmlformats.org/presentationml/2006/main">
  <p:tag name="KSO_WM_BEAUTIFY_FLAG" val=""/>
</p:tagLst>
</file>

<file path=ppt/tags/tag391.xml><?xml version="1.0" encoding="utf-8"?>
<p:tagLst xmlns:p="http://schemas.openxmlformats.org/presentationml/2006/main">
  <p:tag name="KSO_WM_BEAUTIFY_FLAG" val=""/>
</p:tagLst>
</file>

<file path=ppt/tags/tag392.xml><?xml version="1.0" encoding="utf-8"?>
<p:tagLst xmlns:p="http://schemas.openxmlformats.org/presentationml/2006/main">
  <p:tag name="KSO_WM_BEAUTIFY_FLAG" val=""/>
</p:tagLst>
</file>

<file path=ppt/tags/tag393.xml><?xml version="1.0" encoding="utf-8"?>
<p:tagLst xmlns:p="http://schemas.openxmlformats.org/presentationml/2006/main">
  <p:tag name="KSO_WM_BEAUTIFY_FLAG" val=""/>
</p:tagLst>
</file>

<file path=ppt/tags/tag394.xml><?xml version="1.0" encoding="utf-8"?>
<p:tagLst xmlns:p="http://schemas.openxmlformats.org/presentationml/2006/main">
  <p:tag name="KSO_WM_BEAUTIFY_FLAG" val=""/>
</p:tagLst>
</file>

<file path=ppt/tags/tag395.xml><?xml version="1.0" encoding="utf-8"?>
<p:tagLst xmlns:p="http://schemas.openxmlformats.org/presentationml/2006/main">
  <p:tag name="KSO_WM_BEAUTIFY_FLAG" val=""/>
</p:tagLst>
</file>

<file path=ppt/tags/tag396.xml><?xml version="1.0" encoding="utf-8"?>
<p:tagLst xmlns:p="http://schemas.openxmlformats.org/presentationml/2006/main">
  <p:tag name="KSO_WM_BEAUTIFY_FLAG" val=""/>
</p:tagLst>
</file>

<file path=ppt/tags/tag397.xml><?xml version="1.0" encoding="utf-8"?>
<p:tagLst xmlns:p="http://schemas.openxmlformats.org/presentationml/2006/main">
  <p:tag name="KSO_WM_BEAUTIFY_FLAG" val=""/>
</p:tagLst>
</file>

<file path=ppt/tags/tag398.xml><?xml version="1.0" encoding="utf-8"?>
<p:tagLst xmlns:p="http://schemas.openxmlformats.org/presentationml/2006/main">
  <p:tag name="KSO_WM_BEAUTIFY_FLAG" val=""/>
</p:tagLst>
</file>

<file path=ppt/tags/tag399.xml><?xml version="1.0" encoding="utf-8"?>
<p:tagLst xmlns:p="http://schemas.openxmlformats.org/presentationml/2006/main">
  <p:tag name="KSO_WM_BEAUTIFY_FLAG" val=""/>
</p:tagLst>
</file>

<file path=ppt/tags/tag400.xml><?xml version="1.0" encoding="utf-8"?>
<p:tagLst xmlns:p="http://schemas.openxmlformats.org/presentationml/2006/main">
  <p:tag name="KSO_WM_BEAUTIFY_FLAG" val=""/>
</p:tagLst>
</file>

<file path=ppt/tags/tag401.xml><?xml version="1.0" encoding="utf-8"?>
<p:tagLst xmlns:p="http://schemas.openxmlformats.org/presentationml/2006/main">
  <p:tag name="KSO_WM_BEAUTIFY_FLAG" val=""/>
  <p:tag name="TABLE_ENDDRAG_ORIGIN_RECT" val="49*34"/>
  <p:tag name="TABLE_ENDDRAG_RECT" val="428*222*49*34"/>
</p:tagLst>
</file>

<file path=ppt/tags/tag402.xml><?xml version="1.0" encoding="utf-8"?>
<p:tagLst xmlns:p="http://schemas.openxmlformats.org/presentationml/2006/main">
  <p:tag name="KSO_WM_BEAUTIFY_FLAG" val=""/>
</p:tagLst>
</file>

<file path=ppt/tags/tag403.xml><?xml version="1.0" encoding="utf-8"?>
<p:tagLst xmlns:p="http://schemas.openxmlformats.org/presentationml/2006/main">
  <p:tag name="KSO_WM_BEAUTIFY_FLAG" val=""/>
</p:tagLst>
</file>

<file path=ppt/tags/tag404.xml><?xml version="1.0" encoding="utf-8"?>
<p:tagLst xmlns:p="http://schemas.openxmlformats.org/presentationml/2006/main">
  <p:tag name="KSO_WM_BEAUTIFY_FLAG" val=""/>
</p:tagLst>
</file>

<file path=ppt/tags/tag405.xml><?xml version="1.0" encoding="utf-8"?>
<p:tagLst xmlns:p="http://schemas.openxmlformats.org/presentationml/2006/main">
  <p:tag name="KSO_WM_BEAUTIFY_FLAG" val=""/>
</p:tagLst>
</file>

<file path=ppt/tags/tag406.xml><?xml version="1.0" encoding="utf-8"?>
<p:tagLst xmlns:p="http://schemas.openxmlformats.org/presentationml/2006/main">
  <p:tag name="KSO_WM_BEAUTIFY_FLAG" val=""/>
</p:tagLst>
</file>

<file path=ppt/tags/tag407.xml><?xml version="1.0" encoding="utf-8"?>
<p:tagLst xmlns:p="http://schemas.openxmlformats.org/presentationml/2006/main">
  <p:tag name="KSO_WM_BEAUTIFY_FLAG" val=""/>
</p:tagLst>
</file>

<file path=ppt/tags/tag408.xml><?xml version="1.0" encoding="utf-8"?>
<p:tagLst xmlns:p="http://schemas.openxmlformats.org/presentationml/2006/main">
  <p:tag name="KSO_WM_BEAUTIFY_FLAG" val=""/>
</p:tagLst>
</file>

<file path=ppt/tags/tag409.xml><?xml version="1.0" encoding="utf-8"?>
<p:tagLst xmlns:p="http://schemas.openxmlformats.org/presentationml/2006/main">
  <p:tag name="KSO_WM_BEAUTIFY_FLAG" val=""/>
</p:tagLst>
</file>

<file path=ppt/tags/tag410.xml><?xml version="1.0" encoding="utf-8"?>
<p:tagLst xmlns:p="http://schemas.openxmlformats.org/presentationml/2006/main">
  <p:tag name="KSO_WM_BEAUTIFY_FLAG" val=""/>
</p:tagLst>
</file>

<file path=ppt/tags/tag411.xml><?xml version="1.0" encoding="utf-8"?>
<p:tagLst xmlns:p="http://schemas.openxmlformats.org/presentationml/2006/main">
  <p:tag name="KSO_WM_BEAUTIFY_FLAG" val=""/>
</p:tagLst>
</file>

<file path=ppt/tags/tag412.xml><?xml version="1.0" encoding="utf-8"?>
<p:tagLst xmlns:p="http://schemas.openxmlformats.org/presentationml/2006/main">
  <p:tag name="KSO_WM_BEAUTIFY_FLAG" val=""/>
</p:tagLst>
</file>

<file path=ppt/tags/tag413.xml><?xml version="1.0" encoding="utf-8"?>
<p:tagLst xmlns:p="http://schemas.openxmlformats.org/presentationml/2006/main">
  <p:tag name="KSO_WM_BEAUTIFY_FLAG" val=""/>
</p:tagLst>
</file>

<file path=ppt/tags/tag414.xml><?xml version="1.0" encoding="utf-8"?>
<p:tagLst xmlns:p="http://schemas.openxmlformats.org/presentationml/2006/main">
  <p:tag name="KSO_WM_BEAUTIFY_FLAG" val=""/>
</p:tagLst>
</file>

<file path=ppt/tags/tag415.xml><?xml version="1.0" encoding="utf-8"?>
<p:tagLst xmlns:p="http://schemas.openxmlformats.org/presentationml/2006/main">
  <p:tag name="KSO_WM_BEAUTIFY_FLAG" val=""/>
</p:tagLst>
</file>

<file path=ppt/tags/tag416.xml><?xml version="1.0" encoding="utf-8"?>
<p:tagLst xmlns:p="http://schemas.openxmlformats.org/presentationml/2006/main">
  <p:tag name="KSO_WM_BEAUTIFY_FLAG" val=""/>
</p:tagLst>
</file>

<file path=ppt/tags/tag417.xml><?xml version="1.0" encoding="utf-8"?>
<p:tagLst xmlns:p="http://schemas.openxmlformats.org/presentationml/2006/main">
  <p:tag name="KSO_WM_BEAUTIFY_FLAG" val=""/>
</p:tagLst>
</file>

<file path=ppt/tags/tag418.xml><?xml version="1.0" encoding="utf-8"?>
<p:tagLst xmlns:p="http://schemas.openxmlformats.org/presentationml/2006/main">
  <p:tag name="KSO_WM_BEAUTIFY_FLAG" val=""/>
</p:tagLst>
</file>

<file path=ppt/tags/tag419.xml><?xml version="1.0" encoding="utf-8"?>
<p:tagLst xmlns:p="http://schemas.openxmlformats.org/presentationml/2006/main">
  <p:tag name="KSO_WM_BEAUTIFY_FLAG" val=""/>
</p:tagLst>
</file>

<file path=ppt/tags/tag420.xml><?xml version="1.0" encoding="utf-8"?>
<p:tagLst xmlns:p="http://schemas.openxmlformats.org/presentationml/2006/main">
  <p:tag name="KSO_WM_BEAUTIFY_FLAG" val=""/>
</p:tagLst>
</file>

<file path=ppt/tags/tag421.xml><?xml version="1.0" encoding="utf-8"?>
<p:tagLst xmlns:p="http://schemas.openxmlformats.org/presentationml/2006/main">
  <p:tag name="KSO_WM_BEAUTIFY_FLAG" val=""/>
</p:tagLst>
</file>

<file path=ppt/tags/tag422.xml><?xml version="1.0" encoding="utf-8"?>
<p:tagLst xmlns:p="http://schemas.openxmlformats.org/presentationml/2006/main">
  <p:tag name="KSO_WM_BEAUTIFY_FLAG" val=""/>
</p:tagLst>
</file>

<file path=ppt/tags/tag423.xml><?xml version="1.0" encoding="utf-8"?>
<p:tagLst xmlns:p="http://schemas.openxmlformats.org/presentationml/2006/main">
  <p:tag name="KSO_WM_BEAUTIFY_FLAG" val=""/>
</p:tagLst>
</file>

<file path=ppt/tags/tag424.xml><?xml version="1.0" encoding="utf-8"?>
<p:tagLst xmlns:p="http://schemas.openxmlformats.org/presentationml/2006/main">
  <p:tag name="KSO_WM_BEAUTIFY_FLAG" val=""/>
</p:tagLst>
</file>

<file path=ppt/tags/tag425.xml><?xml version="1.0" encoding="utf-8"?>
<p:tagLst xmlns:p="http://schemas.openxmlformats.org/presentationml/2006/main">
  <p:tag name="KSO_WM_BEAUTIFY_FLAG" val=""/>
</p:tagLst>
</file>

<file path=ppt/tags/tag426.xml><?xml version="1.0" encoding="utf-8"?>
<p:tagLst xmlns:p="http://schemas.openxmlformats.org/presentationml/2006/main">
  <p:tag name="KSO_WM_BEAUTIFY_FLAG" val=""/>
</p:tagLst>
</file>

<file path=ppt/tags/tag427.xml><?xml version="1.0" encoding="utf-8"?>
<p:tagLst xmlns:p="http://schemas.openxmlformats.org/presentationml/2006/main">
  <p:tag name="KSO_WM_BEAUTIFY_FLAG" val=""/>
</p:tagLst>
</file>

<file path=ppt/tags/tag428.xml><?xml version="1.0" encoding="utf-8"?>
<p:tagLst xmlns:p="http://schemas.openxmlformats.org/presentationml/2006/main">
  <p:tag name="KSO_WM_BEAUTIFY_FLAG" val=""/>
</p:tagLst>
</file>

<file path=ppt/tags/tag429.xml><?xml version="1.0" encoding="utf-8"?>
<p:tagLst xmlns:p="http://schemas.openxmlformats.org/presentationml/2006/main">
  <p:tag name="KSO_WM_BEAUTIFY_FLAG" val=""/>
</p:tagLst>
</file>

<file path=ppt/tags/tag430.xml><?xml version="1.0" encoding="utf-8"?>
<p:tagLst xmlns:p="http://schemas.openxmlformats.org/presentationml/2006/main">
  <p:tag name="KSO_WM_BEAUTIFY_FLAG" val=""/>
</p:tagLst>
</file>

<file path=ppt/tags/tag431.xml><?xml version="1.0" encoding="utf-8"?>
<p:tagLst xmlns:p="http://schemas.openxmlformats.org/presentationml/2006/main">
  <p:tag name="KSO_WM_BEAUTIFY_FLAG" val=""/>
</p:tagLst>
</file>

<file path=ppt/tags/tag432.xml><?xml version="1.0" encoding="utf-8"?>
<p:tagLst xmlns:p="http://schemas.openxmlformats.org/presentationml/2006/main">
  <p:tag name="KSO_WM_BEAUTIFY_FLAG" val=""/>
</p:tagLst>
</file>

<file path=ppt/tags/tag433.xml><?xml version="1.0" encoding="utf-8"?>
<p:tagLst xmlns:p="http://schemas.openxmlformats.org/presentationml/2006/main">
  <p:tag name="KSO_WM_BEAUTIFY_FLAG" val=""/>
</p:tagLst>
</file>

<file path=ppt/tags/tag434.xml><?xml version="1.0" encoding="utf-8"?>
<p:tagLst xmlns:p="http://schemas.openxmlformats.org/presentationml/2006/main">
  <p:tag name="KSO_WM_BEAUTIFY_FLAG" val=""/>
</p:tagLst>
</file>

<file path=ppt/tags/tag435.xml><?xml version="1.0" encoding="utf-8"?>
<p:tagLst xmlns:p="http://schemas.openxmlformats.org/presentationml/2006/main">
  <p:tag name="KSO_WM_BEAUTIFY_FLAG" val=""/>
</p:tagLst>
</file>

<file path=ppt/tags/tag436.xml><?xml version="1.0" encoding="utf-8"?>
<p:tagLst xmlns:p="http://schemas.openxmlformats.org/presentationml/2006/main">
  <p:tag name="KSO_WM_BEAUTIFY_FLAG" val=""/>
</p:tagLst>
</file>

<file path=ppt/tags/tag437.xml><?xml version="1.0" encoding="utf-8"?>
<p:tagLst xmlns:p="http://schemas.openxmlformats.org/presentationml/2006/main">
  <p:tag name="KSO_WM_BEAUTIFY_FLAG" val=""/>
</p:tagLst>
</file>

<file path=ppt/tags/tag438.xml><?xml version="1.0" encoding="utf-8"?>
<p:tagLst xmlns:p="http://schemas.openxmlformats.org/presentationml/2006/main">
  <p:tag name="KSO_WM_BEAUTIFY_FLAG" val=""/>
</p:tagLst>
</file>

<file path=ppt/tags/tag439.xml><?xml version="1.0" encoding="utf-8"?>
<p:tagLst xmlns:p="http://schemas.openxmlformats.org/presentationml/2006/main">
  <p:tag name="KSO_WM_BEAUTIFY_FLAG" val=""/>
</p:tagLst>
</file>

<file path=ppt/tags/tag440.xml><?xml version="1.0" encoding="utf-8"?>
<p:tagLst xmlns:p="http://schemas.openxmlformats.org/presentationml/2006/main">
  <p:tag name="KSO_WM_BEAUTIFY_FLAG" val=""/>
</p:tagLst>
</file>

<file path=ppt/tags/tag441.xml><?xml version="1.0" encoding="utf-8"?>
<p:tagLst xmlns:p="http://schemas.openxmlformats.org/presentationml/2006/main">
  <p:tag name="KSO_WM_BEAUTIFY_FLAG" val=""/>
</p:tagLst>
</file>

<file path=ppt/tags/tag442.xml><?xml version="1.0" encoding="utf-8"?>
<p:tagLst xmlns:p="http://schemas.openxmlformats.org/presentationml/2006/main">
  <p:tag name="KSO_WM_BEAUTIFY_FLAG" val=""/>
</p:tagLst>
</file>

<file path=ppt/tags/tag443.xml><?xml version="1.0" encoding="utf-8"?>
<p:tagLst xmlns:p="http://schemas.openxmlformats.org/presentationml/2006/main">
  <p:tag name="KSO_WM_BEAUTIFY_FLAG" val=""/>
</p:tagLst>
</file>

<file path=ppt/tags/tag444.xml><?xml version="1.0" encoding="utf-8"?>
<p:tagLst xmlns:p="http://schemas.openxmlformats.org/presentationml/2006/main">
  <p:tag name="KSO_WM_BEAUTIFY_FLAG" val=""/>
</p:tagLst>
</file>

<file path=ppt/tags/tag445.xml><?xml version="1.0" encoding="utf-8"?>
<p:tagLst xmlns:p="http://schemas.openxmlformats.org/presentationml/2006/main">
  <p:tag name="KSO_WM_BEAUTIFY_FLAG" val=""/>
</p:tagLst>
</file>

<file path=ppt/tags/tag446.xml><?xml version="1.0" encoding="utf-8"?>
<p:tagLst xmlns:p="http://schemas.openxmlformats.org/presentationml/2006/main">
  <p:tag name="KSO_WM_BEAUTIFY_FLAG" val=""/>
</p:tagLst>
</file>

<file path=ppt/tags/tag447.xml><?xml version="1.0" encoding="utf-8"?>
<p:tagLst xmlns:p="http://schemas.openxmlformats.org/presentationml/2006/main">
  <p:tag name="KSO_WM_BEAUTIFY_FLAG" val=""/>
</p:tagLst>
</file>

<file path=ppt/tags/tag448.xml><?xml version="1.0" encoding="utf-8"?>
<p:tagLst xmlns:p="http://schemas.openxmlformats.org/presentationml/2006/main">
  <p:tag name="KSO_WM_BEAUTIFY_FLAG" val=""/>
</p:tagLst>
</file>

<file path=ppt/tags/tag449.xml><?xml version="1.0" encoding="utf-8"?>
<p:tagLst xmlns:p="http://schemas.openxmlformats.org/presentationml/2006/main">
  <p:tag name="KSO_WM_BEAUTIFY_FLAG" val=""/>
</p:tagLst>
</file>

<file path=ppt/tags/tag450.xml><?xml version="1.0" encoding="utf-8"?>
<p:tagLst xmlns:p="http://schemas.openxmlformats.org/presentationml/2006/main">
  <p:tag name="KSO_WM_BEAUTIFY_FLAG" val=""/>
</p:tagLst>
</file>

<file path=ppt/tags/tag451.xml><?xml version="1.0" encoding="utf-8"?>
<p:tagLst xmlns:p="http://schemas.openxmlformats.org/presentationml/2006/main">
  <p:tag name="KSO_WM_BEAUTIFY_FLAG" val=""/>
</p:tagLst>
</file>

<file path=ppt/tags/tag452.xml><?xml version="1.0" encoding="utf-8"?>
<p:tagLst xmlns:p="http://schemas.openxmlformats.org/presentationml/2006/main">
  <p:tag name="KSO_WM_BEAUTIFY_FLAG" val=""/>
</p:tagLst>
</file>

<file path=ppt/tags/tag453.xml><?xml version="1.0" encoding="utf-8"?>
<p:tagLst xmlns:p="http://schemas.openxmlformats.org/presentationml/2006/main">
  <p:tag name="KSO_WM_BEAUTIFY_FLAG" val=""/>
</p:tagLst>
</file>

<file path=ppt/tags/tag454.xml><?xml version="1.0" encoding="utf-8"?>
<p:tagLst xmlns:p="http://schemas.openxmlformats.org/presentationml/2006/main">
  <p:tag name="KSO_WM_BEAUTIFY_FLAG" val=""/>
</p:tagLst>
</file>

<file path=ppt/tags/tag455.xml><?xml version="1.0" encoding="utf-8"?>
<p:tagLst xmlns:p="http://schemas.openxmlformats.org/presentationml/2006/main">
  <p:tag name="KSO_WM_BEAUTIFY_FLAG" val=""/>
</p:tagLst>
</file>

<file path=ppt/tags/tag456.xml><?xml version="1.0" encoding="utf-8"?>
<p:tagLst xmlns:p="http://schemas.openxmlformats.org/presentationml/2006/main">
  <p:tag name="KSO_WM_BEAUTIFY_FLAG" val=""/>
</p:tagLst>
</file>

<file path=ppt/tags/tag457.xml><?xml version="1.0" encoding="utf-8"?>
<p:tagLst xmlns:p="http://schemas.openxmlformats.org/presentationml/2006/main">
  <p:tag name="KSO_WM_BEAUTIFY_FLAG" val=""/>
</p:tagLst>
</file>

<file path=ppt/tags/tag458.xml><?xml version="1.0" encoding="utf-8"?>
<p:tagLst xmlns:p="http://schemas.openxmlformats.org/presentationml/2006/main">
  <p:tag name="KSO_WM_BEAUTIFY_FLAG" val=""/>
</p:tagLst>
</file>

<file path=ppt/tags/tag459.xml><?xml version="1.0" encoding="utf-8"?>
<p:tagLst xmlns:p="http://schemas.openxmlformats.org/presentationml/2006/main">
  <p:tag name="KSO_WM_BEAUTIFY_FLAG" val=""/>
</p:tagLst>
</file>

<file path=ppt/tags/tag460.xml><?xml version="1.0" encoding="utf-8"?>
<p:tagLst xmlns:p="http://schemas.openxmlformats.org/presentationml/2006/main">
  <p:tag name="KSO_WM_BEAUTIFY_FLAG" val=""/>
</p:tagLst>
</file>

<file path=ppt/tags/tag461.xml><?xml version="1.0" encoding="utf-8"?>
<p:tagLst xmlns:p="http://schemas.openxmlformats.org/presentationml/2006/main">
  <p:tag name="KSO_WM_BEAUTIFY_FLAG" val=""/>
</p:tagLst>
</file>

<file path=ppt/tags/tag462.xml><?xml version="1.0" encoding="utf-8"?>
<p:tagLst xmlns:p="http://schemas.openxmlformats.org/presentationml/2006/main">
  <p:tag name="KSO_WM_BEAUTIFY_FLAG" val=""/>
</p:tagLst>
</file>

<file path=ppt/tags/tag463.xml><?xml version="1.0" encoding="utf-8"?>
<p:tagLst xmlns:p="http://schemas.openxmlformats.org/presentationml/2006/main">
  <p:tag name="KSO_WM_BEAUTIFY_FLAG" val=""/>
</p:tagLst>
</file>

<file path=ppt/tags/tag464.xml><?xml version="1.0" encoding="utf-8"?>
<p:tagLst xmlns:p="http://schemas.openxmlformats.org/presentationml/2006/main">
  <p:tag name="KSO_WM_BEAUTIFY_FLAG" val=""/>
  <p:tag name="TABLE_ENDDRAG_ORIGIN_RECT" val="49*34"/>
  <p:tag name="TABLE_ENDDRAG_RECT" val="428*222*49*34"/>
</p:tagLst>
</file>

<file path=ppt/tags/tag465.xml><?xml version="1.0" encoding="utf-8"?>
<p:tagLst xmlns:p="http://schemas.openxmlformats.org/presentationml/2006/main">
  <p:tag name="KSO_WM_BEAUTIFY_FLAG" val=""/>
</p:tagLst>
</file>

<file path=ppt/tags/tag466.xml><?xml version="1.0" encoding="utf-8"?>
<p:tagLst xmlns:p="http://schemas.openxmlformats.org/presentationml/2006/main">
  <p:tag name="KSO_WM_BEAUTIFY_FLAG" val=""/>
</p:tagLst>
</file>

<file path=ppt/tags/tag467.xml><?xml version="1.0" encoding="utf-8"?>
<p:tagLst xmlns:p="http://schemas.openxmlformats.org/presentationml/2006/main">
  <p:tag name="KSO_WM_BEAUTIFY_FLAG" val=""/>
</p:tagLst>
</file>

<file path=ppt/tags/tag468.xml><?xml version="1.0" encoding="utf-8"?>
<p:tagLst xmlns:p="http://schemas.openxmlformats.org/presentationml/2006/main">
  <p:tag name="KSO_WM_BEAUTIFY_FLAG" val=""/>
</p:tagLst>
</file>

<file path=ppt/tags/tag469.xml><?xml version="1.0" encoding="utf-8"?>
<p:tagLst xmlns:p="http://schemas.openxmlformats.org/presentationml/2006/main">
  <p:tag name="KSO_WM_BEAUTIFY_FLAG" val=""/>
</p:tagLst>
</file>

<file path=ppt/tags/tag470.xml><?xml version="1.0" encoding="utf-8"?>
<p:tagLst xmlns:p="http://schemas.openxmlformats.org/presentationml/2006/main">
  <p:tag name="KSO_WM_BEAUTIFY_FLAG" val=""/>
</p:tagLst>
</file>

<file path=ppt/tags/tag471.xml><?xml version="1.0" encoding="utf-8"?>
<p:tagLst xmlns:p="http://schemas.openxmlformats.org/presentationml/2006/main">
  <p:tag name="KSO_WM_BEAUTIFY_FLAG" val=""/>
</p:tagLst>
</file>

<file path=ppt/tags/tag472.xml><?xml version="1.0" encoding="utf-8"?>
<p:tagLst xmlns:p="http://schemas.openxmlformats.org/presentationml/2006/main">
  <p:tag name="KSO_WM_BEAUTIFY_FLAG" val=""/>
</p:tagLst>
</file>

<file path=ppt/tags/tag473.xml><?xml version="1.0" encoding="utf-8"?>
<p:tagLst xmlns:p="http://schemas.openxmlformats.org/presentationml/2006/main">
  <p:tag name="KSO_WM_BEAUTIFY_FLAG" val=""/>
</p:tagLst>
</file>

<file path=ppt/tags/tag474.xml><?xml version="1.0" encoding="utf-8"?>
<p:tagLst xmlns:p="http://schemas.openxmlformats.org/presentationml/2006/main">
  <p:tag name="KSO_WM_BEAUTIFY_FLAG" val=""/>
</p:tagLst>
</file>

<file path=ppt/tags/tag475.xml><?xml version="1.0" encoding="utf-8"?>
<p:tagLst xmlns:p="http://schemas.openxmlformats.org/presentationml/2006/main">
  <p:tag name="KSO_WM_BEAUTIFY_FLAG" val=""/>
</p:tagLst>
</file>

<file path=ppt/tags/tag476.xml><?xml version="1.0" encoding="utf-8"?>
<p:tagLst xmlns:p="http://schemas.openxmlformats.org/presentationml/2006/main">
  <p:tag name="KSO_WM_BEAUTIFY_FLAG" val=""/>
</p:tagLst>
</file>

<file path=ppt/tags/tag477.xml><?xml version="1.0" encoding="utf-8"?>
<p:tagLst xmlns:p="http://schemas.openxmlformats.org/presentationml/2006/main">
  <p:tag name="KSO_WM_BEAUTIFY_FLAG" val=""/>
</p:tagLst>
</file>

<file path=ppt/tags/tag478.xml><?xml version="1.0" encoding="utf-8"?>
<p:tagLst xmlns:p="http://schemas.openxmlformats.org/presentationml/2006/main">
  <p:tag name="KSO_WM_BEAUTIFY_FLAG" val=""/>
</p:tagLst>
</file>

<file path=ppt/tags/tag479.xml><?xml version="1.0" encoding="utf-8"?>
<p:tagLst xmlns:p="http://schemas.openxmlformats.org/presentationml/2006/main">
  <p:tag name="KSO_WM_BEAUTIFY_FLAG" val=""/>
</p:tagLst>
</file>

<file path=ppt/tags/tag480.xml><?xml version="1.0" encoding="utf-8"?>
<p:tagLst xmlns:p="http://schemas.openxmlformats.org/presentationml/2006/main">
  <p:tag name="KSO_WM_BEAUTIFY_FLAG" val=""/>
</p:tagLst>
</file>

<file path=ppt/tags/tag481.xml><?xml version="1.0" encoding="utf-8"?>
<p:tagLst xmlns:p="http://schemas.openxmlformats.org/presentationml/2006/main">
  <p:tag name="KSO_WM_BEAUTIFY_FLAG" val=""/>
</p:tagLst>
</file>

<file path=ppt/tags/tag482.xml><?xml version="1.0" encoding="utf-8"?>
<p:tagLst xmlns:p="http://schemas.openxmlformats.org/presentationml/2006/main">
  <p:tag name="KSO_WM_BEAUTIFY_FLAG" val=""/>
</p:tagLst>
</file>

<file path=ppt/tags/tag483.xml><?xml version="1.0" encoding="utf-8"?>
<p:tagLst xmlns:p="http://schemas.openxmlformats.org/presentationml/2006/main">
  <p:tag name="KSO_WM_BEAUTIFY_FLAG" val=""/>
</p:tagLst>
</file>

<file path=ppt/tags/tag484.xml><?xml version="1.0" encoding="utf-8"?>
<p:tagLst xmlns:p="http://schemas.openxmlformats.org/presentationml/2006/main">
  <p:tag name="KSO_WM_BEAUTIFY_FLAG" val=""/>
</p:tagLst>
</file>

<file path=ppt/tags/tag485.xml><?xml version="1.0" encoding="utf-8"?>
<p:tagLst xmlns:p="http://schemas.openxmlformats.org/presentationml/2006/main">
  <p:tag name="KSO_WM_BEAUTIFY_FLAG" val=""/>
</p:tagLst>
</file>

<file path=ppt/tags/tag486.xml><?xml version="1.0" encoding="utf-8"?>
<p:tagLst xmlns:p="http://schemas.openxmlformats.org/presentationml/2006/main">
  <p:tag name="KSO_WM_BEAUTIFY_FLAG" val=""/>
</p:tagLst>
</file>

<file path=ppt/tags/tag487.xml><?xml version="1.0" encoding="utf-8"?>
<p:tagLst xmlns:p="http://schemas.openxmlformats.org/presentationml/2006/main">
  <p:tag name="KSO_WM_BEAUTIFY_FLAG" val=""/>
</p:tagLst>
</file>

<file path=ppt/tags/tag488.xml><?xml version="1.0" encoding="utf-8"?>
<p:tagLst xmlns:p="http://schemas.openxmlformats.org/presentationml/2006/main">
  <p:tag name="KSO_WM_BEAUTIFY_FLAG" val=""/>
</p:tagLst>
</file>

<file path=ppt/tags/tag489.xml><?xml version="1.0" encoding="utf-8"?>
<p:tagLst xmlns:p="http://schemas.openxmlformats.org/presentationml/2006/main">
  <p:tag name="KSO_WM_BEAUTIFY_FLAG" val=""/>
</p:tagLst>
</file>

<file path=ppt/tags/tag490.xml><?xml version="1.0" encoding="utf-8"?>
<p:tagLst xmlns:p="http://schemas.openxmlformats.org/presentationml/2006/main">
  <p:tag name="KSO_WM_BEAUTIFY_FLAG" val=""/>
</p:tagLst>
</file>

<file path=ppt/tags/tag491.xml><?xml version="1.0" encoding="utf-8"?>
<p:tagLst xmlns:p="http://schemas.openxmlformats.org/presentationml/2006/main">
  <p:tag name="KSO_WM_BEAUTIFY_FLAG" val=""/>
</p:tagLst>
</file>

<file path=ppt/tags/tag492.xml><?xml version="1.0" encoding="utf-8"?>
<p:tagLst xmlns:p="http://schemas.openxmlformats.org/presentationml/2006/main">
  <p:tag name="KSO_WM_BEAUTIFY_FLAG" val=""/>
</p:tagLst>
</file>

<file path=ppt/tags/tag493.xml><?xml version="1.0" encoding="utf-8"?>
<p:tagLst xmlns:p="http://schemas.openxmlformats.org/presentationml/2006/main">
  <p:tag name="KSO_WM_BEAUTIFY_FLAG" val=""/>
</p:tagLst>
</file>

<file path=ppt/tags/tag494.xml><?xml version="1.0" encoding="utf-8"?>
<p:tagLst xmlns:p="http://schemas.openxmlformats.org/presentationml/2006/main">
  <p:tag name="KSO_WM_BEAUTIFY_FLAG" val=""/>
</p:tagLst>
</file>

<file path=ppt/tags/tag495.xml><?xml version="1.0" encoding="utf-8"?>
<p:tagLst xmlns:p="http://schemas.openxmlformats.org/presentationml/2006/main">
  <p:tag name="KSO_WM_BEAUTIFY_FLAG" val=""/>
</p:tagLst>
</file>

<file path=ppt/tags/tag496.xml><?xml version="1.0" encoding="utf-8"?>
<p:tagLst xmlns:p="http://schemas.openxmlformats.org/presentationml/2006/main">
  <p:tag name="KSO_WM_BEAUTIFY_FLAG" val=""/>
</p:tagLst>
</file>

<file path=ppt/tags/tag497.xml><?xml version="1.0" encoding="utf-8"?>
<p:tagLst xmlns:p="http://schemas.openxmlformats.org/presentationml/2006/main">
  <p:tag name="KSO_WM_BEAUTIFY_FLAG" val=""/>
</p:tagLst>
</file>

<file path=ppt/tags/tag498.xml><?xml version="1.0" encoding="utf-8"?>
<p:tagLst xmlns:p="http://schemas.openxmlformats.org/presentationml/2006/main">
  <p:tag name="KSO_WM_BEAUTIFY_FLAG" val=""/>
</p:tagLst>
</file>

<file path=ppt/tags/tag499.xml><?xml version="1.0" encoding="utf-8"?>
<p:tagLst xmlns:p="http://schemas.openxmlformats.org/presentationml/2006/main">
  <p:tag name="KSO_WM_BEAUTIFY_FLAG" val=""/>
</p:tagLst>
</file>

<file path=ppt/tags/tag500.xml><?xml version="1.0" encoding="utf-8"?>
<p:tagLst xmlns:p="http://schemas.openxmlformats.org/presentationml/2006/main">
  <p:tag name="KSO_WM_BEAUTIFY_FLAG" val=""/>
</p:tagLst>
</file>

<file path=ppt/tags/tag501.xml><?xml version="1.0" encoding="utf-8"?>
<p:tagLst xmlns:p="http://schemas.openxmlformats.org/presentationml/2006/main">
  <p:tag name="KSO_WM_BEAUTIFY_FLAG" val=""/>
</p:tagLst>
</file>

<file path=ppt/tags/tag502.xml><?xml version="1.0" encoding="utf-8"?>
<p:tagLst xmlns:p="http://schemas.openxmlformats.org/presentationml/2006/main">
  <p:tag name="KSO_WM_BEAUTIFY_FLAG" val=""/>
</p:tagLst>
</file>

<file path=ppt/tags/tag503.xml><?xml version="1.0" encoding="utf-8"?>
<p:tagLst xmlns:p="http://schemas.openxmlformats.org/presentationml/2006/main">
  <p:tag name="KSO_WM_BEAUTIFY_FLAG" val=""/>
</p:tagLst>
</file>

<file path=ppt/tags/tag504.xml><?xml version="1.0" encoding="utf-8"?>
<p:tagLst xmlns:p="http://schemas.openxmlformats.org/presentationml/2006/main">
  <p:tag name="KSO_WM_BEAUTIFY_FLAG" val=""/>
</p:tagLst>
</file>

<file path=ppt/tags/tag505.xml><?xml version="1.0" encoding="utf-8"?>
<p:tagLst xmlns:p="http://schemas.openxmlformats.org/presentationml/2006/main">
  <p:tag name="KSO_WM_BEAUTIFY_FLAG" val=""/>
</p:tagLst>
</file>

<file path=ppt/tags/tag506.xml><?xml version="1.0" encoding="utf-8"?>
<p:tagLst xmlns:p="http://schemas.openxmlformats.org/presentationml/2006/main">
  <p:tag name="KSO_WM_BEAUTIFY_FLAG" val=""/>
</p:tagLst>
</file>

<file path=ppt/tags/tag507.xml><?xml version="1.0" encoding="utf-8"?>
<p:tagLst xmlns:p="http://schemas.openxmlformats.org/presentationml/2006/main">
  <p:tag name="KSO_WM_BEAUTIFY_FLAG" val=""/>
</p:tagLst>
</file>

<file path=ppt/tags/tag508.xml><?xml version="1.0" encoding="utf-8"?>
<p:tagLst xmlns:p="http://schemas.openxmlformats.org/presentationml/2006/main">
  <p:tag name="KSO_WM_BEAUTIFY_FLAG" val=""/>
</p:tagLst>
</file>

<file path=ppt/tags/tag509.xml><?xml version="1.0" encoding="utf-8"?>
<p:tagLst xmlns:p="http://schemas.openxmlformats.org/presentationml/2006/main">
  <p:tag name="KSO_WM_BEAUTIFY_FLAG" val=""/>
</p:tagLst>
</file>

<file path=ppt/tags/tag510.xml><?xml version="1.0" encoding="utf-8"?>
<p:tagLst xmlns:p="http://schemas.openxmlformats.org/presentationml/2006/main">
  <p:tag name="KSO_WM_BEAUTIFY_FLAG" val=""/>
</p:tagLst>
</file>

<file path=ppt/tags/tag511.xml><?xml version="1.0" encoding="utf-8"?>
<p:tagLst xmlns:p="http://schemas.openxmlformats.org/presentationml/2006/main">
  <p:tag name="KSO_WM_BEAUTIFY_FLAG" val=""/>
</p:tagLst>
</file>

<file path=ppt/tags/tag512.xml><?xml version="1.0" encoding="utf-8"?>
<p:tagLst xmlns:p="http://schemas.openxmlformats.org/presentationml/2006/main">
  <p:tag name="KSO_WM_BEAUTIFY_FLAG" val=""/>
</p:tagLst>
</file>

<file path=ppt/tags/tag513.xml><?xml version="1.0" encoding="utf-8"?>
<p:tagLst xmlns:p="http://schemas.openxmlformats.org/presentationml/2006/main">
  <p:tag name="KSO_WM_BEAUTIFY_FLAG" val=""/>
</p:tagLst>
</file>

<file path=ppt/tags/tag514.xml><?xml version="1.0" encoding="utf-8"?>
<p:tagLst xmlns:p="http://schemas.openxmlformats.org/presentationml/2006/main">
  <p:tag name="KSO_WM_BEAUTIFY_FLAG" val=""/>
</p:tagLst>
</file>

<file path=ppt/tags/tag515.xml><?xml version="1.0" encoding="utf-8"?>
<p:tagLst xmlns:p="http://schemas.openxmlformats.org/presentationml/2006/main">
  <p:tag name="KSO_WM_BEAUTIFY_FLAG" val=""/>
</p:tagLst>
</file>

<file path=ppt/tags/tag516.xml><?xml version="1.0" encoding="utf-8"?>
<p:tagLst xmlns:p="http://schemas.openxmlformats.org/presentationml/2006/main">
  <p:tag name="KSO_WM_BEAUTIFY_FLAG" val=""/>
</p:tagLst>
</file>

<file path=ppt/tags/tag517.xml><?xml version="1.0" encoding="utf-8"?>
<p:tagLst xmlns:p="http://schemas.openxmlformats.org/presentationml/2006/main">
  <p:tag name="KSO_WM_BEAUTIFY_FLAG" val=""/>
</p:tagLst>
</file>

<file path=ppt/tags/tag518.xml><?xml version="1.0" encoding="utf-8"?>
<p:tagLst xmlns:p="http://schemas.openxmlformats.org/presentationml/2006/main">
  <p:tag name="KSO_WM_BEAUTIFY_FLAG" val=""/>
</p:tagLst>
</file>

<file path=ppt/tags/tag519.xml><?xml version="1.0" encoding="utf-8"?>
<p:tagLst xmlns:p="http://schemas.openxmlformats.org/presentationml/2006/main">
  <p:tag name="KSO_WM_BEAUTIFY_FLAG" val=""/>
</p:tagLst>
</file>

<file path=ppt/tags/tag520.xml><?xml version="1.0" encoding="utf-8"?>
<p:tagLst xmlns:p="http://schemas.openxmlformats.org/presentationml/2006/main">
  <p:tag name="KSO_WM_BEAUTIFY_FLAG" val=""/>
  <p:tag name="TABLE_ENDDRAG_ORIGIN_RECT" val="49*34"/>
  <p:tag name="TABLE_ENDDRAG_RECT" val="428*222*49*34"/>
</p:tagLst>
</file>

<file path=ppt/tags/tag521.xml><?xml version="1.0" encoding="utf-8"?>
<p:tagLst xmlns:p="http://schemas.openxmlformats.org/presentationml/2006/main">
  <p:tag name="KSO_WM_BEAUTIFY_FLAG" val=""/>
</p:tagLst>
</file>

<file path=ppt/tags/tag522.xml><?xml version="1.0" encoding="utf-8"?>
<p:tagLst xmlns:p="http://schemas.openxmlformats.org/presentationml/2006/main">
  <p:tag name="KSO_WM_BEAUTIFY_FLAG" val=""/>
</p:tagLst>
</file>

<file path=ppt/tags/tag523.xml><?xml version="1.0" encoding="utf-8"?>
<p:tagLst xmlns:p="http://schemas.openxmlformats.org/presentationml/2006/main">
  <p:tag name="KSO_WM_BEAUTIFY_FLAG" val=""/>
</p:tagLst>
</file>

<file path=ppt/tags/tag524.xml><?xml version="1.0" encoding="utf-8"?>
<p:tagLst xmlns:p="http://schemas.openxmlformats.org/presentationml/2006/main">
  <p:tag name="KSO_WM_BEAUTIFY_FLAG" val=""/>
</p:tagLst>
</file>

<file path=ppt/tags/tag525.xml><?xml version="1.0" encoding="utf-8"?>
<p:tagLst xmlns:p="http://schemas.openxmlformats.org/presentationml/2006/main">
  <p:tag name="KSO_WM_BEAUTIFY_FLAG" val=""/>
</p:tagLst>
</file>

<file path=ppt/tags/tag526.xml><?xml version="1.0" encoding="utf-8"?>
<p:tagLst xmlns:p="http://schemas.openxmlformats.org/presentationml/2006/main">
  <p:tag name="KSO_WM_BEAUTIFY_FLAG" val=""/>
</p:tagLst>
</file>

<file path=ppt/tags/tag527.xml><?xml version="1.0" encoding="utf-8"?>
<p:tagLst xmlns:p="http://schemas.openxmlformats.org/presentationml/2006/main">
  <p:tag name="KSO_WM_BEAUTIFY_FLAG" val=""/>
</p:tagLst>
</file>

<file path=ppt/tags/tag528.xml><?xml version="1.0" encoding="utf-8"?>
<p:tagLst xmlns:p="http://schemas.openxmlformats.org/presentationml/2006/main">
  <p:tag name="KSO_WM_BEAUTIFY_FLAG" val=""/>
</p:tagLst>
</file>

<file path=ppt/tags/tag529.xml><?xml version="1.0" encoding="utf-8"?>
<p:tagLst xmlns:p="http://schemas.openxmlformats.org/presentationml/2006/main">
  <p:tag name="KSO_WM_BEAUTIFY_FLAG" val=""/>
</p:tagLst>
</file>

<file path=ppt/tags/tag530.xml><?xml version="1.0" encoding="utf-8"?>
<p:tagLst xmlns:p="http://schemas.openxmlformats.org/presentationml/2006/main">
  <p:tag name="KSO_WM_BEAUTIFY_FLAG" val=""/>
</p:tagLst>
</file>

<file path=ppt/tags/tag531.xml><?xml version="1.0" encoding="utf-8"?>
<p:tagLst xmlns:p="http://schemas.openxmlformats.org/presentationml/2006/main">
  <p:tag name="KSO_WM_BEAUTIFY_FLAG" val=""/>
</p:tagLst>
</file>

<file path=ppt/tags/tag532.xml><?xml version="1.0" encoding="utf-8"?>
<p:tagLst xmlns:p="http://schemas.openxmlformats.org/presentationml/2006/main">
  <p:tag name="KSO_WM_BEAUTIFY_FLAG" val=""/>
</p:tagLst>
</file>

<file path=ppt/tags/tag533.xml><?xml version="1.0" encoding="utf-8"?>
<p:tagLst xmlns:p="http://schemas.openxmlformats.org/presentationml/2006/main">
  <p:tag name="KSO_WM_BEAUTIFY_FLAG" val=""/>
</p:tagLst>
</file>

<file path=ppt/tags/tag534.xml><?xml version="1.0" encoding="utf-8"?>
<p:tagLst xmlns:p="http://schemas.openxmlformats.org/presentationml/2006/main">
  <p:tag name="KSO_WM_BEAUTIFY_FLAG" val=""/>
</p:tagLst>
</file>

<file path=ppt/tags/tag535.xml><?xml version="1.0" encoding="utf-8"?>
<p:tagLst xmlns:p="http://schemas.openxmlformats.org/presentationml/2006/main">
  <p:tag name="KSO_WM_BEAUTIFY_FLAG" val=""/>
</p:tagLst>
</file>

<file path=ppt/tags/tag536.xml><?xml version="1.0" encoding="utf-8"?>
<p:tagLst xmlns:p="http://schemas.openxmlformats.org/presentationml/2006/main">
  <p:tag name="KSO_WM_BEAUTIFY_FLAG" val=""/>
</p:tagLst>
</file>

<file path=ppt/tags/tag537.xml><?xml version="1.0" encoding="utf-8"?>
<p:tagLst xmlns:p="http://schemas.openxmlformats.org/presentationml/2006/main">
  <p:tag name="KSO_WM_BEAUTIFY_FLAG" val=""/>
</p:tagLst>
</file>

<file path=ppt/tags/tag538.xml><?xml version="1.0" encoding="utf-8"?>
<p:tagLst xmlns:p="http://schemas.openxmlformats.org/presentationml/2006/main">
  <p:tag name="KSO_WM_BEAUTIFY_FLAG" val=""/>
</p:tagLst>
</file>

<file path=ppt/tags/tag539.xml><?xml version="1.0" encoding="utf-8"?>
<p:tagLst xmlns:p="http://schemas.openxmlformats.org/presentationml/2006/main">
  <p:tag name="KSO_WM_BEAUTIFY_FLAG" val=""/>
</p:tagLst>
</file>

<file path=ppt/tags/tag540.xml><?xml version="1.0" encoding="utf-8"?>
<p:tagLst xmlns:p="http://schemas.openxmlformats.org/presentationml/2006/main">
  <p:tag name="KSO_WM_BEAUTIFY_FLAG" val=""/>
</p:tagLst>
</file>

<file path=ppt/tags/tag541.xml><?xml version="1.0" encoding="utf-8"?>
<p:tagLst xmlns:p="http://schemas.openxmlformats.org/presentationml/2006/main">
  <p:tag name="KSO_WM_BEAUTIFY_FLAG" val=""/>
</p:tagLst>
</file>

<file path=ppt/tags/tag542.xml><?xml version="1.0" encoding="utf-8"?>
<p:tagLst xmlns:p="http://schemas.openxmlformats.org/presentationml/2006/main">
  <p:tag name="KSO_WM_BEAUTIFY_FLAG" val=""/>
</p:tagLst>
</file>

<file path=ppt/tags/tag543.xml><?xml version="1.0" encoding="utf-8"?>
<p:tagLst xmlns:p="http://schemas.openxmlformats.org/presentationml/2006/main">
  <p:tag name="KSO_WM_BEAUTIFY_FLAG" val=""/>
</p:tagLst>
</file>

<file path=ppt/tags/tag544.xml><?xml version="1.0" encoding="utf-8"?>
<p:tagLst xmlns:p="http://schemas.openxmlformats.org/presentationml/2006/main">
  <p:tag name="KSO_WM_BEAUTIFY_FLAG" val=""/>
</p:tagLst>
</file>

<file path=ppt/tags/tag545.xml><?xml version="1.0" encoding="utf-8"?>
<p:tagLst xmlns:p="http://schemas.openxmlformats.org/presentationml/2006/main">
  <p:tag name="KSO_WM_BEAUTIFY_FLAG" val=""/>
</p:tagLst>
</file>

<file path=ppt/tags/tag546.xml><?xml version="1.0" encoding="utf-8"?>
<p:tagLst xmlns:p="http://schemas.openxmlformats.org/presentationml/2006/main">
  <p:tag name="KSO_WM_BEAUTIFY_FLAG" val=""/>
</p:tagLst>
</file>

<file path=ppt/tags/tag547.xml><?xml version="1.0" encoding="utf-8"?>
<p:tagLst xmlns:p="http://schemas.openxmlformats.org/presentationml/2006/main">
  <p:tag name="KSO_WM_BEAUTIFY_FLAG" val=""/>
</p:tagLst>
</file>

<file path=ppt/tags/tag548.xml><?xml version="1.0" encoding="utf-8"?>
<p:tagLst xmlns:p="http://schemas.openxmlformats.org/presentationml/2006/main">
  <p:tag name="KSO_WM_BEAUTIFY_FLAG" val=""/>
</p:tagLst>
</file>

<file path=ppt/tags/tag549.xml><?xml version="1.0" encoding="utf-8"?>
<p:tagLst xmlns:p="http://schemas.openxmlformats.org/presentationml/2006/main">
  <p:tag name="KSO_WM_BEAUTIFY_FLAG" val=""/>
</p:tagLst>
</file>

<file path=ppt/tags/tag550.xml><?xml version="1.0" encoding="utf-8"?>
<p:tagLst xmlns:p="http://schemas.openxmlformats.org/presentationml/2006/main">
  <p:tag name="KSO_WM_BEAUTIFY_FLAG" val=""/>
</p:tagLst>
</file>

<file path=ppt/tags/tag551.xml><?xml version="1.0" encoding="utf-8"?>
<p:tagLst xmlns:p="http://schemas.openxmlformats.org/presentationml/2006/main">
  <p:tag name="KSO_WM_BEAUTIFY_FLAG" val=""/>
</p:tagLst>
</file>

<file path=ppt/tags/tag552.xml><?xml version="1.0" encoding="utf-8"?>
<p:tagLst xmlns:p="http://schemas.openxmlformats.org/presentationml/2006/main">
  <p:tag name="KSO_WM_BEAUTIFY_FLAG" val=""/>
</p:tagLst>
</file>

<file path=ppt/tags/tag553.xml><?xml version="1.0" encoding="utf-8"?>
<p:tagLst xmlns:p="http://schemas.openxmlformats.org/presentationml/2006/main">
  <p:tag name="KSO_WM_BEAUTIFY_FLAG" val=""/>
</p:tagLst>
</file>

<file path=ppt/tags/tag554.xml><?xml version="1.0" encoding="utf-8"?>
<p:tagLst xmlns:p="http://schemas.openxmlformats.org/presentationml/2006/main">
  <p:tag name="KSO_WM_BEAUTIFY_FLAG" val=""/>
</p:tagLst>
</file>

<file path=ppt/tags/tag555.xml><?xml version="1.0" encoding="utf-8"?>
<p:tagLst xmlns:p="http://schemas.openxmlformats.org/presentationml/2006/main">
  <p:tag name="KSO_WM_BEAUTIFY_FLAG" val=""/>
</p:tagLst>
</file>

<file path=ppt/tags/tag556.xml><?xml version="1.0" encoding="utf-8"?>
<p:tagLst xmlns:p="http://schemas.openxmlformats.org/presentationml/2006/main">
  <p:tag name="KSO_WM_BEAUTIFY_FLAG" val=""/>
</p:tagLst>
</file>

<file path=ppt/tags/tag557.xml><?xml version="1.0" encoding="utf-8"?>
<p:tagLst xmlns:p="http://schemas.openxmlformats.org/presentationml/2006/main">
  <p:tag name="KSO_WM_BEAUTIFY_FLAG" val=""/>
</p:tagLst>
</file>

<file path=ppt/tags/tag558.xml><?xml version="1.0" encoding="utf-8"?>
<p:tagLst xmlns:p="http://schemas.openxmlformats.org/presentationml/2006/main">
  <p:tag name="KSO_WM_BEAUTIFY_FLAG" val=""/>
</p:tagLst>
</file>

<file path=ppt/tags/tag559.xml><?xml version="1.0" encoding="utf-8"?>
<p:tagLst xmlns:p="http://schemas.openxmlformats.org/presentationml/2006/main">
  <p:tag name="KSO_WM_BEAUTIFY_FLAG" val=""/>
</p:tagLst>
</file>

<file path=ppt/tags/tag560.xml><?xml version="1.0" encoding="utf-8"?>
<p:tagLst xmlns:p="http://schemas.openxmlformats.org/presentationml/2006/main">
  <p:tag name="KSO_WM_BEAUTIFY_FLAG" val=""/>
</p:tagLst>
</file>

<file path=ppt/tags/tag561.xml><?xml version="1.0" encoding="utf-8"?>
<p:tagLst xmlns:p="http://schemas.openxmlformats.org/presentationml/2006/main">
  <p:tag name="KSO_WM_BEAUTIFY_FLAG" val=""/>
</p:tagLst>
</file>

<file path=ppt/tags/tag562.xml><?xml version="1.0" encoding="utf-8"?>
<p:tagLst xmlns:p="http://schemas.openxmlformats.org/presentationml/2006/main">
  <p:tag name="KSO_WM_BEAUTIFY_FLAG" val=""/>
</p:tagLst>
</file>

<file path=ppt/tags/tag563.xml><?xml version="1.0" encoding="utf-8"?>
<p:tagLst xmlns:p="http://schemas.openxmlformats.org/presentationml/2006/main">
  <p:tag name="KSO_WM_BEAUTIFY_FLAG" val=""/>
</p:tagLst>
</file>

<file path=ppt/tags/tag564.xml><?xml version="1.0" encoding="utf-8"?>
<p:tagLst xmlns:p="http://schemas.openxmlformats.org/presentationml/2006/main">
  <p:tag name="KSO_WM_BEAUTIFY_FLAG" val=""/>
</p:tagLst>
</file>

<file path=ppt/tags/tag565.xml><?xml version="1.0" encoding="utf-8"?>
<p:tagLst xmlns:p="http://schemas.openxmlformats.org/presentationml/2006/main">
  <p:tag name="KSO_WM_BEAUTIFY_FLAG" val=""/>
</p:tagLst>
</file>

<file path=ppt/tags/tag566.xml><?xml version="1.0" encoding="utf-8"?>
<p:tagLst xmlns:p="http://schemas.openxmlformats.org/presentationml/2006/main">
  <p:tag name="KSO_WM_BEAUTIFY_FLAG" val=""/>
  <p:tag name="TABLE_ENDDRAG_ORIGIN_RECT" val="49*34"/>
  <p:tag name="TABLE_ENDDRAG_RECT" val="428*222*49*34"/>
</p:tagLst>
</file>

<file path=ppt/tags/tag567.xml><?xml version="1.0" encoding="utf-8"?>
<p:tagLst xmlns:p="http://schemas.openxmlformats.org/presentationml/2006/main">
  <p:tag name="KSO_WM_BEAUTIFY_FLAG" val=""/>
</p:tagLst>
</file>

<file path=ppt/tags/tag568.xml><?xml version="1.0" encoding="utf-8"?>
<p:tagLst xmlns:p="http://schemas.openxmlformats.org/presentationml/2006/main">
  <p:tag name="KSO_WM_BEAUTIFY_FLAG" val=""/>
</p:tagLst>
</file>

<file path=ppt/tags/tag569.xml><?xml version="1.0" encoding="utf-8"?>
<p:tagLst xmlns:p="http://schemas.openxmlformats.org/presentationml/2006/main">
  <p:tag name="KSO_WM_BEAUTIFY_FLAG" val=""/>
</p:tagLst>
</file>

<file path=ppt/tags/tag570.xml><?xml version="1.0" encoding="utf-8"?>
<p:tagLst xmlns:p="http://schemas.openxmlformats.org/presentationml/2006/main">
  <p:tag name="KSO_WM_BEAUTIFY_FLAG" val=""/>
</p:tagLst>
</file>

<file path=ppt/tags/tag571.xml><?xml version="1.0" encoding="utf-8"?>
<p:tagLst xmlns:p="http://schemas.openxmlformats.org/presentationml/2006/main">
  <p:tag name="KSO_WM_BEAUTIFY_FLAG" val=""/>
</p:tagLst>
</file>

<file path=ppt/tags/tag572.xml><?xml version="1.0" encoding="utf-8"?>
<p:tagLst xmlns:p="http://schemas.openxmlformats.org/presentationml/2006/main">
  <p:tag name="KSO_WM_BEAUTIFY_FLAG" val=""/>
</p:tagLst>
</file>

<file path=ppt/tags/tag573.xml><?xml version="1.0" encoding="utf-8"?>
<p:tagLst xmlns:p="http://schemas.openxmlformats.org/presentationml/2006/main">
  <p:tag name="KSO_WM_BEAUTIFY_FLAG" val=""/>
</p:tagLst>
</file>

<file path=ppt/tags/tag574.xml><?xml version="1.0" encoding="utf-8"?>
<p:tagLst xmlns:p="http://schemas.openxmlformats.org/presentationml/2006/main">
  <p:tag name="KSO_WM_BEAUTIFY_FLAG" val=""/>
</p:tagLst>
</file>

<file path=ppt/tags/tag575.xml><?xml version="1.0" encoding="utf-8"?>
<p:tagLst xmlns:p="http://schemas.openxmlformats.org/presentationml/2006/main">
  <p:tag name="KSO_WM_BEAUTIFY_FLAG" val=""/>
</p:tagLst>
</file>

<file path=ppt/tags/tag576.xml><?xml version="1.0" encoding="utf-8"?>
<p:tagLst xmlns:p="http://schemas.openxmlformats.org/presentationml/2006/main">
  <p:tag name="KSO_WM_BEAUTIFY_FLAG" val=""/>
</p:tagLst>
</file>

<file path=ppt/tags/tag577.xml><?xml version="1.0" encoding="utf-8"?>
<p:tagLst xmlns:p="http://schemas.openxmlformats.org/presentationml/2006/main">
  <p:tag name="KSO_WM_BEAUTIFY_FLAG" val=""/>
</p:tagLst>
</file>

<file path=ppt/tags/tag578.xml><?xml version="1.0" encoding="utf-8"?>
<p:tagLst xmlns:p="http://schemas.openxmlformats.org/presentationml/2006/main">
  <p:tag name="KSO_WM_BEAUTIFY_FLAG" val=""/>
</p:tagLst>
</file>

<file path=ppt/tags/tag579.xml><?xml version="1.0" encoding="utf-8"?>
<p:tagLst xmlns:p="http://schemas.openxmlformats.org/presentationml/2006/main">
  <p:tag name="KSO_WM_BEAUTIFY_FLAG" val=""/>
</p:tagLst>
</file>

<file path=ppt/tags/tag580.xml><?xml version="1.0" encoding="utf-8"?>
<p:tagLst xmlns:p="http://schemas.openxmlformats.org/presentationml/2006/main">
  <p:tag name="KSO_WM_BEAUTIFY_FLAG" val=""/>
</p:tagLst>
</file>

<file path=ppt/tags/tag581.xml><?xml version="1.0" encoding="utf-8"?>
<p:tagLst xmlns:p="http://schemas.openxmlformats.org/presentationml/2006/main">
  <p:tag name="KSO_WM_BEAUTIFY_FLAG" val=""/>
</p:tagLst>
</file>

<file path=ppt/tags/tag582.xml><?xml version="1.0" encoding="utf-8"?>
<p:tagLst xmlns:p="http://schemas.openxmlformats.org/presentationml/2006/main">
  <p:tag name="KSO_WM_BEAUTIFY_FLAG" val=""/>
</p:tagLst>
</file>

<file path=ppt/tags/tag583.xml><?xml version="1.0" encoding="utf-8"?>
<p:tagLst xmlns:p="http://schemas.openxmlformats.org/presentationml/2006/main">
  <p:tag name="KSO_WM_BEAUTIFY_FLAG" val=""/>
</p:tagLst>
</file>

<file path=ppt/tags/tag584.xml><?xml version="1.0" encoding="utf-8"?>
<p:tagLst xmlns:p="http://schemas.openxmlformats.org/presentationml/2006/main">
  <p:tag name="KSO_WM_BEAUTIFY_FLAG" val=""/>
</p:tagLst>
</file>

<file path=ppt/tags/tag585.xml><?xml version="1.0" encoding="utf-8"?>
<p:tagLst xmlns:p="http://schemas.openxmlformats.org/presentationml/2006/main">
  <p:tag name="KSO_WM_BEAUTIFY_FLAG" val=""/>
</p:tagLst>
</file>

<file path=ppt/tags/tag586.xml><?xml version="1.0" encoding="utf-8"?>
<p:tagLst xmlns:p="http://schemas.openxmlformats.org/presentationml/2006/main">
  <p:tag name="KSO_WM_BEAUTIFY_FLAG" val=""/>
</p:tagLst>
</file>

<file path=ppt/tags/tag587.xml><?xml version="1.0" encoding="utf-8"?>
<p:tagLst xmlns:p="http://schemas.openxmlformats.org/presentationml/2006/main">
  <p:tag name="KSO_WM_BEAUTIFY_FLAG" val=""/>
</p:tagLst>
</file>

<file path=ppt/tags/tag588.xml><?xml version="1.0" encoding="utf-8"?>
<p:tagLst xmlns:p="http://schemas.openxmlformats.org/presentationml/2006/main">
  <p:tag name="KSO_WM_BEAUTIFY_FLAG" val=""/>
</p:tagLst>
</file>

<file path=ppt/tags/tag589.xml><?xml version="1.0" encoding="utf-8"?>
<p:tagLst xmlns:p="http://schemas.openxmlformats.org/presentationml/2006/main">
  <p:tag name="KSO_WM_BEAUTIFY_FLAG" val=""/>
</p:tagLst>
</file>

<file path=ppt/tags/tag590.xml><?xml version="1.0" encoding="utf-8"?>
<p:tagLst xmlns:p="http://schemas.openxmlformats.org/presentationml/2006/main">
  <p:tag name="KSO_WM_BEAUTIFY_FLAG" val=""/>
</p:tagLst>
</file>

<file path=ppt/tags/tag591.xml><?xml version="1.0" encoding="utf-8"?>
<p:tagLst xmlns:p="http://schemas.openxmlformats.org/presentationml/2006/main">
  <p:tag name="KSO_WM_BEAUTIFY_FLAG" val=""/>
</p:tagLst>
</file>

<file path=ppt/tags/tag592.xml><?xml version="1.0" encoding="utf-8"?>
<p:tagLst xmlns:p="http://schemas.openxmlformats.org/presentationml/2006/main">
  <p:tag name="KSO_WM_BEAUTIFY_FLAG" val=""/>
</p:tagLst>
</file>

<file path=ppt/tags/tag593.xml><?xml version="1.0" encoding="utf-8"?>
<p:tagLst xmlns:p="http://schemas.openxmlformats.org/presentationml/2006/main">
  <p:tag name="KSO_WM_BEAUTIFY_FLAG" val=""/>
</p:tagLst>
</file>

<file path=ppt/tags/tag594.xml><?xml version="1.0" encoding="utf-8"?>
<p:tagLst xmlns:p="http://schemas.openxmlformats.org/presentationml/2006/main">
  <p:tag name="KSO_WM_BEAUTIFY_FLAG" val=""/>
</p:tagLst>
</file>

<file path=ppt/tags/tag595.xml><?xml version="1.0" encoding="utf-8"?>
<p:tagLst xmlns:p="http://schemas.openxmlformats.org/presentationml/2006/main">
  <p:tag name="KSO_WM_BEAUTIFY_FLAG" val=""/>
</p:tagLst>
</file>

<file path=ppt/tags/tag596.xml><?xml version="1.0" encoding="utf-8"?>
<p:tagLst xmlns:p="http://schemas.openxmlformats.org/presentationml/2006/main">
  <p:tag name="KSO_WM_BEAUTIFY_FLAG" val=""/>
</p:tagLst>
</file>

<file path=ppt/tags/tag597.xml><?xml version="1.0" encoding="utf-8"?>
<p:tagLst xmlns:p="http://schemas.openxmlformats.org/presentationml/2006/main">
  <p:tag name="KSO_WM_BEAUTIFY_FLAG" val=""/>
</p:tagLst>
</file>

<file path=ppt/tags/tag598.xml><?xml version="1.0" encoding="utf-8"?>
<p:tagLst xmlns:p="http://schemas.openxmlformats.org/presentationml/2006/main">
  <p:tag name="KSO_WM_BEAUTIFY_FLAG" val=""/>
</p:tagLst>
</file>

<file path=ppt/tags/tag599.xml><?xml version="1.0" encoding="utf-8"?>
<p:tagLst xmlns:p="http://schemas.openxmlformats.org/presentationml/2006/main">
  <p:tag name="KSO_WM_BEAUTIFY_FLAG" val=""/>
</p:tagLst>
</file>

<file path=ppt/tags/tag600.xml><?xml version="1.0" encoding="utf-8"?>
<p:tagLst xmlns:p="http://schemas.openxmlformats.org/presentationml/2006/main">
  <p:tag name="KSO_WM_BEAUTIFY_FLAG" val=""/>
</p:tagLst>
</file>

<file path=ppt/tags/tag601.xml><?xml version="1.0" encoding="utf-8"?>
<p:tagLst xmlns:p="http://schemas.openxmlformats.org/presentationml/2006/main">
  <p:tag name="KSO_WM_BEAUTIFY_FLAG" val=""/>
</p:tagLst>
</file>

<file path=ppt/tags/tag602.xml><?xml version="1.0" encoding="utf-8"?>
<p:tagLst xmlns:p="http://schemas.openxmlformats.org/presentationml/2006/main">
  <p:tag name="KSO_WM_BEAUTIFY_FLAG" val=""/>
</p:tagLst>
</file>

<file path=ppt/tags/tag603.xml><?xml version="1.0" encoding="utf-8"?>
<p:tagLst xmlns:p="http://schemas.openxmlformats.org/presentationml/2006/main">
  <p:tag name="KSO_WM_BEAUTIFY_FLAG" val=""/>
</p:tagLst>
</file>

<file path=ppt/tags/tag604.xml><?xml version="1.0" encoding="utf-8"?>
<p:tagLst xmlns:p="http://schemas.openxmlformats.org/presentationml/2006/main">
  <p:tag name="KSO_WM_BEAUTIFY_FLAG" val=""/>
</p:tagLst>
</file>

<file path=ppt/tags/tag605.xml><?xml version="1.0" encoding="utf-8"?>
<p:tagLst xmlns:p="http://schemas.openxmlformats.org/presentationml/2006/main">
  <p:tag name="KSO_WM_BEAUTIFY_FLAG" val=""/>
</p:tagLst>
</file>

<file path=ppt/tags/tag606.xml><?xml version="1.0" encoding="utf-8"?>
<p:tagLst xmlns:p="http://schemas.openxmlformats.org/presentationml/2006/main">
  <p:tag name="KSO_WM_BEAUTIFY_FLAG" val=""/>
</p:tagLst>
</file>

<file path=ppt/tags/tag607.xml><?xml version="1.0" encoding="utf-8"?>
<p:tagLst xmlns:p="http://schemas.openxmlformats.org/presentationml/2006/main">
  <p:tag name="KSO_WM_BEAUTIFY_FLAG" val=""/>
</p:tagLst>
</file>

<file path=ppt/tags/tag608.xml><?xml version="1.0" encoding="utf-8"?>
<p:tagLst xmlns:p="http://schemas.openxmlformats.org/presentationml/2006/main">
  <p:tag name="KSO_WM_BEAUTIFY_FLAG" val=""/>
</p:tagLst>
</file>

<file path=ppt/tags/tag609.xml><?xml version="1.0" encoding="utf-8"?>
<p:tagLst xmlns:p="http://schemas.openxmlformats.org/presentationml/2006/main">
  <p:tag name="KSO_WM_BEAUTIFY_FLAG" val=""/>
</p:tagLst>
</file>

<file path=ppt/tags/tag610.xml><?xml version="1.0" encoding="utf-8"?>
<p:tagLst xmlns:p="http://schemas.openxmlformats.org/presentationml/2006/main">
  <p:tag name="KSO_WM_BEAUTIFY_FLAG" val=""/>
</p:tagLst>
</file>

<file path=ppt/tags/tag611.xml><?xml version="1.0" encoding="utf-8"?>
<p:tagLst xmlns:p="http://schemas.openxmlformats.org/presentationml/2006/main">
  <p:tag name="KSO_WM_BEAUTIFY_FLAG" val=""/>
</p:tagLst>
</file>

<file path=ppt/tags/tag612.xml><?xml version="1.0" encoding="utf-8"?>
<p:tagLst xmlns:p="http://schemas.openxmlformats.org/presentationml/2006/main">
  <p:tag name="KSO_WM_BEAUTIFY_FLAG" val=""/>
</p:tagLst>
</file>

<file path=ppt/tags/tag613.xml><?xml version="1.0" encoding="utf-8"?>
<p:tagLst xmlns:p="http://schemas.openxmlformats.org/presentationml/2006/main">
  <p:tag name="KSO_WM_BEAUTIFY_FLAG" val=""/>
</p:tagLst>
</file>

<file path=ppt/tags/tag614.xml><?xml version="1.0" encoding="utf-8"?>
<p:tagLst xmlns:p="http://schemas.openxmlformats.org/presentationml/2006/main">
  <p:tag name="KSO_WM_BEAUTIFY_FLAG" val=""/>
</p:tagLst>
</file>

<file path=ppt/tags/tag615.xml><?xml version="1.0" encoding="utf-8"?>
<p:tagLst xmlns:p="http://schemas.openxmlformats.org/presentationml/2006/main">
  <p:tag name="KSO_WM_BEAUTIFY_FLAG" val=""/>
</p:tagLst>
</file>

<file path=ppt/tags/tag616.xml><?xml version="1.0" encoding="utf-8"?>
<p:tagLst xmlns:p="http://schemas.openxmlformats.org/presentationml/2006/main">
  <p:tag name="TABLE_ENDDRAG_ORIGIN_RECT" val="921*296"/>
  <p:tag name="TABLE_ENDDRAG_RECT" val="20*213*921*296"/>
</p:tagLst>
</file>

<file path=ppt/tags/tag617.xml><?xml version="1.0" encoding="utf-8"?>
<p:tagLst xmlns:p="http://schemas.openxmlformats.org/presentationml/2006/main">
  <p:tag name="KSO_WM_BEAUTIFY_FLAG" val=""/>
</p:tagLst>
</file>

<file path=ppt/tags/tag618.xml><?xml version="1.0" encoding="utf-8"?>
<p:tagLst xmlns:p="http://schemas.openxmlformats.org/presentationml/2006/main">
  <p:tag name="KSO_WM_BEAUTIFY_FLAG" val=""/>
</p:tagLst>
</file>

<file path=ppt/tags/tag619.xml><?xml version="1.0" encoding="utf-8"?>
<p:tagLst xmlns:p="http://schemas.openxmlformats.org/presentationml/2006/main">
  <p:tag name="KSO_WM_BEAUTIFY_FLAG" val=""/>
</p:tagLst>
</file>

<file path=ppt/tags/tag620.xml><?xml version="1.0" encoding="utf-8"?>
<p:tagLst xmlns:p="http://schemas.openxmlformats.org/presentationml/2006/main">
  <p:tag name="KSO_WM_BEAUTIFY_FLAG" val=""/>
</p:tagLst>
</file>

<file path=ppt/tags/tag621.xml><?xml version="1.0" encoding="utf-8"?>
<p:tagLst xmlns:p="http://schemas.openxmlformats.org/presentationml/2006/main">
  <p:tag name="KSO_WM_BEAUTIFY_FLAG" val=""/>
</p:tagLst>
</file>

<file path=ppt/tags/tag622.xml><?xml version="1.0" encoding="utf-8"?>
<p:tagLst xmlns:p="http://schemas.openxmlformats.org/presentationml/2006/main">
  <p:tag name="KSO_WM_BEAUTIFY_FLAG" val=""/>
</p:tagLst>
</file>

<file path=ppt/tags/tag623.xml><?xml version="1.0" encoding="utf-8"?>
<p:tagLst xmlns:p="http://schemas.openxmlformats.org/presentationml/2006/main">
  <p:tag name="KSO_WM_BEAUTIFY_FLAG" val=""/>
</p:tagLst>
</file>

<file path=ppt/tags/tag624.xml><?xml version="1.0" encoding="utf-8"?>
<p:tagLst xmlns:p="http://schemas.openxmlformats.org/presentationml/2006/main">
  <p:tag name="KSO_WM_BEAUTIFY_FLAG" val=""/>
</p:tagLst>
</file>

<file path=ppt/tags/tag625.xml><?xml version="1.0" encoding="utf-8"?>
<p:tagLst xmlns:p="http://schemas.openxmlformats.org/presentationml/2006/main">
  <p:tag name="KSO_WM_BEAUTIFY_FLAG" val=""/>
</p:tagLst>
</file>

<file path=ppt/tags/tag626.xml><?xml version="1.0" encoding="utf-8"?>
<p:tagLst xmlns:p="http://schemas.openxmlformats.org/presentationml/2006/main">
  <p:tag name="KSO_WM_BEAUTIFY_FLAG" val=""/>
</p:tagLst>
</file>

<file path=ppt/tags/tag627.xml><?xml version="1.0" encoding="utf-8"?>
<p:tagLst xmlns:p="http://schemas.openxmlformats.org/presentationml/2006/main">
  <p:tag name="KSO_WM_BEAUTIFY_FLAG" val=""/>
</p:tagLst>
</file>

<file path=ppt/tags/tag628.xml><?xml version="1.0" encoding="utf-8"?>
<p:tagLst xmlns:p="http://schemas.openxmlformats.org/presentationml/2006/main">
  <p:tag name="KSO_WM_BEAUTIFY_FLAG" val=""/>
</p:tagLst>
</file>

<file path=ppt/tags/tag629.xml><?xml version="1.0" encoding="utf-8"?>
<p:tagLst xmlns:p="http://schemas.openxmlformats.org/presentationml/2006/main">
  <p:tag name="KSO_WM_BEAUTIFY_FLAG" val=""/>
</p:tagLst>
</file>

<file path=ppt/tags/tag630.xml><?xml version="1.0" encoding="utf-8"?>
<p:tagLst xmlns:p="http://schemas.openxmlformats.org/presentationml/2006/main">
  <p:tag name="KSO_WM_BEAUTIFY_FLAG" val=""/>
</p:tagLst>
</file>

<file path=ppt/tags/tag631.xml><?xml version="1.0" encoding="utf-8"?>
<p:tagLst xmlns:p="http://schemas.openxmlformats.org/presentationml/2006/main">
  <p:tag name="KSO_WM_BEAUTIFY_FLAG" val=""/>
</p:tagLst>
</file>

<file path=ppt/tags/tag632.xml><?xml version="1.0" encoding="utf-8"?>
<p:tagLst xmlns:p="http://schemas.openxmlformats.org/presentationml/2006/main">
  <p:tag name="KSO_WM_BEAUTIFY_FLAG" val=""/>
</p:tagLst>
</file>

<file path=ppt/tags/tag633.xml><?xml version="1.0" encoding="utf-8"?>
<p:tagLst xmlns:p="http://schemas.openxmlformats.org/presentationml/2006/main">
  <p:tag name="KSO_WM_BEAUTIFY_FLAG" val=""/>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12472</Words>
  <Application>WPS 演示</Application>
  <PresentationFormat>宽屏</PresentationFormat>
  <Paragraphs>1189</Paragraphs>
  <Slides>34</Slides>
  <Notes>36</Notes>
  <HiddenSlides>0</HiddenSlides>
  <MMClips>0</MMClips>
  <ScaleCrop>false</ScaleCrop>
  <HeadingPairs>
    <vt:vector size="6" baseType="variant">
      <vt:variant>
        <vt:lpstr>已用的字体</vt:lpstr>
      </vt:variant>
      <vt:variant>
        <vt:i4>29</vt:i4>
      </vt:variant>
      <vt:variant>
        <vt:lpstr>主题</vt:lpstr>
      </vt:variant>
      <vt:variant>
        <vt:i4>1</vt:i4>
      </vt:variant>
      <vt:variant>
        <vt:lpstr>幻灯片标题</vt:lpstr>
      </vt:variant>
      <vt:variant>
        <vt:i4>34</vt:i4>
      </vt:variant>
    </vt:vector>
  </HeadingPairs>
  <TitlesOfParts>
    <vt:vector size="64" baseType="lpstr">
      <vt:lpstr>Arial</vt:lpstr>
      <vt:lpstr>宋体</vt:lpstr>
      <vt:lpstr>Wingdings</vt:lpstr>
      <vt:lpstr>汉仪书宋二KW</vt:lpstr>
      <vt:lpstr>微软雅黑</vt:lpstr>
      <vt:lpstr>汉仪旗黑</vt:lpstr>
      <vt:lpstr>Times New Roman</vt:lpstr>
      <vt:lpstr>SimHei</vt:lpstr>
      <vt:lpstr>汉仪中黑KW</vt:lpstr>
      <vt:lpstr>Cambria Math</vt:lpstr>
      <vt:lpstr>Kingsoft Math</vt:lpstr>
      <vt:lpstr>黑体</vt:lpstr>
      <vt:lpstr>等线</vt:lpstr>
      <vt:lpstr>等线</vt:lpstr>
      <vt:lpstr>Heiti SC Medium</vt:lpstr>
      <vt:lpstr>Times New Roman Regular</vt:lpstr>
      <vt:lpstr>黑体</vt:lpstr>
      <vt:lpstr>Times New Roman Bold</vt:lpstr>
      <vt:lpstr>Wingdings</vt:lpstr>
      <vt:lpstr>汉仪中等线KW</vt:lpstr>
      <vt:lpstr>宋体</vt:lpstr>
      <vt:lpstr>Arial Unicode MS</vt:lpstr>
      <vt:lpstr>等线 Light</vt:lpstr>
      <vt:lpstr>Calibri</vt:lpstr>
      <vt:lpstr>Helvetica Neue</vt:lpstr>
      <vt:lpstr>Songti SC</vt:lpstr>
      <vt:lpstr>微软雅黑</vt:lpstr>
      <vt:lpstr>NotoSerifCJKjp-Light-Identity-H</vt:lpstr>
      <vt:lpstr>Thonburi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jun</dc:creator>
  <cp:lastModifiedBy>阿萝*</cp:lastModifiedBy>
  <cp:revision>1764</cp:revision>
  <cp:lastPrinted>2026-10-08T12:01:10Z</cp:lastPrinted>
  <dcterms:created xsi:type="dcterms:W3CDTF">2026-10-08T12:01:10Z</dcterms:created>
  <dcterms:modified xsi:type="dcterms:W3CDTF">2026-10-08T12:01:10Z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2052-6.7.1.8828</vt:lpwstr>
  </property>
  <property fmtid="{D5CDD505-2E9C-101B-9397-08002B2CF9AE}" pid="3" name="ICV">
    <vt:lpwstr>1C35052063ED33A8CD7C066AB34DA7D3_43</vt:lpwstr>
  </property>
</Properties>
</file>