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3"/>
  </p:notesMasterIdLst>
  <p:sldIdLst>
    <p:sldId id="256" r:id="rId3"/>
    <p:sldId id="257" r:id="rId4"/>
    <p:sldId id="331" r:id="rId5"/>
    <p:sldId id="332" r:id="rId6"/>
    <p:sldId id="333" r:id="rId7"/>
    <p:sldId id="334" r:id="rId8"/>
    <p:sldId id="348" r:id="rId9"/>
    <p:sldId id="306" r:id="rId10"/>
    <p:sldId id="335" r:id="rId11"/>
    <p:sldId id="360" r:id="rId12"/>
    <p:sldId id="362" r:id="rId13"/>
    <p:sldId id="363" r:id="rId14"/>
    <p:sldId id="364" r:id="rId15"/>
    <p:sldId id="365" r:id="rId16"/>
    <p:sldId id="267" r:id="rId17"/>
    <p:sldId id="268" r:id="rId18"/>
    <p:sldId id="378" r:id="rId19"/>
    <p:sldId id="380" r:id="rId20"/>
    <p:sldId id="381" r:id="rId21"/>
    <p:sldId id="337" r:id="rId22"/>
    <p:sldId id="357" r:id="rId23"/>
    <p:sldId id="358" r:id="rId24"/>
    <p:sldId id="367" r:id="rId25"/>
    <p:sldId id="270" r:id="rId26"/>
    <p:sldId id="338" r:id="rId27"/>
    <p:sldId id="352" r:id="rId28"/>
    <p:sldId id="368" r:id="rId29"/>
    <p:sldId id="369" r:id="rId30"/>
    <p:sldId id="370" r:id="rId31"/>
    <p:sldId id="371" r:id="rId32"/>
    <p:sldId id="345" r:id="rId33"/>
    <p:sldId id="346" r:id="rId34"/>
    <p:sldId id="297" r:id="rId35"/>
    <p:sldId id="372" r:id="rId36"/>
    <p:sldId id="374" r:id="rId37"/>
    <p:sldId id="373" r:id="rId38"/>
    <p:sldId id="339" r:id="rId39"/>
    <p:sldId id="342" r:id="rId40"/>
    <p:sldId id="349" r:id="rId41"/>
    <p:sldId id="300" r:id="rId42"/>
    <p:sldId id="375" r:id="rId43"/>
    <p:sldId id="343" r:id="rId44"/>
    <p:sldId id="301" r:id="rId45"/>
    <p:sldId id="376" r:id="rId46"/>
    <p:sldId id="302" r:id="rId47"/>
    <p:sldId id="303" r:id="rId48"/>
    <p:sldId id="304" r:id="rId49"/>
    <p:sldId id="305" r:id="rId50"/>
    <p:sldId id="340" r:id="rId51"/>
    <p:sldId id="330" r:id="rId5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E"/>
    <a:srgbClr val="FAAA97"/>
    <a:srgbClr val="E5756E"/>
    <a:srgbClr val="6F9BC5"/>
    <a:srgbClr val="FFDBA2"/>
    <a:srgbClr val="6F9CC5"/>
    <a:srgbClr val="B4D7A5"/>
    <a:srgbClr val="BCBDBB"/>
    <a:srgbClr val="FEF5A9"/>
    <a:srgbClr val="AA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5"/>
    <p:restoredTop sz="96383"/>
  </p:normalViewPr>
  <p:slideViewPr>
    <p:cSldViewPr snapToGrid="0" snapToObjects="1">
      <p:cViewPr varScale="1">
        <p:scale>
          <a:sx n="146" d="100"/>
          <a:sy n="146" d="100"/>
        </p:scale>
        <p:origin x="20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134F-653D-314C-9A27-7DDC39A82044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64DE2-C35C-CD43-966F-3C8EE57C194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940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4A58A2-EBDB-764E-8908-D4FAB2DDD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9039C6C-9F5E-D345-A684-8C4F75657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1CCF8A-D42B-BA41-A3B2-5021010F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FE2929-AAC3-654F-BB02-4D17A0D59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6974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632B10-D648-DC44-B6D1-E5A4DAA0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A7C11F5-1CF8-4D40-A2C2-6F0B3DE14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327924-44A5-5248-9AA0-801E975A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607FAE-3DF1-934A-9C40-9759650B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6280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E04FC7-3277-7E4C-B9C1-FD7F1B0B80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5C91C9-246C-DB47-AA24-07121AD42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0BAEEB-5E06-B14D-A469-01DDA93B3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521C0D-0491-C749-83BF-64CD63845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0468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2B70A5-88CE-3745-B716-F5EB2D16D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DDF4110-3459-284C-B510-36AB963AB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29ACE1-ACB9-154D-8665-289180D03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1D75-F968-7D4D-8EEA-90F496D28B51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37912-BE8C-4B45-9B50-8E68BDE6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C4BDBF-0BEA-4041-9E82-2EA7C633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EBED-A442-2047-8D52-4853D17838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7533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12F71B-D131-2143-9E52-41A8C2EA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89A316-26A8-8147-A582-864D31754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0B54C-3A31-C941-B995-2BE3CA50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1D75-F968-7D4D-8EEA-90F496D28B51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E82AEC-4ECC-1846-880E-A883FFD1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48EE1E-9BB2-1240-A9A4-F3ED8045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EBED-A442-2047-8D52-4853D17838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9502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26B157-822E-D042-A8FE-916A054C7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35A682-EE52-C749-B86E-6A9EC4697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FA7762-ADF8-824D-A32A-71176C53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1D75-F968-7D4D-8EEA-90F496D28B51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DC5569-1F3A-AF4C-9C2F-EC2536A9E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5A2938-C3CC-F84B-BF02-4B5A6E95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EBED-A442-2047-8D52-4853D17838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3302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D28AC8-DD19-0C41-8D41-21683A0C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1826B4-3578-3347-8A4A-B051419E8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DA756E-CAA7-A148-811A-A29616442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8F20CD-48CE-E744-9B99-111BAEC06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1D75-F968-7D4D-8EEA-90F496D28B51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9055D4-149F-4049-B284-DA34BA8B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E4606B3-F166-9844-8D03-7346A369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EBED-A442-2047-8D52-4853D17838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560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B73C3E-90AD-9D43-A2F9-D09CDEE5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FBE34F-29E8-6E47-AFDD-EC9F05B05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F5F264-F519-8E44-913E-9A92BF1B6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2369D6-2A1D-2644-B4C7-7885D9AD3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A144333-BAE2-504E-B558-C238F6698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0D8266-467E-D845-8D52-030BDF0A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1D75-F968-7D4D-8EEA-90F496D28B51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17965CF-DEE2-8343-A89C-12DCC4B0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8EE35D-FA52-814A-A057-8FEA1877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EBED-A442-2047-8D52-4853D17838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755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571847-0D8B-6B43-A1B4-FA5961DC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C63A57-2D74-5248-B799-993EBBB0F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1D75-F968-7D4D-8EEA-90F496D28B51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6A205D-717F-8F44-8ED1-27FB08148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A02310-9BDC-8541-ABEA-753EB656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EBED-A442-2047-8D52-4853D17838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700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9D619E2-90AB-7341-A140-23D66CDA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1D75-F968-7D4D-8EEA-90F496D28B51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04F236-4386-8B4B-A3CA-4041966A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79B06F-F6E1-204D-85A5-CE4BDACE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EBED-A442-2047-8D52-4853D17838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6994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3FD12F-D1A6-F44A-BCB6-09E1DD4D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33908C-D688-A34A-9EFD-1E28CDDEF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4C69F6-DB21-5B4E-B556-D88A9A3A3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767B77-B6BB-434A-B453-CECD88BA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1D75-F968-7D4D-8EEA-90F496D28B51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B0B9AA-D688-D640-BEC6-A5F78730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FB0DC3A-C46D-304C-8A79-C37D457D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EBED-A442-2047-8D52-4853D17838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886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81FD60-5D98-E645-A0B0-067F31DF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E8194F-4E19-F44F-8F73-34C19376D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8E3577-52AE-BC44-BC9D-B9D7D064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D720D-2192-9C4D-A5E1-6851C2D4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FE5121-7D9E-C64F-A39D-6B6886B098D7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423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3170A-6050-5443-AD3F-12932A7D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9A6E1C-7D77-6146-A704-CDEDA588C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C2636C-1659-A845-A6C2-0A2C4F9F5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71959-21FE-4D48-961B-B6C04E8C4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1D75-F968-7D4D-8EEA-90F496D28B51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2864DC-0B22-6A4D-ACE5-894373C7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CE5FE7-0057-5C49-8BD6-78C827D0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EBED-A442-2047-8D52-4853D17838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1071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64450-CE6E-5647-9AD2-DFBB0F68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609DEF3-F15D-D04D-B954-A455B3AFC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933048-5A75-A743-8966-877D307F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1D75-F968-7D4D-8EEA-90F496D28B51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566AA3-4625-6E41-AD41-3EE149B5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ED5C16-09A2-994E-88E5-4343D9BF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EBED-A442-2047-8D52-4853D17838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6292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E8AF608-5C8D-FD45-A755-D56CEC2C2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31F3CB-4409-844B-81B3-B55AF6254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2E1228-EBB2-C449-AD2D-AC7BE32F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91D75-F968-7D4D-8EEA-90F496D28B51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04A472-4AEC-BF45-AC05-EC3C9A43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62D61A-E635-A04D-A748-23D27066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1EBED-A442-2047-8D52-4853D17838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48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2DBB67-DBFA-164F-A18F-A40D2F6F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D79FEB-C6BA-8641-8A53-28E67EA9D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ADE96E-8CBF-FC4B-9CD2-4AB0CD0E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B01A81-F9C3-094A-97B5-85450C4E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073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612310-58BE-3F44-994B-96B306AC8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F9D15E-6D79-7B4F-98ED-97FF503893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D3C3EC-5430-5F41-9B3F-1B4AAEE9A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4FA12-DC54-7E4B-AFF3-69C85B0F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9C88A9-F890-0040-BC31-4C3307F4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559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E66E2-0BD8-4D48-8775-FE781412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AFCF51-3BD8-A340-BD3A-585105605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B4B7D8-0998-C647-85C9-70EED873E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2859ED5-8CF0-AC44-A322-377FD88BE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786C6D4-6BEC-3749-A5C5-26F4EAB22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3EF0400-F5FD-334D-B1A1-23036E6C5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7F2567F-A571-C941-9CD5-0BC9219A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6849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0FD858-9078-D94A-BED1-6CAC47AD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23F259-1A0F-3B45-83D3-E06632D7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AED5B3-81C5-1649-9CF5-CBF8F58CE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9016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1D6B8C8-17E9-AD40-BA76-DAE4F959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646E5F-CAA3-6341-A4A1-57535F96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162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737AD7-15CD-A84F-AE7C-A124C7DD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2D5FCC-E495-D047-B156-8FE054518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82C8C5-8A11-E74D-9CC5-078E7764B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423CA6-40E5-AB46-9CF0-D3578EBAF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B612F2-9F4F-ED4D-AF1F-E26BDAA9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28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0A4CE5-06FE-8A48-9A67-2906AE90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BF1820C-9343-C345-87E4-8C4046D92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F04C43-394D-F84E-AAFB-6E1144746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565F08-AFAE-4C42-B3D9-FCF97700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513261-93C5-FF45-B90A-6FF96D7A9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597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0FA7380D-B623-F643-933D-8F2BE52CA7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33311" b="14979"/>
          <a:stretch/>
        </p:blipFill>
        <p:spPr>
          <a:xfrm>
            <a:off x="0" y="-17877"/>
            <a:ext cx="12192000" cy="7694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2F5C8DA-C747-F348-8E05-280BDBDAB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r="73153"/>
          <a:stretch/>
        </p:blipFill>
        <p:spPr>
          <a:xfrm>
            <a:off x="10092107" y="71661"/>
            <a:ext cx="662784" cy="64800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30B151B-9510-D544-A80B-681B960D0D2E}"/>
              </a:ext>
            </a:extLst>
          </p:cNvPr>
          <p:cNvSpPr/>
          <p:nvPr userDrawn="1"/>
        </p:nvSpPr>
        <p:spPr>
          <a:xfrm>
            <a:off x="0" y="6598228"/>
            <a:ext cx="12192000" cy="259772"/>
          </a:xfrm>
          <a:prstGeom prst="rect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8E7A14-D0A9-9145-81F2-0681E0D61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8817" y="6550431"/>
            <a:ext cx="4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FE5121-7D9E-C64F-A39D-6B6886B098D7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A12048-8231-9E4B-960A-83EDB9B08C12}"/>
              </a:ext>
            </a:extLst>
          </p:cNvPr>
          <p:cNvSpPr txBox="1"/>
          <p:nvPr userDrawn="1"/>
        </p:nvSpPr>
        <p:spPr>
          <a:xfrm>
            <a:off x="183929" y="6169"/>
            <a:ext cx="3439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kumimoji="1"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kumimoji="1" lang="zh-CN" alt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22FE1B-C38B-0D46-86CD-856FC699C7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28556" t="19387" r="30662" b="64875"/>
          <a:stretch/>
        </p:blipFill>
        <p:spPr>
          <a:xfrm>
            <a:off x="10879444" y="71661"/>
            <a:ext cx="118800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0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FE9EA79-808D-F64C-B427-3A701AD8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5D1A90-3C94-F644-9019-4382C4EB0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89D952-5769-5849-AF79-1522E9922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91D75-F968-7D4D-8EEA-90F496D28B51}" type="datetimeFigureOut">
              <a:rPr kumimoji="1" lang="zh-CN" altLang="en-US" smtClean="0"/>
              <a:t>2022/3/28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5EA314-D3A9-3C43-85DB-C1FCC58EA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020442-63F5-CD44-8D1B-434786AFE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1EBED-A442-2047-8D52-4853D178382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931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7.pn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48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8.png"/><Relationship Id="rId15" Type="http://schemas.openxmlformats.org/officeDocument/2006/relationships/image" Target="../media/image170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8.em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E48915-4F79-5849-84E2-7B43224C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1</a:t>
            </a:fld>
            <a:endParaRPr kumimoji="1" lang="zh-CN" altLang="en-US"/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1176C7DF-2AAB-184A-BBC0-3508F002CEA7}"/>
              </a:ext>
            </a:extLst>
          </p:cNvPr>
          <p:cNvCxnSpPr/>
          <p:nvPr/>
        </p:nvCxnSpPr>
        <p:spPr>
          <a:xfrm>
            <a:off x="318851" y="3696511"/>
            <a:ext cx="8453336" cy="0"/>
          </a:xfrm>
          <a:prstGeom prst="line">
            <a:avLst/>
          </a:prstGeom>
          <a:ln w="38100">
            <a:solidFill>
              <a:srgbClr val="004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F0A87E60-3260-614D-B358-CB8CAB71D0EB}"/>
              </a:ext>
            </a:extLst>
          </p:cNvPr>
          <p:cNvSpPr/>
          <p:nvPr/>
        </p:nvSpPr>
        <p:spPr>
          <a:xfrm>
            <a:off x="318851" y="1942185"/>
            <a:ext cx="8854646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tabLst>
                <a:tab pos="239395" algn="l"/>
              </a:tabLst>
            </a:pPr>
            <a:r>
              <a:rPr lang="en-US" altLang="zh-CN" sz="3600" b="1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TileSpGEMM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A Tiled Algorithm for Parallel Sparse General Matrix-Matrix Multiplication on GPUs</a:t>
            </a:r>
            <a:endParaRPr lang="zh-CN" altLang="zh-CN" sz="28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6C69A1BC-DA81-3045-8BF5-545A0B0B8DF1}"/>
              </a:ext>
            </a:extLst>
          </p:cNvPr>
          <p:cNvSpPr txBox="1">
            <a:spLocks/>
          </p:cNvSpPr>
          <p:nvPr/>
        </p:nvSpPr>
        <p:spPr>
          <a:xfrm>
            <a:off x="397398" y="4184927"/>
            <a:ext cx="8854646" cy="12659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" altLang="zh-CN" sz="1800" b="0" u="sng" dirty="0" err="1">
                <a:latin typeface="Arial" panose="020B0604020202020204" pitchFamily="34" charset="0"/>
                <a:cs typeface="Arial" panose="020B0604020202020204" pitchFamily="34" charset="0"/>
              </a:rPr>
              <a:t>Yuyao</a:t>
            </a:r>
            <a:r>
              <a:rPr lang="en" altLang="zh-CN" sz="1800" b="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1800" b="0" u="sng" dirty="0" err="1"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Zhengyang</a:t>
            </a:r>
            <a: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Lu, </a:t>
            </a:r>
            <a:r>
              <a:rPr lang="en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Haonan</a:t>
            </a:r>
            <a: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Ji, </a:t>
            </a:r>
            <a:r>
              <a:rPr lang="en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Shuhui</a:t>
            </a:r>
            <a: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Song, Zhou </a:t>
            </a:r>
            <a:r>
              <a:rPr lang="en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Jin</a:t>
            </a:r>
            <a: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Weifeng</a:t>
            </a:r>
            <a: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Liu</a:t>
            </a:r>
            <a:b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" altLang="zh-CN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" altLang="zh-CN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Super Scientific Software Laboratory, China University of Petroleum-Beijing, China</a:t>
            </a:r>
          </a:p>
          <a:p>
            <a:pPr marL="0" indent="0">
              <a:buNone/>
            </a:pPr>
            <a:endParaRPr lang="en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" altLang="zh-CN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" altLang="zh-CN" sz="1600" b="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" altLang="zh-CN" sz="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altLang="zh-CN" sz="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E8173F8-7D0C-0043-9196-25366C5D7178}"/>
              </a:ext>
            </a:extLst>
          </p:cNvPr>
          <p:cNvGrpSpPr/>
          <p:nvPr/>
        </p:nvGrpSpPr>
        <p:grpSpPr>
          <a:xfrm>
            <a:off x="4746174" y="6101677"/>
            <a:ext cx="7829052" cy="397187"/>
            <a:chOff x="3270357" y="5492942"/>
            <a:chExt cx="7829052" cy="39718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8474B32-8F8E-4140-9A6F-A7F359FBC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0357" y="5495959"/>
              <a:ext cx="394170" cy="394170"/>
            </a:xfrm>
            <a:prstGeom prst="rect">
              <a:avLst/>
            </a:prstGeom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15C049E-3197-8C47-BDAB-EB03FA8D55F5}"/>
                </a:ext>
              </a:extLst>
            </p:cNvPr>
            <p:cNvSpPr/>
            <p:nvPr/>
          </p:nvSpPr>
          <p:spPr>
            <a:xfrm>
              <a:off x="3664527" y="5492942"/>
              <a:ext cx="74348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https://github.com/SuperScientificSoftwareLaboratory/TileSpGEMM</a:t>
              </a: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460B9B30-1915-5D44-B64B-1B740F052B3B}"/>
              </a:ext>
            </a:extLst>
          </p:cNvPr>
          <p:cNvSpPr/>
          <p:nvPr/>
        </p:nvSpPr>
        <p:spPr>
          <a:xfrm>
            <a:off x="397398" y="6101677"/>
            <a:ext cx="1300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4 Apr 2022</a:t>
            </a:r>
          </a:p>
        </p:txBody>
      </p:sp>
    </p:spTree>
    <p:extLst>
      <p:ext uri="{BB962C8B-B14F-4D97-AF65-F5344CB8AC3E}">
        <p14:creationId xmlns:p14="http://schemas.microsoft.com/office/powerpoint/2010/main" val="20115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82"/>
    </mc:Choice>
    <mc:Fallback xmlns="">
      <p:transition spd="slow" advTm="2468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8CA70D-9C3D-0941-88CE-7F7C8B8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10</a:t>
            </a:fld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74232C8-CA8D-384A-A61C-DD828A126D94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C16A998-D835-C343-A012-12523580C06B}"/>
              </a:ext>
            </a:extLst>
          </p:cNvPr>
          <p:cNvSpPr txBox="1"/>
          <p:nvPr/>
        </p:nvSpPr>
        <p:spPr>
          <a:xfrm>
            <a:off x="248569" y="756319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 1: Load imbalance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B43D034-1329-B448-8D0B-277B08DF8FC8}"/>
              </a:ext>
            </a:extLst>
          </p:cNvPr>
          <p:cNvSpPr/>
          <p:nvPr/>
        </p:nvSpPr>
        <p:spPr>
          <a:xfrm>
            <a:off x="1993312" y="4376405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54063CC2-7FA8-8A43-A3F8-966B2C4644C0}"/>
              </a:ext>
            </a:extLst>
          </p:cNvPr>
          <p:cNvSpPr>
            <a:spLocks noChangeAspect="1"/>
          </p:cNvSpPr>
          <p:nvPr/>
        </p:nvSpPr>
        <p:spPr>
          <a:xfrm>
            <a:off x="1833292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5" name="Rectangle 84">
            <a:extLst>
              <a:ext uri="{FF2B5EF4-FFF2-40B4-BE49-F238E27FC236}">
                <a16:creationId xmlns:a16="http://schemas.microsoft.com/office/drawing/2014/main" id="{3C8AE902-AC26-2044-9C0F-EB038E6AA366}"/>
              </a:ext>
            </a:extLst>
          </p:cNvPr>
          <p:cNvSpPr>
            <a:spLocks noChangeAspect="1"/>
          </p:cNvSpPr>
          <p:nvPr/>
        </p:nvSpPr>
        <p:spPr>
          <a:xfrm>
            <a:off x="2290492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CF0451E6-577E-0D42-A81C-3E0D7347EA87}"/>
              </a:ext>
            </a:extLst>
          </p:cNvPr>
          <p:cNvSpPr>
            <a:spLocks noChangeAspect="1"/>
          </p:cNvSpPr>
          <p:nvPr/>
        </p:nvSpPr>
        <p:spPr>
          <a:xfrm>
            <a:off x="2743247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4279C638-6F48-E94C-A107-FDDDF9E72187}"/>
              </a:ext>
            </a:extLst>
          </p:cNvPr>
          <p:cNvSpPr>
            <a:spLocks noChangeAspect="1"/>
          </p:cNvSpPr>
          <p:nvPr/>
        </p:nvSpPr>
        <p:spPr>
          <a:xfrm>
            <a:off x="3200447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33990B38-607C-4543-BFC4-D4B4565ECE78}"/>
              </a:ext>
            </a:extLst>
          </p:cNvPr>
          <p:cNvSpPr>
            <a:spLocks noChangeAspect="1"/>
          </p:cNvSpPr>
          <p:nvPr/>
        </p:nvSpPr>
        <p:spPr>
          <a:xfrm>
            <a:off x="1833292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9" name="Rectangle 88">
            <a:extLst>
              <a:ext uri="{FF2B5EF4-FFF2-40B4-BE49-F238E27FC236}">
                <a16:creationId xmlns:a16="http://schemas.microsoft.com/office/drawing/2014/main" id="{35ABB5B4-A548-6741-9DC6-DCE6A6FFA5B9}"/>
              </a:ext>
            </a:extLst>
          </p:cNvPr>
          <p:cNvSpPr>
            <a:spLocks noChangeAspect="1"/>
          </p:cNvSpPr>
          <p:nvPr/>
        </p:nvSpPr>
        <p:spPr>
          <a:xfrm>
            <a:off x="2290492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id="{0142B136-C985-C145-BB76-E6E6DA519FC8}"/>
              </a:ext>
            </a:extLst>
          </p:cNvPr>
          <p:cNvSpPr>
            <a:spLocks noChangeAspect="1"/>
          </p:cNvSpPr>
          <p:nvPr/>
        </p:nvSpPr>
        <p:spPr>
          <a:xfrm>
            <a:off x="2743247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1" name="Rectangle 90">
            <a:extLst>
              <a:ext uri="{FF2B5EF4-FFF2-40B4-BE49-F238E27FC236}">
                <a16:creationId xmlns:a16="http://schemas.microsoft.com/office/drawing/2014/main" id="{359FDB0A-A1D2-194D-AA61-B6DB6F5A007C}"/>
              </a:ext>
            </a:extLst>
          </p:cNvPr>
          <p:cNvSpPr>
            <a:spLocks noChangeAspect="1"/>
          </p:cNvSpPr>
          <p:nvPr/>
        </p:nvSpPr>
        <p:spPr>
          <a:xfrm>
            <a:off x="3200447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2" name="Rectangle 91">
            <a:extLst>
              <a:ext uri="{FF2B5EF4-FFF2-40B4-BE49-F238E27FC236}">
                <a16:creationId xmlns:a16="http://schemas.microsoft.com/office/drawing/2014/main" id="{95AD0E80-CCEF-7642-8FB3-B24D771F2BF5}"/>
              </a:ext>
            </a:extLst>
          </p:cNvPr>
          <p:cNvSpPr>
            <a:spLocks noChangeAspect="1"/>
          </p:cNvSpPr>
          <p:nvPr/>
        </p:nvSpPr>
        <p:spPr>
          <a:xfrm>
            <a:off x="1833292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3" name="Rectangle 92">
            <a:extLst>
              <a:ext uri="{FF2B5EF4-FFF2-40B4-BE49-F238E27FC236}">
                <a16:creationId xmlns:a16="http://schemas.microsoft.com/office/drawing/2014/main" id="{834AFBAA-9385-1A4B-AA93-39ED9B5EB50D}"/>
              </a:ext>
            </a:extLst>
          </p:cNvPr>
          <p:cNvSpPr>
            <a:spLocks noChangeAspect="1"/>
          </p:cNvSpPr>
          <p:nvPr/>
        </p:nvSpPr>
        <p:spPr>
          <a:xfrm>
            <a:off x="2290492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4" name="Rectangle 93">
            <a:extLst>
              <a:ext uri="{FF2B5EF4-FFF2-40B4-BE49-F238E27FC236}">
                <a16:creationId xmlns:a16="http://schemas.microsoft.com/office/drawing/2014/main" id="{708A0801-EE78-D643-8DA7-0831840BF07E}"/>
              </a:ext>
            </a:extLst>
          </p:cNvPr>
          <p:cNvSpPr>
            <a:spLocks noChangeAspect="1"/>
          </p:cNvSpPr>
          <p:nvPr/>
        </p:nvSpPr>
        <p:spPr>
          <a:xfrm>
            <a:off x="2743247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5" name="Rectangle 94">
            <a:extLst>
              <a:ext uri="{FF2B5EF4-FFF2-40B4-BE49-F238E27FC236}">
                <a16:creationId xmlns:a16="http://schemas.microsoft.com/office/drawing/2014/main" id="{A3913196-F94B-844A-A4A8-26488FF31F26}"/>
              </a:ext>
            </a:extLst>
          </p:cNvPr>
          <p:cNvSpPr>
            <a:spLocks noChangeAspect="1"/>
          </p:cNvSpPr>
          <p:nvPr/>
        </p:nvSpPr>
        <p:spPr>
          <a:xfrm>
            <a:off x="3200447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6" name="Rectangle 95">
            <a:extLst>
              <a:ext uri="{FF2B5EF4-FFF2-40B4-BE49-F238E27FC236}">
                <a16:creationId xmlns:a16="http://schemas.microsoft.com/office/drawing/2014/main" id="{C4B198BB-759A-7C48-9C6E-B27C16605A78}"/>
              </a:ext>
            </a:extLst>
          </p:cNvPr>
          <p:cNvSpPr>
            <a:spLocks noChangeAspect="1"/>
          </p:cNvSpPr>
          <p:nvPr/>
        </p:nvSpPr>
        <p:spPr>
          <a:xfrm>
            <a:off x="1833292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7" name="Rectangle 96">
            <a:extLst>
              <a:ext uri="{FF2B5EF4-FFF2-40B4-BE49-F238E27FC236}">
                <a16:creationId xmlns:a16="http://schemas.microsoft.com/office/drawing/2014/main" id="{BF2C09F2-CE2B-B442-88AA-DC1E26E9773A}"/>
              </a:ext>
            </a:extLst>
          </p:cNvPr>
          <p:cNvSpPr>
            <a:spLocks noChangeAspect="1"/>
          </p:cNvSpPr>
          <p:nvPr/>
        </p:nvSpPr>
        <p:spPr>
          <a:xfrm>
            <a:off x="2290492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8" name="Rectangle 97">
            <a:extLst>
              <a:ext uri="{FF2B5EF4-FFF2-40B4-BE49-F238E27FC236}">
                <a16:creationId xmlns:a16="http://schemas.microsoft.com/office/drawing/2014/main" id="{11BAF32C-27FE-3542-B221-5BFFA53F20FD}"/>
              </a:ext>
            </a:extLst>
          </p:cNvPr>
          <p:cNvSpPr>
            <a:spLocks noChangeAspect="1"/>
          </p:cNvSpPr>
          <p:nvPr/>
        </p:nvSpPr>
        <p:spPr>
          <a:xfrm>
            <a:off x="2743247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9" name="Rectangle 98">
            <a:extLst>
              <a:ext uri="{FF2B5EF4-FFF2-40B4-BE49-F238E27FC236}">
                <a16:creationId xmlns:a16="http://schemas.microsoft.com/office/drawing/2014/main" id="{7385FD40-A3A8-7147-BBDB-50F41FE661E9}"/>
              </a:ext>
            </a:extLst>
          </p:cNvPr>
          <p:cNvSpPr>
            <a:spLocks noChangeAspect="1"/>
          </p:cNvSpPr>
          <p:nvPr/>
        </p:nvSpPr>
        <p:spPr>
          <a:xfrm>
            <a:off x="3200447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0" name="Oval 99">
            <a:extLst>
              <a:ext uri="{FF2B5EF4-FFF2-40B4-BE49-F238E27FC236}">
                <a16:creationId xmlns:a16="http://schemas.microsoft.com/office/drawing/2014/main" id="{C6AD07FA-92C4-3043-A2CA-401E2D8DCA53}"/>
              </a:ext>
            </a:extLst>
          </p:cNvPr>
          <p:cNvSpPr>
            <a:spLocks noChangeAspect="1"/>
          </p:cNvSpPr>
          <p:nvPr/>
        </p:nvSpPr>
        <p:spPr>
          <a:xfrm>
            <a:off x="1879012" y="214690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1</a:t>
            </a:r>
          </a:p>
        </p:txBody>
      </p:sp>
      <p:sp>
        <p:nvSpPr>
          <p:cNvPr id="41" name="Oval 100">
            <a:extLst>
              <a:ext uri="{FF2B5EF4-FFF2-40B4-BE49-F238E27FC236}">
                <a16:creationId xmlns:a16="http://schemas.microsoft.com/office/drawing/2014/main" id="{69E87D96-0FC0-FA45-9107-FE4B1317A304}"/>
              </a:ext>
            </a:extLst>
          </p:cNvPr>
          <p:cNvSpPr>
            <a:spLocks noChangeAspect="1"/>
          </p:cNvSpPr>
          <p:nvPr/>
        </p:nvSpPr>
        <p:spPr>
          <a:xfrm>
            <a:off x="2336212" y="262252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4</a:t>
            </a:r>
          </a:p>
        </p:txBody>
      </p:sp>
      <p:sp>
        <p:nvSpPr>
          <p:cNvPr id="42" name="Oval 101">
            <a:extLst>
              <a:ext uri="{FF2B5EF4-FFF2-40B4-BE49-F238E27FC236}">
                <a16:creationId xmlns:a16="http://schemas.microsoft.com/office/drawing/2014/main" id="{4F3299D2-9D6B-8A46-9C66-F5354DAC9410}"/>
              </a:ext>
            </a:extLst>
          </p:cNvPr>
          <p:cNvSpPr>
            <a:spLocks noChangeAspect="1"/>
          </p:cNvSpPr>
          <p:nvPr/>
        </p:nvSpPr>
        <p:spPr>
          <a:xfrm>
            <a:off x="3246167" y="2621808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5</a:t>
            </a:r>
          </a:p>
        </p:txBody>
      </p:sp>
      <p:sp>
        <p:nvSpPr>
          <p:cNvPr id="43" name="Oval 103">
            <a:extLst>
              <a:ext uri="{FF2B5EF4-FFF2-40B4-BE49-F238E27FC236}">
                <a16:creationId xmlns:a16="http://schemas.microsoft.com/office/drawing/2014/main" id="{F0A017FB-7075-3D4D-8E6A-B29B8618344C}"/>
              </a:ext>
            </a:extLst>
          </p:cNvPr>
          <p:cNvSpPr>
            <a:spLocks noChangeAspect="1"/>
          </p:cNvSpPr>
          <p:nvPr/>
        </p:nvSpPr>
        <p:spPr>
          <a:xfrm>
            <a:off x="1879012" y="262252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3</a:t>
            </a:r>
          </a:p>
        </p:txBody>
      </p:sp>
      <p:sp>
        <p:nvSpPr>
          <p:cNvPr id="44" name="Oval 105">
            <a:extLst>
              <a:ext uri="{FF2B5EF4-FFF2-40B4-BE49-F238E27FC236}">
                <a16:creationId xmlns:a16="http://schemas.microsoft.com/office/drawing/2014/main" id="{9DB8617D-F157-1E4A-A2AB-0F740587EAB2}"/>
              </a:ext>
            </a:extLst>
          </p:cNvPr>
          <p:cNvSpPr>
            <a:spLocks noChangeAspect="1"/>
          </p:cNvSpPr>
          <p:nvPr/>
        </p:nvSpPr>
        <p:spPr>
          <a:xfrm>
            <a:off x="1879012" y="357184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6</a:t>
            </a:r>
          </a:p>
        </p:txBody>
      </p:sp>
      <p:sp>
        <p:nvSpPr>
          <p:cNvPr id="45" name="Oval 99">
            <a:extLst>
              <a:ext uri="{FF2B5EF4-FFF2-40B4-BE49-F238E27FC236}">
                <a16:creationId xmlns:a16="http://schemas.microsoft.com/office/drawing/2014/main" id="{73972CEC-B7A9-CA43-A969-14E4F82D1359}"/>
              </a:ext>
            </a:extLst>
          </p:cNvPr>
          <p:cNvSpPr>
            <a:spLocks noChangeAspect="1"/>
          </p:cNvSpPr>
          <p:nvPr/>
        </p:nvSpPr>
        <p:spPr>
          <a:xfrm>
            <a:off x="2788967" y="214690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DB0D430-E4E0-E54E-9FB0-D66AA70E0C6B}"/>
                  </a:ext>
                </a:extLst>
              </p:cNvPr>
              <p:cNvSpPr txBox="1"/>
              <p:nvPr/>
            </p:nvSpPr>
            <p:spPr>
              <a:xfrm>
                <a:off x="3998993" y="2903120"/>
                <a:ext cx="304571" cy="369332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DB0D430-E4E0-E54E-9FB0-D66AA70E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993" y="2903120"/>
                <a:ext cx="304571" cy="369332"/>
              </a:xfrm>
              <a:prstGeom prst="rect">
                <a:avLst/>
              </a:prstGeom>
              <a:blipFill>
                <a:blip r:embed="rId3"/>
                <a:stretch>
                  <a:fillRect l="-12000" r="-16000"/>
                </a:stretch>
              </a:blipFill>
              <a:ln w="349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83">
            <a:extLst>
              <a:ext uri="{FF2B5EF4-FFF2-40B4-BE49-F238E27FC236}">
                <a16:creationId xmlns:a16="http://schemas.microsoft.com/office/drawing/2014/main" id="{4EA64694-982E-8E41-A25E-2EB25CF0ECCE}"/>
              </a:ext>
            </a:extLst>
          </p:cNvPr>
          <p:cNvSpPr>
            <a:spLocks noChangeAspect="1"/>
          </p:cNvSpPr>
          <p:nvPr/>
        </p:nvSpPr>
        <p:spPr>
          <a:xfrm>
            <a:off x="4644910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9" name="Rectangle 84">
            <a:extLst>
              <a:ext uri="{FF2B5EF4-FFF2-40B4-BE49-F238E27FC236}">
                <a16:creationId xmlns:a16="http://schemas.microsoft.com/office/drawing/2014/main" id="{FC71FF77-9629-2844-8419-AF536292CD11}"/>
              </a:ext>
            </a:extLst>
          </p:cNvPr>
          <p:cNvSpPr>
            <a:spLocks noChangeAspect="1"/>
          </p:cNvSpPr>
          <p:nvPr/>
        </p:nvSpPr>
        <p:spPr>
          <a:xfrm>
            <a:off x="5102110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0" name="Rectangle 85">
            <a:extLst>
              <a:ext uri="{FF2B5EF4-FFF2-40B4-BE49-F238E27FC236}">
                <a16:creationId xmlns:a16="http://schemas.microsoft.com/office/drawing/2014/main" id="{02DD92A0-C57B-6F4F-8FDD-C9F4F08A70BF}"/>
              </a:ext>
            </a:extLst>
          </p:cNvPr>
          <p:cNvSpPr>
            <a:spLocks noChangeAspect="1"/>
          </p:cNvSpPr>
          <p:nvPr/>
        </p:nvSpPr>
        <p:spPr>
          <a:xfrm>
            <a:off x="5554865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1" name="Rectangle 86">
            <a:extLst>
              <a:ext uri="{FF2B5EF4-FFF2-40B4-BE49-F238E27FC236}">
                <a16:creationId xmlns:a16="http://schemas.microsoft.com/office/drawing/2014/main" id="{D354703F-7A1A-7D40-8934-53CD9DA8BC00}"/>
              </a:ext>
            </a:extLst>
          </p:cNvPr>
          <p:cNvSpPr>
            <a:spLocks noChangeAspect="1"/>
          </p:cNvSpPr>
          <p:nvPr/>
        </p:nvSpPr>
        <p:spPr>
          <a:xfrm>
            <a:off x="6012065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2" name="Rectangle 87">
            <a:extLst>
              <a:ext uri="{FF2B5EF4-FFF2-40B4-BE49-F238E27FC236}">
                <a16:creationId xmlns:a16="http://schemas.microsoft.com/office/drawing/2014/main" id="{C66966C8-EADD-8C42-8EBB-3BB8FDE706C9}"/>
              </a:ext>
            </a:extLst>
          </p:cNvPr>
          <p:cNvSpPr>
            <a:spLocks noChangeAspect="1"/>
          </p:cNvSpPr>
          <p:nvPr/>
        </p:nvSpPr>
        <p:spPr>
          <a:xfrm>
            <a:off x="4644910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3" name="Rectangle 88">
            <a:extLst>
              <a:ext uri="{FF2B5EF4-FFF2-40B4-BE49-F238E27FC236}">
                <a16:creationId xmlns:a16="http://schemas.microsoft.com/office/drawing/2014/main" id="{20B6DA2F-B7CB-B54F-8154-438996F73D68}"/>
              </a:ext>
            </a:extLst>
          </p:cNvPr>
          <p:cNvSpPr>
            <a:spLocks noChangeAspect="1"/>
          </p:cNvSpPr>
          <p:nvPr/>
        </p:nvSpPr>
        <p:spPr>
          <a:xfrm>
            <a:off x="5102110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4" name="Rectangle 89">
            <a:extLst>
              <a:ext uri="{FF2B5EF4-FFF2-40B4-BE49-F238E27FC236}">
                <a16:creationId xmlns:a16="http://schemas.microsoft.com/office/drawing/2014/main" id="{DBBC09C6-A697-3C45-8770-B3A3EECAB631}"/>
              </a:ext>
            </a:extLst>
          </p:cNvPr>
          <p:cNvSpPr>
            <a:spLocks noChangeAspect="1"/>
          </p:cNvSpPr>
          <p:nvPr/>
        </p:nvSpPr>
        <p:spPr>
          <a:xfrm>
            <a:off x="5554865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5" name="Rectangle 90">
            <a:extLst>
              <a:ext uri="{FF2B5EF4-FFF2-40B4-BE49-F238E27FC236}">
                <a16:creationId xmlns:a16="http://schemas.microsoft.com/office/drawing/2014/main" id="{2B5D19F9-3CCB-F043-8E7A-461F9FEDF4A1}"/>
              </a:ext>
            </a:extLst>
          </p:cNvPr>
          <p:cNvSpPr>
            <a:spLocks noChangeAspect="1"/>
          </p:cNvSpPr>
          <p:nvPr/>
        </p:nvSpPr>
        <p:spPr>
          <a:xfrm>
            <a:off x="6012065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6" name="Rectangle 91">
            <a:extLst>
              <a:ext uri="{FF2B5EF4-FFF2-40B4-BE49-F238E27FC236}">
                <a16:creationId xmlns:a16="http://schemas.microsoft.com/office/drawing/2014/main" id="{22B9617D-F852-BA4F-9A67-98CECDCA954F}"/>
              </a:ext>
            </a:extLst>
          </p:cNvPr>
          <p:cNvSpPr>
            <a:spLocks noChangeAspect="1"/>
          </p:cNvSpPr>
          <p:nvPr/>
        </p:nvSpPr>
        <p:spPr>
          <a:xfrm>
            <a:off x="4644910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7" name="Rectangle 92">
            <a:extLst>
              <a:ext uri="{FF2B5EF4-FFF2-40B4-BE49-F238E27FC236}">
                <a16:creationId xmlns:a16="http://schemas.microsoft.com/office/drawing/2014/main" id="{5C9B6E79-731C-9B4D-B73E-B94882781CDA}"/>
              </a:ext>
            </a:extLst>
          </p:cNvPr>
          <p:cNvSpPr>
            <a:spLocks noChangeAspect="1"/>
          </p:cNvSpPr>
          <p:nvPr/>
        </p:nvSpPr>
        <p:spPr>
          <a:xfrm>
            <a:off x="5102110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8" name="Rectangle 93">
            <a:extLst>
              <a:ext uri="{FF2B5EF4-FFF2-40B4-BE49-F238E27FC236}">
                <a16:creationId xmlns:a16="http://schemas.microsoft.com/office/drawing/2014/main" id="{B3115394-1688-9A4D-896B-9B30A557445E}"/>
              </a:ext>
            </a:extLst>
          </p:cNvPr>
          <p:cNvSpPr>
            <a:spLocks noChangeAspect="1"/>
          </p:cNvSpPr>
          <p:nvPr/>
        </p:nvSpPr>
        <p:spPr>
          <a:xfrm>
            <a:off x="5554865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9" name="Rectangle 94">
            <a:extLst>
              <a:ext uri="{FF2B5EF4-FFF2-40B4-BE49-F238E27FC236}">
                <a16:creationId xmlns:a16="http://schemas.microsoft.com/office/drawing/2014/main" id="{037A20BF-9081-6B45-A481-0851A464AE7B}"/>
              </a:ext>
            </a:extLst>
          </p:cNvPr>
          <p:cNvSpPr>
            <a:spLocks noChangeAspect="1"/>
          </p:cNvSpPr>
          <p:nvPr/>
        </p:nvSpPr>
        <p:spPr>
          <a:xfrm>
            <a:off x="6012065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0" name="Rectangle 95">
            <a:extLst>
              <a:ext uri="{FF2B5EF4-FFF2-40B4-BE49-F238E27FC236}">
                <a16:creationId xmlns:a16="http://schemas.microsoft.com/office/drawing/2014/main" id="{322A9941-55F4-0743-8060-F22388F6DCEE}"/>
              </a:ext>
            </a:extLst>
          </p:cNvPr>
          <p:cNvSpPr>
            <a:spLocks noChangeAspect="1"/>
          </p:cNvSpPr>
          <p:nvPr/>
        </p:nvSpPr>
        <p:spPr>
          <a:xfrm>
            <a:off x="4644910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1" name="Rectangle 96">
            <a:extLst>
              <a:ext uri="{FF2B5EF4-FFF2-40B4-BE49-F238E27FC236}">
                <a16:creationId xmlns:a16="http://schemas.microsoft.com/office/drawing/2014/main" id="{583BC777-056A-7B4C-8791-39A0D8B705D7}"/>
              </a:ext>
            </a:extLst>
          </p:cNvPr>
          <p:cNvSpPr>
            <a:spLocks noChangeAspect="1"/>
          </p:cNvSpPr>
          <p:nvPr/>
        </p:nvSpPr>
        <p:spPr>
          <a:xfrm>
            <a:off x="5102110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2" name="Rectangle 97">
            <a:extLst>
              <a:ext uri="{FF2B5EF4-FFF2-40B4-BE49-F238E27FC236}">
                <a16:creationId xmlns:a16="http://schemas.microsoft.com/office/drawing/2014/main" id="{E2349F12-FA84-484F-BADD-927603442B0F}"/>
              </a:ext>
            </a:extLst>
          </p:cNvPr>
          <p:cNvSpPr>
            <a:spLocks noChangeAspect="1"/>
          </p:cNvSpPr>
          <p:nvPr/>
        </p:nvSpPr>
        <p:spPr>
          <a:xfrm>
            <a:off x="5554865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3" name="Rectangle 98">
            <a:extLst>
              <a:ext uri="{FF2B5EF4-FFF2-40B4-BE49-F238E27FC236}">
                <a16:creationId xmlns:a16="http://schemas.microsoft.com/office/drawing/2014/main" id="{86B6DB86-61F5-424B-8D12-D81602C55A0C}"/>
              </a:ext>
            </a:extLst>
          </p:cNvPr>
          <p:cNvSpPr>
            <a:spLocks noChangeAspect="1"/>
          </p:cNvSpPr>
          <p:nvPr/>
        </p:nvSpPr>
        <p:spPr>
          <a:xfrm>
            <a:off x="6012065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99">
                <a:extLst>
                  <a:ext uri="{FF2B5EF4-FFF2-40B4-BE49-F238E27FC236}">
                    <a16:creationId xmlns:a16="http://schemas.microsoft.com/office/drawing/2014/main" id="{2C3D6B70-93AF-5341-824D-C6A73E199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214779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4" name="Oval 99">
                <a:extLst>
                  <a:ext uri="{FF2B5EF4-FFF2-40B4-BE49-F238E27FC236}">
                    <a16:creationId xmlns:a16="http://schemas.microsoft.com/office/drawing/2014/main" id="{2C3D6B70-93AF-5341-824D-C6A73E199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2147797"/>
                <a:ext cx="365760" cy="365760"/>
              </a:xfrm>
              <a:prstGeom prst="ellipse">
                <a:avLst/>
              </a:prstGeom>
              <a:blipFill>
                <a:blip r:embed="rId4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100">
                <a:extLst>
                  <a:ext uri="{FF2B5EF4-FFF2-40B4-BE49-F238E27FC236}">
                    <a16:creationId xmlns:a16="http://schemas.microsoft.com/office/drawing/2014/main" id="{FB2D0819-99E9-1D47-9982-D5113DC6C0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47830" y="262341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Oval 100">
                <a:extLst>
                  <a:ext uri="{FF2B5EF4-FFF2-40B4-BE49-F238E27FC236}">
                    <a16:creationId xmlns:a16="http://schemas.microsoft.com/office/drawing/2014/main" id="{FB2D0819-99E9-1D47-9982-D5113DC6C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30" y="2623412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101">
                <a:extLst>
                  <a:ext uri="{FF2B5EF4-FFF2-40B4-BE49-F238E27FC236}">
                    <a16:creationId xmlns:a16="http://schemas.microsoft.com/office/drawing/2014/main" id="{AE39EA87-B5DE-4F42-9656-857866A498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0585" y="309775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Oval 101">
                <a:extLst>
                  <a:ext uri="{FF2B5EF4-FFF2-40B4-BE49-F238E27FC236}">
                    <a16:creationId xmlns:a16="http://schemas.microsoft.com/office/drawing/2014/main" id="{AE39EA87-B5DE-4F42-9656-857866A49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85" y="3097757"/>
                <a:ext cx="365760" cy="365760"/>
              </a:xfrm>
              <a:prstGeom prst="ellipse">
                <a:avLst/>
              </a:prstGeom>
              <a:blipFill>
                <a:blip r:embed="rId6"/>
                <a:stretch>
                  <a:fillRect l="-9677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102">
                <a:extLst>
                  <a:ext uri="{FF2B5EF4-FFF2-40B4-BE49-F238E27FC236}">
                    <a16:creationId xmlns:a16="http://schemas.microsoft.com/office/drawing/2014/main" id="{6F4E1EE4-B9A6-B143-8C6A-F5B92B573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57785" y="357337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7" name="Oval 102">
                <a:extLst>
                  <a:ext uri="{FF2B5EF4-FFF2-40B4-BE49-F238E27FC236}">
                    <a16:creationId xmlns:a16="http://schemas.microsoft.com/office/drawing/2014/main" id="{6F4E1EE4-B9A6-B143-8C6A-F5B92B573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785" y="3573372"/>
                <a:ext cx="365760" cy="365760"/>
              </a:xfrm>
              <a:prstGeom prst="ellipse">
                <a:avLst/>
              </a:prstGeom>
              <a:blipFill>
                <a:blip r:embed="rId7"/>
                <a:stretch>
                  <a:fillRect l="-16129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103">
                <a:extLst>
                  <a:ext uri="{FF2B5EF4-FFF2-40B4-BE49-F238E27FC236}">
                    <a16:creationId xmlns:a16="http://schemas.microsoft.com/office/drawing/2014/main" id="{4092DECA-AED5-BE42-B35C-F47EB07A8D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262341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8" name="Oval 103">
                <a:extLst>
                  <a:ext uri="{FF2B5EF4-FFF2-40B4-BE49-F238E27FC236}">
                    <a16:creationId xmlns:a16="http://schemas.microsoft.com/office/drawing/2014/main" id="{4092DECA-AED5-BE42-B35C-F47EB07A8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2623412"/>
                <a:ext cx="365760" cy="365760"/>
              </a:xfrm>
              <a:prstGeom prst="ellipse">
                <a:avLst/>
              </a:prstGeom>
              <a:blipFill>
                <a:blip r:embed="rId8"/>
                <a:stretch>
                  <a:fillRect l="-9677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105">
                <a:extLst>
                  <a:ext uri="{FF2B5EF4-FFF2-40B4-BE49-F238E27FC236}">
                    <a16:creationId xmlns:a16="http://schemas.microsoft.com/office/drawing/2014/main" id="{A80A3368-C00B-0043-9ECC-5839847440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357273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69" name="Oval 105">
                <a:extLst>
                  <a:ext uri="{FF2B5EF4-FFF2-40B4-BE49-F238E27FC236}">
                    <a16:creationId xmlns:a16="http://schemas.microsoft.com/office/drawing/2014/main" id="{A80A3368-C00B-0043-9ECC-583984744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3572737"/>
                <a:ext cx="365760" cy="365760"/>
              </a:xfrm>
              <a:prstGeom prst="ellipse">
                <a:avLst/>
              </a:prstGeom>
              <a:blipFill>
                <a:blip r:embed="rId9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99">
                <a:extLst>
                  <a:ext uri="{FF2B5EF4-FFF2-40B4-BE49-F238E27FC236}">
                    <a16:creationId xmlns:a16="http://schemas.microsoft.com/office/drawing/2014/main" id="{DE19CB0C-04DB-0443-A21B-283A067DD7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0585" y="214779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0" name="Oval 99">
                <a:extLst>
                  <a:ext uri="{FF2B5EF4-FFF2-40B4-BE49-F238E27FC236}">
                    <a16:creationId xmlns:a16="http://schemas.microsoft.com/office/drawing/2014/main" id="{DE19CB0C-04DB-0443-A21B-283A067DD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85" y="2147797"/>
                <a:ext cx="365760" cy="365760"/>
              </a:xfrm>
              <a:prstGeom prst="ellipse">
                <a:avLst/>
              </a:prstGeom>
              <a:blipFill>
                <a:blip r:embed="rId10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矩形 70">
            <a:extLst>
              <a:ext uri="{FF2B5EF4-FFF2-40B4-BE49-F238E27FC236}">
                <a16:creationId xmlns:a16="http://schemas.microsoft.com/office/drawing/2014/main" id="{93A47C19-3A3D-D843-AAA0-4064F3AA71C0}"/>
              </a:ext>
            </a:extLst>
          </p:cNvPr>
          <p:cNvSpPr/>
          <p:nvPr/>
        </p:nvSpPr>
        <p:spPr>
          <a:xfrm>
            <a:off x="4620336" y="4376405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28A4CD7-977E-A344-B79E-93A318EA7E5A}"/>
              </a:ext>
            </a:extLst>
          </p:cNvPr>
          <p:cNvSpPr txBox="1"/>
          <p:nvPr/>
        </p:nvSpPr>
        <p:spPr>
          <a:xfrm>
            <a:off x="7432160" y="1389653"/>
            <a:ext cx="256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#intermediate products</a:t>
            </a:r>
          </a:p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rows of </a:t>
            </a:r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曲线连接符 103">
            <a:extLst>
              <a:ext uri="{FF2B5EF4-FFF2-40B4-BE49-F238E27FC236}">
                <a16:creationId xmlns:a16="http://schemas.microsoft.com/office/drawing/2014/main" id="{955632DB-D00B-3F44-BAF8-B2EFF6C75474}"/>
              </a:ext>
            </a:extLst>
          </p:cNvPr>
          <p:cNvCxnSpPr>
            <a:stCxn id="27" idx="3"/>
            <a:endCxn id="48" idx="1"/>
          </p:cNvCxnSpPr>
          <p:nvPr/>
        </p:nvCxnSpPr>
        <p:spPr>
          <a:xfrm>
            <a:off x="3657647" y="2329336"/>
            <a:ext cx="987263" cy="892"/>
          </a:xfrm>
          <a:prstGeom prst="curvedConnector3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>
            <a:extLst>
              <a:ext uri="{FF2B5EF4-FFF2-40B4-BE49-F238E27FC236}">
                <a16:creationId xmlns:a16="http://schemas.microsoft.com/office/drawing/2014/main" id="{E828EA21-79EF-C640-B0DB-753E2711B065}"/>
              </a:ext>
            </a:extLst>
          </p:cNvPr>
          <p:cNvCxnSpPr>
            <a:stCxn id="27" idx="3"/>
            <a:endCxn id="56" idx="1"/>
          </p:cNvCxnSpPr>
          <p:nvPr/>
        </p:nvCxnSpPr>
        <p:spPr>
          <a:xfrm>
            <a:off x="3657647" y="2329336"/>
            <a:ext cx="987263" cy="950852"/>
          </a:xfrm>
          <a:prstGeom prst="curvedConnector3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 106">
            <a:extLst>
              <a:ext uri="{FF2B5EF4-FFF2-40B4-BE49-F238E27FC236}">
                <a16:creationId xmlns:a16="http://schemas.microsoft.com/office/drawing/2014/main" id="{05FD9515-C363-9D48-8FE8-F72341A402CC}"/>
              </a:ext>
            </a:extLst>
          </p:cNvPr>
          <p:cNvSpPr/>
          <p:nvPr/>
        </p:nvSpPr>
        <p:spPr>
          <a:xfrm>
            <a:off x="1831069" y="2079362"/>
            <a:ext cx="1824355" cy="47535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Rectangle 86">
            <a:extLst>
              <a:ext uri="{FF2B5EF4-FFF2-40B4-BE49-F238E27FC236}">
                <a16:creationId xmlns:a16="http://schemas.microsoft.com/office/drawing/2014/main" id="{9B2C72C0-23E1-C745-8F5D-7952DA0D8294}"/>
              </a:ext>
            </a:extLst>
          </p:cNvPr>
          <p:cNvSpPr>
            <a:spLocks noChangeAspect="1"/>
          </p:cNvSpPr>
          <p:nvPr/>
        </p:nvSpPr>
        <p:spPr>
          <a:xfrm>
            <a:off x="766584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Rectangle 86">
            <a:extLst>
              <a:ext uri="{FF2B5EF4-FFF2-40B4-BE49-F238E27FC236}">
                <a16:creationId xmlns:a16="http://schemas.microsoft.com/office/drawing/2014/main" id="{F4DEB6EA-3737-2A44-B401-45A5C14A0FE9}"/>
              </a:ext>
            </a:extLst>
          </p:cNvPr>
          <p:cNvSpPr>
            <a:spLocks noChangeAspect="1"/>
          </p:cNvSpPr>
          <p:nvPr/>
        </p:nvSpPr>
        <p:spPr>
          <a:xfrm>
            <a:off x="812304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1" name="Rectangle 86">
            <a:extLst>
              <a:ext uri="{FF2B5EF4-FFF2-40B4-BE49-F238E27FC236}">
                <a16:creationId xmlns:a16="http://schemas.microsoft.com/office/drawing/2014/main" id="{62FD587A-9721-1045-92B2-6C283D74A1DF}"/>
              </a:ext>
            </a:extLst>
          </p:cNvPr>
          <p:cNvSpPr>
            <a:spLocks noChangeAspect="1"/>
          </p:cNvSpPr>
          <p:nvPr/>
        </p:nvSpPr>
        <p:spPr>
          <a:xfrm>
            <a:off x="8575795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2" name="Rectangle 86">
            <a:extLst>
              <a:ext uri="{FF2B5EF4-FFF2-40B4-BE49-F238E27FC236}">
                <a16:creationId xmlns:a16="http://schemas.microsoft.com/office/drawing/2014/main" id="{F21D74EB-64B2-C841-8DE3-11E27F8DF7BD}"/>
              </a:ext>
            </a:extLst>
          </p:cNvPr>
          <p:cNvSpPr>
            <a:spLocks noChangeAspect="1"/>
          </p:cNvSpPr>
          <p:nvPr/>
        </p:nvSpPr>
        <p:spPr>
          <a:xfrm>
            <a:off x="9024637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3" name="Rectangle 86">
            <a:extLst>
              <a:ext uri="{FF2B5EF4-FFF2-40B4-BE49-F238E27FC236}">
                <a16:creationId xmlns:a16="http://schemas.microsoft.com/office/drawing/2014/main" id="{F4539C19-928E-2344-AC24-5FBE36AF6320}"/>
              </a:ext>
            </a:extLst>
          </p:cNvPr>
          <p:cNvSpPr>
            <a:spLocks noChangeAspect="1"/>
          </p:cNvSpPr>
          <p:nvPr/>
        </p:nvSpPr>
        <p:spPr>
          <a:xfrm>
            <a:off x="948575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30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76"/>
    </mc:Choice>
    <mc:Fallback xmlns="">
      <p:transition spd="slow" advTm="36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8CA70D-9C3D-0941-88CE-7F7C8B8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11</a:t>
            </a:fld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74232C8-CA8D-384A-A61C-DD828A126D94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C16A998-D835-C343-A012-12523580C06B}"/>
              </a:ext>
            </a:extLst>
          </p:cNvPr>
          <p:cNvSpPr txBox="1"/>
          <p:nvPr/>
        </p:nvSpPr>
        <p:spPr>
          <a:xfrm>
            <a:off x="248569" y="756319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 1: Load imbalance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B43D034-1329-B448-8D0B-277B08DF8FC8}"/>
              </a:ext>
            </a:extLst>
          </p:cNvPr>
          <p:cNvSpPr/>
          <p:nvPr/>
        </p:nvSpPr>
        <p:spPr>
          <a:xfrm>
            <a:off x="1993312" y="4376405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54063CC2-7FA8-8A43-A3F8-966B2C4644C0}"/>
              </a:ext>
            </a:extLst>
          </p:cNvPr>
          <p:cNvSpPr>
            <a:spLocks noChangeAspect="1"/>
          </p:cNvSpPr>
          <p:nvPr/>
        </p:nvSpPr>
        <p:spPr>
          <a:xfrm>
            <a:off x="1833292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5" name="Rectangle 84">
            <a:extLst>
              <a:ext uri="{FF2B5EF4-FFF2-40B4-BE49-F238E27FC236}">
                <a16:creationId xmlns:a16="http://schemas.microsoft.com/office/drawing/2014/main" id="{3C8AE902-AC26-2044-9C0F-EB038E6AA366}"/>
              </a:ext>
            </a:extLst>
          </p:cNvPr>
          <p:cNvSpPr>
            <a:spLocks noChangeAspect="1"/>
          </p:cNvSpPr>
          <p:nvPr/>
        </p:nvSpPr>
        <p:spPr>
          <a:xfrm>
            <a:off x="2290492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CF0451E6-577E-0D42-A81C-3E0D7347EA87}"/>
              </a:ext>
            </a:extLst>
          </p:cNvPr>
          <p:cNvSpPr>
            <a:spLocks noChangeAspect="1"/>
          </p:cNvSpPr>
          <p:nvPr/>
        </p:nvSpPr>
        <p:spPr>
          <a:xfrm>
            <a:off x="2743247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4279C638-6F48-E94C-A107-FDDDF9E72187}"/>
              </a:ext>
            </a:extLst>
          </p:cNvPr>
          <p:cNvSpPr>
            <a:spLocks noChangeAspect="1"/>
          </p:cNvSpPr>
          <p:nvPr/>
        </p:nvSpPr>
        <p:spPr>
          <a:xfrm>
            <a:off x="3200447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33990B38-607C-4543-BFC4-D4B4565ECE78}"/>
              </a:ext>
            </a:extLst>
          </p:cNvPr>
          <p:cNvSpPr>
            <a:spLocks noChangeAspect="1"/>
          </p:cNvSpPr>
          <p:nvPr/>
        </p:nvSpPr>
        <p:spPr>
          <a:xfrm>
            <a:off x="1833292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9" name="Rectangle 88">
            <a:extLst>
              <a:ext uri="{FF2B5EF4-FFF2-40B4-BE49-F238E27FC236}">
                <a16:creationId xmlns:a16="http://schemas.microsoft.com/office/drawing/2014/main" id="{35ABB5B4-A548-6741-9DC6-DCE6A6FFA5B9}"/>
              </a:ext>
            </a:extLst>
          </p:cNvPr>
          <p:cNvSpPr>
            <a:spLocks noChangeAspect="1"/>
          </p:cNvSpPr>
          <p:nvPr/>
        </p:nvSpPr>
        <p:spPr>
          <a:xfrm>
            <a:off x="2290492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id="{0142B136-C985-C145-BB76-E6E6DA519FC8}"/>
              </a:ext>
            </a:extLst>
          </p:cNvPr>
          <p:cNvSpPr>
            <a:spLocks noChangeAspect="1"/>
          </p:cNvSpPr>
          <p:nvPr/>
        </p:nvSpPr>
        <p:spPr>
          <a:xfrm>
            <a:off x="2743247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1" name="Rectangle 90">
            <a:extLst>
              <a:ext uri="{FF2B5EF4-FFF2-40B4-BE49-F238E27FC236}">
                <a16:creationId xmlns:a16="http://schemas.microsoft.com/office/drawing/2014/main" id="{359FDB0A-A1D2-194D-AA61-B6DB6F5A007C}"/>
              </a:ext>
            </a:extLst>
          </p:cNvPr>
          <p:cNvSpPr>
            <a:spLocks noChangeAspect="1"/>
          </p:cNvSpPr>
          <p:nvPr/>
        </p:nvSpPr>
        <p:spPr>
          <a:xfrm>
            <a:off x="3200447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2" name="Rectangle 91">
            <a:extLst>
              <a:ext uri="{FF2B5EF4-FFF2-40B4-BE49-F238E27FC236}">
                <a16:creationId xmlns:a16="http://schemas.microsoft.com/office/drawing/2014/main" id="{95AD0E80-CCEF-7642-8FB3-B24D771F2BF5}"/>
              </a:ext>
            </a:extLst>
          </p:cNvPr>
          <p:cNvSpPr>
            <a:spLocks noChangeAspect="1"/>
          </p:cNvSpPr>
          <p:nvPr/>
        </p:nvSpPr>
        <p:spPr>
          <a:xfrm>
            <a:off x="1833292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3" name="Rectangle 92">
            <a:extLst>
              <a:ext uri="{FF2B5EF4-FFF2-40B4-BE49-F238E27FC236}">
                <a16:creationId xmlns:a16="http://schemas.microsoft.com/office/drawing/2014/main" id="{834AFBAA-9385-1A4B-AA93-39ED9B5EB50D}"/>
              </a:ext>
            </a:extLst>
          </p:cNvPr>
          <p:cNvSpPr>
            <a:spLocks noChangeAspect="1"/>
          </p:cNvSpPr>
          <p:nvPr/>
        </p:nvSpPr>
        <p:spPr>
          <a:xfrm>
            <a:off x="2290492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4" name="Rectangle 93">
            <a:extLst>
              <a:ext uri="{FF2B5EF4-FFF2-40B4-BE49-F238E27FC236}">
                <a16:creationId xmlns:a16="http://schemas.microsoft.com/office/drawing/2014/main" id="{708A0801-EE78-D643-8DA7-0831840BF07E}"/>
              </a:ext>
            </a:extLst>
          </p:cNvPr>
          <p:cNvSpPr>
            <a:spLocks noChangeAspect="1"/>
          </p:cNvSpPr>
          <p:nvPr/>
        </p:nvSpPr>
        <p:spPr>
          <a:xfrm>
            <a:off x="2743247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5" name="Rectangle 94">
            <a:extLst>
              <a:ext uri="{FF2B5EF4-FFF2-40B4-BE49-F238E27FC236}">
                <a16:creationId xmlns:a16="http://schemas.microsoft.com/office/drawing/2014/main" id="{A3913196-F94B-844A-A4A8-26488FF31F26}"/>
              </a:ext>
            </a:extLst>
          </p:cNvPr>
          <p:cNvSpPr>
            <a:spLocks noChangeAspect="1"/>
          </p:cNvSpPr>
          <p:nvPr/>
        </p:nvSpPr>
        <p:spPr>
          <a:xfrm>
            <a:off x="3200447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6" name="Rectangle 95">
            <a:extLst>
              <a:ext uri="{FF2B5EF4-FFF2-40B4-BE49-F238E27FC236}">
                <a16:creationId xmlns:a16="http://schemas.microsoft.com/office/drawing/2014/main" id="{C4B198BB-759A-7C48-9C6E-B27C16605A78}"/>
              </a:ext>
            </a:extLst>
          </p:cNvPr>
          <p:cNvSpPr>
            <a:spLocks noChangeAspect="1"/>
          </p:cNvSpPr>
          <p:nvPr/>
        </p:nvSpPr>
        <p:spPr>
          <a:xfrm>
            <a:off x="1833292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7" name="Rectangle 96">
            <a:extLst>
              <a:ext uri="{FF2B5EF4-FFF2-40B4-BE49-F238E27FC236}">
                <a16:creationId xmlns:a16="http://schemas.microsoft.com/office/drawing/2014/main" id="{BF2C09F2-CE2B-B442-88AA-DC1E26E9773A}"/>
              </a:ext>
            </a:extLst>
          </p:cNvPr>
          <p:cNvSpPr>
            <a:spLocks noChangeAspect="1"/>
          </p:cNvSpPr>
          <p:nvPr/>
        </p:nvSpPr>
        <p:spPr>
          <a:xfrm>
            <a:off x="2290492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8" name="Rectangle 97">
            <a:extLst>
              <a:ext uri="{FF2B5EF4-FFF2-40B4-BE49-F238E27FC236}">
                <a16:creationId xmlns:a16="http://schemas.microsoft.com/office/drawing/2014/main" id="{11BAF32C-27FE-3542-B221-5BFFA53F20FD}"/>
              </a:ext>
            </a:extLst>
          </p:cNvPr>
          <p:cNvSpPr>
            <a:spLocks noChangeAspect="1"/>
          </p:cNvSpPr>
          <p:nvPr/>
        </p:nvSpPr>
        <p:spPr>
          <a:xfrm>
            <a:off x="2743247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9" name="Rectangle 98">
            <a:extLst>
              <a:ext uri="{FF2B5EF4-FFF2-40B4-BE49-F238E27FC236}">
                <a16:creationId xmlns:a16="http://schemas.microsoft.com/office/drawing/2014/main" id="{7385FD40-A3A8-7147-BBDB-50F41FE661E9}"/>
              </a:ext>
            </a:extLst>
          </p:cNvPr>
          <p:cNvSpPr>
            <a:spLocks noChangeAspect="1"/>
          </p:cNvSpPr>
          <p:nvPr/>
        </p:nvSpPr>
        <p:spPr>
          <a:xfrm>
            <a:off x="3200447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0" name="Oval 99">
            <a:extLst>
              <a:ext uri="{FF2B5EF4-FFF2-40B4-BE49-F238E27FC236}">
                <a16:creationId xmlns:a16="http://schemas.microsoft.com/office/drawing/2014/main" id="{C6AD07FA-92C4-3043-A2CA-401E2D8DCA53}"/>
              </a:ext>
            </a:extLst>
          </p:cNvPr>
          <p:cNvSpPr>
            <a:spLocks noChangeAspect="1"/>
          </p:cNvSpPr>
          <p:nvPr/>
        </p:nvSpPr>
        <p:spPr>
          <a:xfrm>
            <a:off x="1879012" y="214690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1</a:t>
            </a:r>
          </a:p>
        </p:txBody>
      </p:sp>
      <p:sp>
        <p:nvSpPr>
          <p:cNvPr id="41" name="Oval 100">
            <a:extLst>
              <a:ext uri="{FF2B5EF4-FFF2-40B4-BE49-F238E27FC236}">
                <a16:creationId xmlns:a16="http://schemas.microsoft.com/office/drawing/2014/main" id="{69E87D96-0FC0-FA45-9107-FE4B1317A304}"/>
              </a:ext>
            </a:extLst>
          </p:cNvPr>
          <p:cNvSpPr>
            <a:spLocks noChangeAspect="1"/>
          </p:cNvSpPr>
          <p:nvPr/>
        </p:nvSpPr>
        <p:spPr>
          <a:xfrm>
            <a:off x="2336212" y="262252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4</a:t>
            </a:r>
          </a:p>
        </p:txBody>
      </p:sp>
      <p:sp>
        <p:nvSpPr>
          <p:cNvPr id="42" name="Oval 101">
            <a:extLst>
              <a:ext uri="{FF2B5EF4-FFF2-40B4-BE49-F238E27FC236}">
                <a16:creationId xmlns:a16="http://schemas.microsoft.com/office/drawing/2014/main" id="{4F3299D2-9D6B-8A46-9C66-F5354DAC9410}"/>
              </a:ext>
            </a:extLst>
          </p:cNvPr>
          <p:cNvSpPr>
            <a:spLocks noChangeAspect="1"/>
          </p:cNvSpPr>
          <p:nvPr/>
        </p:nvSpPr>
        <p:spPr>
          <a:xfrm>
            <a:off x="3246167" y="2621808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5</a:t>
            </a:r>
          </a:p>
        </p:txBody>
      </p:sp>
      <p:sp>
        <p:nvSpPr>
          <p:cNvPr id="43" name="Oval 103">
            <a:extLst>
              <a:ext uri="{FF2B5EF4-FFF2-40B4-BE49-F238E27FC236}">
                <a16:creationId xmlns:a16="http://schemas.microsoft.com/office/drawing/2014/main" id="{F0A017FB-7075-3D4D-8E6A-B29B8618344C}"/>
              </a:ext>
            </a:extLst>
          </p:cNvPr>
          <p:cNvSpPr>
            <a:spLocks noChangeAspect="1"/>
          </p:cNvSpPr>
          <p:nvPr/>
        </p:nvSpPr>
        <p:spPr>
          <a:xfrm>
            <a:off x="1879012" y="262252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3</a:t>
            </a:r>
          </a:p>
        </p:txBody>
      </p:sp>
      <p:sp>
        <p:nvSpPr>
          <p:cNvPr id="44" name="Oval 105">
            <a:extLst>
              <a:ext uri="{FF2B5EF4-FFF2-40B4-BE49-F238E27FC236}">
                <a16:creationId xmlns:a16="http://schemas.microsoft.com/office/drawing/2014/main" id="{9DB8617D-F157-1E4A-A2AB-0F740587EAB2}"/>
              </a:ext>
            </a:extLst>
          </p:cNvPr>
          <p:cNvSpPr>
            <a:spLocks noChangeAspect="1"/>
          </p:cNvSpPr>
          <p:nvPr/>
        </p:nvSpPr>
        <p:spPr>
          <a:xfrm>
            <a:off x="1879012" y="357184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6</a:t>
            </a:r>
          </a:p>
        </p:txBody>
      </p:sp>
      <p:sp>
        <p:nvSpPr>
          <p:cNvPr id="45" name="Oval 99">
            <a:extLst>
              <a:ext uri="{FF2B5EF4-FFF2-40B4-BE49-F238E27FC236}">
                <a16:creationId xmlns:a16="http://schemas.microsoft.com/office/drawing/2014/main" id="{73972CEC-B7A9-CA43-A969-14E4F82D1359}"/>
              </a:ext>
            </a:extLst>
          </p:cNvPr>
          <p:cNvSpPr>
            <a:spLocks noChangeAspect="1"/>
          </p:cNvSpPr>
          <p:nvPr/>
        </p:nvSpPr>
        <p:spPr>
          <a:xfrm>
            <a:off x="2788967" y="214690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DB0D430-E4E0-E54E-9FB0-D66AA70E0C6B}"/>
                  </a:ext>
                </a:extLst>
              </p:cNvPr>
              <p:cNvSpPr txBox="1"/>
              <p:nvPr/>
            </p:nvSpPr>
            <p:spPr>
              <a:xfrm>
                <a:off x="3998993" y="2903120"/>
                <a:ext cx="304571" cy="369332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DB0D430-E4E0-E54E-9FB0-D66AA70E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993" y="2903120"/>
                <a:ext cx="304571" cy="369332"/>
              </a:xfrm>
              <a:prstGeom prst="rect">
                <a:avLst/>
              </a:prstGeom>
              <a:blipFill>
                <a:blip r:embed="rId2"/>
                <a:stretch>
                  <a:fillRect l="-12000" r="-16000"/>
                </a:stretch>
              </a:blipFill>
              <a:ln w="349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83">
            <a:extLst>
              <a:ext uri="{FF2B5EF4-FFF2-40B4-BE49-F238E27FC236}">
                <a16:creationId xmlns:a16="http://schemas.microsoft.com/office/drawing/2014/main" id="{4EA64694-982E-8E41-A25E-2EB25CF0ECCE}"/>
              </a:ext>
            </a:extLst>
          </p:cNvPr>
          <p:cNvSpPr>
            <a:spLocks noChangeAspect="1"/>
          </p:cNvSpPr>
          <p:nvPr/>
        </p:nvSpPr>
        <p:spPr>
          <a:xfrm>
            <a:off x="4644910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9" name="Rectangle 84">
            <a:extLst>
              <a:ext uri="{FF2B5EF4-FFF2-40B4-BE49-F238E27FC236}">
                <a16:creationId xmlns:a16="http://schemas.microsoft.com/office/drawing/2014/main" id="{FC71FF77-9629-2844-8419-AF536292CD11}"/>
              </a:ext>
            </a:extLst>
          </p:cNvPr>
          <p:cNvSpPr>
            <a:spLocks noChangeAspect="1"/>
          </p:cNvSpPr>
          <p:nvPr/>
        </p:nvSpPr>
        <p:spPr>
          <a:xfrm>
            <a:off x="5102110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0" name="Rectangle 85">
            <a:extLst>
              <a:ext uri="{FF2B5EF4-FFF2-40B4-BE49-F238E27FC236}">
                <a16:creationId xmlns:a16="http://schemas.microsoft.com/office/drawing/2014/main" id="{02DD92A0-C57B-6F4F-8FDD-C9F4F08A70BF}"/>
              </a:ext>
            </a:extLst>
          </p:cNvPr>
          <p:cNvSpPr>
            <a:spLocks noChangeAspect="1"/>
          </p:cNvSpPr>
          <p:nvPr/>
        </p:nvSpPr>
        <p:spPr>
          <a:xfrm>
            <a:off x="5554865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1" name="Rectangle 86">
            <a:extLst>
              <a:ext uri="{FF2B5EF4-FFF2-40B4-BE49-F238E27FC236}">
                <a16:creationId xmlns:a16="http://schemas.microsoft.com/office/drawing/2014/main" id="{D354703F-7A1A-7D40-8934-53CD9DA8BC00}"/>
              </a:ext>
            </a:extLst>
          </p:cNvPr>
          <p:cNvSpPr>
            <a:spLocks noChangeAspect="1"/>
          </p:cNvSpPr>
          <p:nvPr/>
        </p:nvSpPr>
        <p:spPr>
          <a:xfrm>
            <a:off x="6012065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2" name="Rectangle 87">
            <a:extLst>
              <a:ext uri="{FF2B5EF4-FFF2-40B4-BE49-F238E27FC236}">
                <a16:creationId xmlns:a16="http://schemas.microsoft.com/office/drawing/2014/main" id="{C66966C8-EADD-8C42-8EBB-3BB8FDE706C9}"/>
              </a:ext>
            </a:extLst>
          </p:cNvPr>
          <p:cNvSpPr>
            <a:spLocks noChangeAspect="1"/>
          </p:cNvSpPr>
          <p:nvPr/>
        </p:nvSpPr>
        <p:spPr>
          <a:xfrm>
            <a:off x="4644910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3" name="Rectangle 88">
            <a:extLst>
              <a:ext uri="{FF2B5EF4-FFF2-40B4-BE49-F238E27FC236}">
                <a16:creationId xmlns:a16="http://schemas.microsoft.com/office/drawing/2014/main" id="{20B6DA2F-B7CB-B54F-8154-438996F73D68}"/>
              </a:ext>
            </a:extLst>
          </p:cNvPr>
          <p:cNvSpPr>
            <a:spLocks noChangeAspect="1"/>
          </p:cNvSpPr>
          <p:nvPr/>
        </p:nvSpPr>
        <p:spPr>
          <a:xfrm>
            <a:off x="5102110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4" name="Rectangle 89">
            <a:extLst>
              <a:ext uri="{FF2B5EF4-FFF2-40B4-BE49-F238E27FC236}">
                <a16:creationId xmlns:a16="http://schemas.microsoft.com/office/drawing/2014/main" id="{DBBC09C6-A697-3C45-8770-B3A3EECAB631}"/>
              </a:ext>
            </a:extLst>
          </p:cNvPr>
          <p:cNvSpPr>
            <a:spLocks noChangeAspect="1"/>
          </p:cNvSpPr>
          <p:nvPr/>
        </p:nvSpPr>
        <p:spPr>
          <a:xfrm>
            <a:off x="5554865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5" name="Rectangle 90">
            <a:extLst>
              <a:ext uri="{FF2B5EF4-FFF2-40B4-BE49-F238E27FC236}">
                <a16:creationId xmlns:a16="http://schemas.microsoft.com/office/drawing/2014/main" id="{2B5D19F9-3CCB-F043-8E7A-461F9FEDF4A1}"/>
              </a:ext>
            </a:extLst>
          </p:cNvPr>
          <p:cNvSpPr>
            <a:spLocks noChangeAspect="1"/>
          </p:cNvSpPr>
          <p:nvPr/>
        </p:nvSpPr>
        <p:spPr>
          <a:xfrm>
            <a:off x="6012065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6" name="Rectangle 91">
            <a:extLst>
              <a:ext uri="{FF2B5EF4-FFF2-40B4-BE49-F238E27FC236}">
                <a16:creationId xmlns:a16="http://schemas.microsoft.com/office/drawing/2014/main" id="{22B9617D-F852-BA4F-9A67-98CECDCA954F}"/>
              </a:ext>
            </a:extLst>
          </p:cNvPr>
          <p:cNvSpPr>
            <a:spLocks noChangeAspect="1"/>
          </p:cNvSpPr>
          <p:nvPr/>
        </p:nvSpPr>
        <p:spPr>
          <a:xfrm>
            <a:off x="4644910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7" name="Rectangle 92">
            <a:extLst>
              <a:ext uri="{FF2B5EF4-FFF2-40B4-BE49-F238E27FC236}">
                <a16:creationId xmlns:a16="http://schemas.microsoft.com/office/drawing/2014/main" id="{5C9B6E79-731C-9B4D-B73E-B94882781CDA}"/>
              </a:ext>
            </a:extLst>
          </p:cNvPr>
          <p:cNvSpPr>
            <a:spLocks noChangeAspect="1"/>
          </p:cNvSpPr>
          <p:nvPr/>
        </p:nvSpPr>
        <p:spPr>
          <a:xfrm>
            <a:off x="5102110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8" name="Rectangle 93">
            <a:extLst>
              <a:ext uri="{FF2B5EF4-FFF2-40B4-BE49-F238E27FC236}">
                <a16:creationId xmlns:a16="http://schemas.microsoft.com/office/drawing/2014/main" id="{B3115394-1688-9A4D-896B-9B30A557445E}"/>
              </a:ext>
            </a:extLst>
          </p:cNvPr>
          <p:cNvSpPr>
            <a:spLocks noChangeAspect="1"/>
          </p:cNvSpPr>
          <p:nvPr/>
        </p:nvSpPr>
        <p:spPr>
          <a:xfrm>
            <a:off x="5554865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9" name="Rectangle 94">
            <a:extLst>
              <a:ext uri="{FF2B5EF4-FFF2-40B4-BE49-F238E27FC236}">
                <a16:creationId xmlns:a16="http://schemas.microsoft.com/office/drawing/2014/main" id="{037A20BF-9081-6B45-A481-0851A464AE7B}"/>
              </a:ext>
            </a:extLst>
          </p:cNvPr>
          <p:cNvSpPr>
            <a:spLocks noChangeAspect="1"/>
          </p:cNvSpPr>
          <p:nvPr/>
        </p:nvSpPr>
        <p:spPr>
          <a:xfrm>
            <a:off x="6012065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0" name="Rectangle 95">
            <a:extLst>
              <a:ext uri="{FF2B5EF4-FFF2-40B4-BE49-F238E27FC236}">
                <a16:creationId xmlns:a16="http://schemas.microsoft.com/office/drawing/2014/main" id="{322A9941-55F4-0743-8060-F22388F6DCEE}"/>
              </a:ext>
            </a:extLst>
          </p:cNvPr>
          <p:cNvSpPr>
            <a:spLocks noChangeAspect="1"/>
          </p:cNvSpPr>
          <p:nvPr/>
        </p:nvSpPr>
        <p:spPr>
          <a:xfrm>
            <a:off x="4644910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1" name="Rectangle 96">
            <a:extLst>
              <a:ext uri="{FF2B5EF4-FFF2-40B4-BE49-F238E27FC236}">
                <a16:creationId xmlns:a16="http://schemas.microsoft.com/office/drawing/2014/main" id="{583BC777-056A-7B4C-8791-39A0D8B705D7}"/>
              </a:ext>
            </a:extLst>
          </p:cNvPr>
          <p:cNvSpPr>
            <a:spLocks noChangeAspect="1"/>
          </p:cNvSpPr>
          <p:nvPr/>
        </p:nvSpPr>
        <p:spPr>
          <a:xfrm>
            <a:off x="5102110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2" name="Rectangle 97">
            <a:extLst>
              <a:ext uri="{FF2B5EF4-FFF2-40B4-BE49-F238E27FC236}">
                <a16:creationId xmlns:a16="http://schemas.microsoft.com/office/drawing/2014/main" id="{E2349F12-FA84-484F-BADD-927603442B0F}"/>
              </a:ext>
            </a:extLst>
          </p:cNvPr>
          <p:cNvSpPr>
            <a:spLocks noChangeAspect="1"/>
          </p:cNvSpPr>
          <p:nvPr/>
        </p:nvSpPr>
        <p:spPr>
          <a:xfrm>
            <a:off x="5554865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3" name="Rectangle 98">
            <a:extLst>
              <a:ext uri="{FF2B5EF4-FFF2-40B4-BE49-F238E27FC236}">
                <a16:creationId xmlns:a16="http://schemas.microsoft.com/office/drawing/2014/main" id="{86B6DB86-61F5-424B-8D12-D81602C55A0C}"/>
              </a:ext>
            </a:extLst>
          </p:cNvPr>
          <p:cNvSpPr>
            <a:spLocks noChangeAspect="1"/>
          </p:cNvSpPr>
          <p:nvPr/>
        </p:nvSpPr>
        <p:spPr>
          <a:xfrm>
            <a:off x="6012065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99">
                <a:extLst>
                  <a:ext uri="{FF2B5EF4-FFF2-40B4-BE49-F238E27FC236}">
                    <a16:creationId xmlns:a16="http://schemas.microsoft.com/office/drawing/2014/main" id="{2C3D6B70-93AF-5341-824D-C6A73E199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214779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4" name="Oval 99">
                <a:extLst>
                  <a:ext uri="{FF2B5EF4-FFF2-40B4-BE49-F238E27FC236}">
                    <a16:creationId xmlns:a16="http://schemas.microsoft.com/office/drawing/2014/main" id="{2C3D6B70-93AF-5341-824D-C6A73E199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2147797"/>
                <a:ext cx="365760" cy="365760"/>
              </a:xfrm>
              <a:prstGeom prst="ellipse">
                <a:avLst/>
              </a:prstGeom>
              <a:blipFill>
                <a:blip r:embed="rId3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100">
                <a:extLst>
                  <a:ext uri="{FF2B5EF4-FFF2-40B4-BE49-F238E27FC236}">
                    <a16:creationId xmlns:a16="http://schemas.microsoft.com/office/drawing/2014/main" id="{FB2D0819-99E9-1D47-9982-D5113DC6C0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47830" y="262341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Oval 100">
                <a:extLst>
                  <a:ext uri="{FF2B5EF4-FFF2-40B4-BE49-F238E27FC236}">
                    <a16:creationId xmlns:a16="http://schemas.microsoft.com/office/drawing/2014/main" id="{FB2D0819-99E9-1D47-9982-D5113DC6C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30" y="2623412"/>
                <a:ext cx="365760" cy="365760"/>
              </a:xfrm>
              <a:prstGeom prst="ellipse">
                <a:avLst/>
              </a:prstGeom>
              <a:blipFill>
                <a:blip r:embed="rId4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101">
                <a:extLst>
                  <a:ext uri="{FF2B5EF4-FFF2-40B4-BE49-F238E27FC236}">
                    <a16:creationId xmlns:a16="http://schemas.microsoft.com/office/drawing/2014/main" id="{AE39EA87-B5DE-4F42-9656-857866A498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0585" y="309775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Oval 101">
                <a:extLst>
                  <a:ext uri="{FF2B5EF4-FFF2-40B4-BE49-F238E27FC236}">
                    <a16:creationId xmlns:a16="http://schemas.microsoft.com/office/drawing/2014/main" id="{AE39EA87-B5DE-4F42-9656-857866A49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85" y="3097757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 l="-9677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102">
                <a:extLst>
                  <a:ext uri="{FF2B5EF4-FFF2-40B4-BE49-F238E27FC236}">
                    <a16:creationId xmlns:a16="http://schemas.microsoft.com/office/drawing/2014/main" id="{6F4E1EE4-B9A6-B143-8C6A-F5B92B573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57785" y="357337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7" name="Oval 102">
                <a:extLst>
                  <a:ext uri="{FF2B5EF4-FFF2-40B4-BE49-F238E27FC236}">
                    <a16:creationId xmlns:a16="http://schemas.microsoft.com/office/drawing/2014/main" id="{6F4E1EE4-B9A6-B143-8C6A-F5B92B573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785" y="3573372"/>
                <a:ext cx="365760" cy="365760"/>
              </a:xfrm>
              <a:prstGeom prst="ellipse">
                <a:avLst/>
              </a:prstGeom>
              <a:blipFill>
                <a:blip r:embed="rId6"/>
                <a:stretch>
                  <a:fillRect l="-16129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103">
                <a:extLst>
                  <a:ext uri="{FF2B5EF4-FFF2-40B4-BE49-F238E27FC236}">
                    <a16:creationId xmlns:a16="http://schemas.microsoft.com/office/drawing/2014/main" id="{4092DECA-AED5-BE42-B35C-F47EB07A8D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262341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8" name="Oval 103">
                <a:extLst>
                  <a:ext uri="{FF2B5EF4-FFF2-40B4-BE49-F238E27FC236}">
                    <a16:creationId xmlns:a16="http://schemas.microsoft.com/office/drawing/2014/main" id="{4092DECA-AED5-BE42-B35C-F47EB07A8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2623412"/>
                <a:ext cx="365760" cy="365760"/>
              </a:xfrm>
              <a:prstGeom prst="ellipse">
                <a:avLst/>
              </a:prstGeom>
              <a:blipFill>
                <a:blip r:embed="rId7"/>
                <a:stretch>
                  <a:fillRect l="-9677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105">
                <a:extLst>
                  <a:ext uri="{FF2B5EF4-FFF2-40B4-BE49-F238E27FC236}">
                    <a16:creationId xmlns:a16="http://schemas.microsoft.com/office/drawing/2014/main" id="{A80A3368-C00B-0043-9ECC-5839847440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357273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69" name="Oval 105">
                <a:extLst>
                  <a:ext uri="{FF2B5EF4-FFF2-40B4-BE49-F238E27FC236}">
                    <a16:creationId xmlns:a16="http://schemas.microsoft.com/office/drawing/2014/main" id="{A80A3368-C00B-0043-9ECC-583984744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3572737"/>
                <a:ext cx="365760" cy="365760"/>
              </a:xfrm>
              <a:prstGeom prst="ellipse">
                <a:avLst/>
              </a:prstGeom>
              <a:blipFill>
                <a:blip r:embed="rId8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99">
                <a:extLst>
                  <a:ext uri="{FF2B5EF4-FFF2-40B4-BE49-F238E27FC236}">
                    <a16:creationId xmlns:a16="http://schemas.microsoft.com/office/drawing/2014/main" id="{DE19CB0C-04DB-0443-A21B-283A067DD7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0585" y="214779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0" name="Oval 99">
                <a:extLst>
                  <a:ext uri="{FF2B5EF4-FFF2-40B4-BE49-F238E27FC236}">
                    <a16:creationId xmlns:a16="http://schemas.microsoft.com/office/drawing/2014/main" id="{DE19CB0C-04DB-0443-A21B-283A067DD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85" y="2147797"/>
                <a:ext cx="365760" cy="365760"/>
              </a:xfrm>
              <a:prstGeom prst="ellipse">
                <a:avLst/>
              </a:prstGeom>
              <a:blipFill>
                <a:blip r:embed="rId9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矩形 70">
            <a:extLst>
              <a:ext uri="{FF2B5EF4-FFF2-40B4-BE49-F238E27FC236}">
                <a16:creationId xmlns:a16="http://schemas.microsoft.com/office/drawing/2014/main" id="{93A47C19-3A3D-D843-AAA0-4064F3AA71C0}"/>
              </a:ext>
            </a:extLst>
          </p:cNvPr>
          <p:cNvSpPr/>
          <p:nvPr/>
        </p:nvSpPr>
        <p:spPr>
          <a:xfrm>
            <a:off x="4620336" y="4376405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cxnSp>
        <p:nvCxnSpPr>
          <p:cNvPr id="104" name="曲线连接符 103">
            <a:extLst>
              <a:ext uri="{FF2B5EF4-FFF2-40B4-BE49-F238E27FC236}">
                <a16:creationId xmlns:a16="http://schemas.microsoft.com/office/drawing/2014/main" id="{955632DB-D00B-3F44-BAF8-B2EFF6C75474}"/>
              </a:ext>
            </a:extLst>
          </p:cNvPr>
          <p:cNvCxnSpPr>
            <a:cxnSpLocks/>
            <a:stCxn id="107" idx="3"/>
            <a:endCxn id="48" idx="1"/>
          </p:cNvCxnSpPr>
          <p:nvPr/>
        </p:nvCxnSpPr>
        <p:spPr>
          <a:xfrm flipV="1">
            <a:off x="3663782" y="2330228"/>
            <a:ext cx="981128" cy="480396"/>
          </a:xfrm>
          <a:prstGeom prst="curvedConnector3">
            <a:avLst>
              <a:gd name="adj1" fmla="val 39894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曲线连接符 105">
            <a:extLst>
              <a:ext uri="{FF2B5EF4-FFF2-40B4-BE49-F238E27FC236}">
                <a16:creationId xmlns:a16="http://schemas.microsoft.com/office/drawing/2014/main" id="{E828EA21-79EF-C640-B0DB-753E2711B065}"/>
              </a:ext>
            </a:extLst>
          </p:cNvPr>
          <p:cNvCxnSpPr>
            <a:cxnSpLocks/>
            <a:stCxn id="107" idx="3"/>
            <a:endCxn id="52" idx="1"/>
          </p:cNvCxnSpPr>
          <p:nvPr/>
        </p:nvCxnSpPr>
        <p:spPr>
          <a:xfrm flipV="1">
            <a:off x="3663782" y="2805843"/>
            <a:ext cx="981128" cy="4781"/>
          </a:xfrm>
          <a:prstGeom prst="curvedConnector3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矩形 106">
            <a:extLst>
              <a:ext uri="{FF2B5EF4-FFF2-40B4-BE49-F238E27FC236}">
                <a16:creationId xmlns:a16="http://schemas.microsoft.com/office/drawing/2014/main" id="{05FD9515-C363-9D48-8FE8-F72341A402CC}"/>
              </a:ext>
            </a:extLst>
          </p:cNvPr>
          <p:cNvSpPr/>
          <p:nvPr/>
        </p:nvSpPr>
        <p:spPr>
          <a:xfrm>
            <a:off x="1839427" y="2572948"/>
            <a:ext cx="1824355" cy="47535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Rectangle 86">
            <a:extLst>
              <a:ext uri="{FF2B5EF4-FFF2-40B4-BE49-F238E27FC236}">
                <a16:creationId xmlns:a16="http://schemas.microsoft.com/office/drawing/2014/main" id="{9B2C72C0-23E1-C745-8F5D-7952DA0D8294}"/>
              </a:ext>
            </a:extLst>
          </p:cNvPr>
          <p:cNvSpPr>
            <a:spLocks noChangeAspect="1"/>
          </p:cNvSpPr>
          <p:nvPr/>
        </p:nvSpPr>
        <p:spPr>
          <a:xfrm>
            <a:off x="766584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Rectangle 86">
            <a:extLst>
              <a:ext uri="{FF2B5EF4-FFF2-40B4-BE49-F238E27FC236}">
                <a16:creationId xmlns:a16="http://schemas.microsoft.com/office/drawing/2014/main" id="{F4DEB6EA-3737-2A44-B401-45A5C14A0FE9}"/>
              </a:ext>
            </a:extLst>
          </p:cNvPr>
          <p:cNvSpPr>
            <a:spLocks noChangeAspect="1"/>
          </p:cNvSpPr>
          <p:nvPr/>
        </p:nvSpPr>
        <p:spPr>
          <a:xfrm>
            <a:off x="812304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1" name="Rectangle 86">
            <a:extLst>
              <a:ext uri="{FF2B5EF4-FFF2-40B4-BE49-F238E27FC236}">
                <a16:creationId xmlns:a16="http://schemas.microsoft.com/office/drawing/2014/main" id="{62FD587A-9721-1045-92B2-6C283D74A1DF}"/>
              </a:ext>
            </a:extLst>
          </p:cNvPr>
          <p:cNvSpPr>
            <a:spLocks noChangeAspect="1"/>
          </p:cNvSpPr>
          <p:nvPr/>
        </p:nvSpPr>
        <p:spPr>
          <a:xfrm>
            <a:off x="8575795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2" name="Rectangle 86">
            <a:extLst>
              <a:ext uri="{FF2B5EF4-FFF2-40B4-BE49-F238E27FC236}">
                <a16:creationId xmlns:a16="http://schemas.microsoft.com/office/drawing/2014/main" id="{F21D74EB-64B2-C841-8DE3-11E27F8DF7BD}"/>
              </a:ext>
            </a:extLst>
          </p:cNvPr>
          <p:cNvSpPr>
            <a:spLocks noChangeAspect="1"/>
          </p:cNvSpPr>
          <p:nvPr/>
        </p:nvSpPr>
        <p:spPr>
          <a:xfrm>
            <a:off x="9024637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3" name="Rectangle 86">
            <a:extLst>
              <a:ext uri="{FF2B5EF4-FFF2-40B4-BE49-F238E27FC236}">
                <a16:creationId xmlns:a16="http://schemas.microsoft.com/office/drawing/2014/main" id="{F4539C19-928E-2344-AC24-5FBE36AF6320}"/>
              </a:ext>
            </a:extLst>
          </p:cNvPr>
          <p:cNvSpPr>
            <a:spLocks noChangeAspect="1"/>
          </p:cNvSpPr>
          <p:nvPr/>
        </p:nvSpPr>
        <p:spPr>
          <a:xfrm>
            <a:off x="948575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72" name="曲线连接符 71">
            <a:extLst>
              <a:ext uri="{FF2B5EF4-FFF2-40B4-BE49-F238E27FC236}">
                <a16:creationId xmlns:a16="http://schemas.microsoft.com/office/drawing/2014/main" id="{041A72CB-D142-2641-A4E1-E4D2D89253F9}"/>
              </a:ext>
            </a:extLst>
          </p:cNvPr>
          <p:cNvCxnSpPr>
            <a:cxnSpLocks/>
            <a:stCxn id="107" idx="3"/>
            <a:endCxn id="60" idx="1"/>
          </p:cNvCxnSpPr>
          <p:nvPr/>
        </p:nvCxnSpPr>
        <p:spPr>
          <a:xfrm>
            <a:off x="3663782" y="2810624"/>
            <a:ext cx="981128" cy="945179"/>
          </a:xfrm>
          <a:prstGeom prst="curvedConnector3">
            <a:avLst>
              <a:gd name="adj1" fmla="val 39894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86">
            <a:extLst>
              <a:ext uri="{FF2B5EF4-FFF2-40B4-BE49-F238E27FC236}">
                <a16:creationId xmlns:a16="http://schemas.microsoft.com/office/drawing/2014/main" id="{11BD62F9-9D21-0D44-9ABF-24F33EFD2D6D}"/>
              </a:ext>
            </a:extLst>
          </p:cNvPr>
          <p:cNvSpPr>
            <a:spLocks noChangeAspect="1"/>
          </p:cNvSpPr>
          <p:nvPr/>
        </p:nvSpPr>
        <p:spPr>
          <a:xfrm>
            <a:off x="766139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9" name="Rectangle 86">
            <a:extLst>
              <a:ext uri="{FF2B5EF4-FFF2-40B4-BE49-F238E27FC236}">
                <a16:creationId xmlns:a16="http://schemas.microsoft.com/office/drawing/2014/main" id="{D97F0A1E-C0F3-2340-905D-E344020A387B}"/>
              </a:ext>
            </a:extLst>
          </p:cNvPr>
          <p:cNvSpPr>
            <a:spLocks noChangeAspect="1"/>
          </p:cNvSpPr>
          <p:nvPr/>
        </p:nvSpPr>
        <p:spPr>
          <a:xfrm>
            <a:off x="811859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0" name="Rectangle 86">
            <a:extLst>
              <a:ext uri="{FF2B5EF4-FFF2-40B4-BE49-F238E27FC236}">
                <a16:creationId xmlns:a16="http://schemas.microsoft.com/office/drawing/2014/main" id="{875306E4-9121-9943-9832-7D2D4B13B1D8}"/>
              </a:ext>
            </a:extLst>
          </p:cNvPr>
          <p:cNvSpPr>
            <a:spLocks noChangeAspect="1"/>
          </p:cNvSpPr>
          <p:nvPr/>
        </p:nvSpPr>
        <p:spPr>
          <a:xfrm>
            <a:off x="8571350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Rectangle 86">
            <a:extLst>
              <a:ext uri="{FF2B5EF4-FFF2-40B4-BE49-F238E27FC236}">
                <a16:creationId xmlns:a16="http://schemas.microsoft.com/office/drawing/2014/main" id="{740E5CE6-7395-E242-B94B-9774AFC90E81}"/>
              </a:ext>
            </a:extLst>
          </p:cNvPr>
          <p:cNvSpPr>
            <a:spLocks noChangeAspect="1"/>
          </p:cNvSpPr>
          <p:nvPr/>
        </p:nvSpPr>
        <p:spPr>
          <a:xfrm>
            <a:off x="9020192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2" name="Rectangle 86">
            <a:extLst>
              <a:ext uri="{FF2B5EF4-FFF2-40B4-BE49-F238E27FC236}">
                <a16:creationId xmlns:a16="http://schemas.microsoft.com/office/drawing/2014/main" id="{B73C7311-E76D-BA40-8770-01FB64782511}"/>
              </a:ext>
            </a:extLst>
          </p:cNvPr>
          <p:cNvSpPr>
            <a:spLocks noChangeAspect="1"/>
          </p:cNvSpPr>
          <p:nvPr/>
        </p:nvSpPr>
        <p:spPr>
          <a:xfrm>
            <a:off x="948130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3" name="Rectangle 86">
            <a:extLst>
              <a:ext uri="{FF2B5EF4-FFF2-40B4-BE49-F238E27FC236}">
                <a16:creationId xmlns:a16="http://schemas.microsoft.com/office/drawing/2014/main" id="{2FEBE101-BCD4-734F-951F-C28450A13442}"/>
              </a:ext>
            </a:extLst>
          </p:cNvPr>
          <p:cNvSpPr>
            <a:spLocks noChangeAspect="1"/>
          </p:cNvSpPr>
          <p:nvPr/>
        </p:nvSpPr>
        <p:spPr>
          <a:xfrm>
            <a:off x="993850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4" name="Rectangle 86">
            <a:extLst>
              <a:ext uri="{FF2B5EF4-FFF2-40B4-BE49-F238E27FC236}">
                <a16:creationId xmlns:a16="http://schemas.microsoft.com/office/drawing/2014/main" id="{C2B31BF4-ECA1-0649-A25A-4312CBED0563}"/>
              </a:ext>
            </a:extLst>
          </p:cNvPr>
          <p:cNvSpPr>
            <a:spLocks noChangeAspect="1"/>
          </p:cNvSpPr>
          <p:nvPr/>
        </p:nvSpPr>
        <p:spPr>
          <a:xfrm>
            <a:off x="10399618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25AA1E9A-0365-3D44-B763-371A233CE6E3}"/>
              </a:ext>
            </a:extLst>
          </p:cNvPr>
          <p:cNvSpPr txBox="1"/>
          <p:nvPr/>
        </p:nvSpPr>
        <p:spPr>
          <a:xfrm>
            <a:off x="7432160" y="1389653"/>
            <a:ext cx="256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#intermediate products</a:t>
            </a:r>
          </a:p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rows of </a:t>
            </a:r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52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9"/>
    </mc:Choice>
    <mc:Fallback xmlns="">
      <p:transition spd="slow" advTm="5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8CA70D-9C3D-0941-88CE-7F7C8B8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12</a:t>
            </a:fld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74232C8-CA8D-384A-A61C-DD828A126D94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C16A998-D835-C343-A012-12523580C06B}"/>
              </a:ext>
            </a:extLst>
          </p:cNvPr>
          <p:cNvSpPr txBox="1"/>
          <p:nvPr/>
        </p:nvSpPr>
        <p:spPr>
          <a:xfrm>
            <a:off x="248569" y="756319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 1: Load imbalance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B43D034-1329-B448-8D0B-277B08DF8FC8}"/>
              </a:ext>
            </a:extLst>
          </p:cNvPr>
          <p:cNvSpPr/>
          <p:nvPr/>
        </p:nvSpPr>
        <p:spPr>
          <a:xfrm>
            <a:off x="1993312" y="4376405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54063CC2-7FA8-8A43-A3F8-966B2C4644C0}"/>
              </a:ext>
            </a:extLst>
          </p:cNvPr>
          <p:cNvSpPr>
            <a:spLocks noChangeAspect="1"/>
          </p:cNvSpPr>
          <p:nvPr/>
        </p:nvSpPr>
        <p:spPr>
          <a:xfrm>
            <a:off x="1833292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5" name="Rectangle 84">
            <a:extLst>
              <a:ext uri="{FF2B5EF4-FFF2-40B4-BE49-F238E27FC236}">
                <a16:creationId xmlns:a16="http://schemas.microsoft.com/office/drawing/2014/main" id="{3C8AE902-AC26-2044-9C0F-EB038E6AA366}"/>
              </a:ext>
            </a:extLst>
          </p:cNvPr>
          <p:cNvSpPr>
            <a:spLocks noChangeAspect="1"/>
          </p:cNvSpPr>
          <p:nvPr/>
        </p:nvSpPr>
        <p:spPr>
          <a:xfrm>
            <a:off x="2290492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CF0451E6-577E-0D42-A81C-3E0D7347EA87}"/>
              </a:ext>
            </a:extLst>
          </p:cNvPr>
          <p:cNvSpPr>
            <a:spLocks noChangeAspect="1"/>
          </p:cNvSpPr>
          <p:nvPr/>
        </p:nvSpPr>
        <p:spPr>
          <a:xfrm>
            <a:off x="2743247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4279C638-6F48-E94C-A107-FDDDF9E72187}"/>
              </a:ext>
            </a:extLst>
          </p:cNvPr>
          <p:cNvSpPr>
            <a:spLocks noChangeAspect="1"/>
          </p:cNvSpPr>
          <p:nvPr/>
        </p:nvSpPr>
        <p:spPr>
          <a:xfrm>
            <a:off x="3200447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33990B38-607C-4543-BFC4-D4B4565ECE78}"/>
              </a:ext>
            </a:extLst>
          </p:cNvPr>
          <p:cNvSpPr>
            <a:spLocks noChangeAspect="1"/>
          </p:cNvSpPr>
          <p:nvPr/>
        </p:nvSpPr>
        <p:spPr>
          <a:xfrm>
            <a:off x="1833292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9" name="Rectangle 88">
            <a:extLst>
              <a:ext uri="{FF2B5EF4-FFF2-40B4-BE49-F238E27FC236}">
                <a16:creationId xmlns:a16="http://schemas.microsoft.com/office/drawing/2014/main" id="{35ABB5B4-A548-6741-9DC6-DCE6A6FFA5B9}"/>
              </a:ext>
            </a:extLst>
          </p:cNvPr>
          <p:cNvSpPr>
            <a:spLocks noChangeAspect="1"/>
          </p:cNvSpPr>
          <p:nvPr/>
        </p:nvSpPr>
        <p:spPr>
          <a:xfrm>
            <a:off x="2290492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id="{0142B136-C985-C145-BB76-E6E6DA519FC8}"/>
              </a:ext>
            </a:extLst>
          </p:cNvPr>
          <p:cNvSpPr>
            <a:spLocks noChangeAspect="1"/>
          </p:cNvSpPr>
          <p:nvPr/>
        </p:nvSpPr>
        <p:spPr>
          <a:xfrm>
            <a:off x="2743247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1" name="Rectangle 90">
            <a:extLst>
              <a:ext uri="{FF2B5EF4-FFF2-40B4-BE49-F238E27FC236}">
                <a16:creationId xmlns:a16="http://schemas.microsoft.com/office/drawing/2014/main" id="{359FDB0A-A1D2-194D-AA61-B6DB6F5A007C}"/>
              </a:ext>
            </a:extLst>
          </p:cNvPr>
          <p:cNvSpPr>
            <a:spLocks noChangeAspect="1"/>
          </p:cNvSpPr>
          <p:nvPr/>
        </p:nvSpPr>
        <p:spPr>
          <a:xfrm>
            <a:off x="3200447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2" name="Rectangle 91">
            <a:extLst>
              <a:ext uri="{FF2B5EF4-FFF2-40B4-BE49-F238E27FC236}">
                <a16:creationId xmlns:a16="http://schemas.microsoft.com/office/drawing/2014/main" id="{95AD0E80-CCEF-7642-8FB3-B24D771F2BF5}"/>
              </a:ext>
            </a:extLst>
          </p:cNvPr>
          <p:cNvSpPr>
            <a:spLocks noChangeAspect="1"/>
          </p:cNvSpPr>
          <p:nvPr/>
        </p:nvSpPr>
        <p:spPr>
          <a:xfrm>
            <a:off x="1833292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3" name="Rectangle 92">
            <a:extLst>
              <a:ext uri="{FF2B5EF4-FFF2-40B4-BE49-F238E27FC236}">
                <a16:creationId xmlns:a16="http://schemas.microsoft.com/office/drawing/2014/main" id="{834AFBAA-9385-1A4B-AA93-39ED9B5EB50D}"/>
              </a:ext>
            </a:extLst>
          </p:cNvPr>
          <p:cNvSpPr>
            <a:spLocks noChangeAspect="1"/>
          </p:cNvSpPr>
          <p:nvPr/>
        </p:nvSpPr>
        <p:spPr>
          <a:xfrm>
            <a:off x="2290492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4" name="Rectangle 93">
            <a:extLst>
              <a:ext uri="{FF2B5EF4-FFF2-40B4-BE49-F238E27FC236}">
                <a16:creationId xmlns:a16="http://schemas.microsoft.com/office/drawing/2014/main" id="{708A0801-EE78-D643-8DA7-0831840BF07E}"/>
              </a:ext>
            </a:extLst>
          </p:cNvPr>
          <p:cNvSpPr>
            <a:spLocks noChangeAspect="1"/>
          </p:cNvSpPr>
          <p:nvPr/>
        </p:nvSpPr>
        <p:spPr>
          <a:xfrm>
            <a:off x="2743247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5" name="Rectangle 94">
            <a:extLst>
              <a:ext uri="{FF2B5EF4-FFF2-40B4-BE49-F238E27FC236}">
                <a16:creationId xmlns:a16="http://schemas.microsoft.com/office/drawing/2014/main" id="{A3913196-F94B-844A-A4A8-26488FF31F26}"/>
              </a:ext>
            </a:extLst>
          </p:cNvPr>
          <p:cNvSpPr>
            <a:spLocks noChangeAspect="1"/>
          </p:cNvSpPr>
          <p:nvPr/>
        </p:nvSpPr>
        <p:spPr>
          <a:xfrm>
            <a:off x="3200447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6" name="Rectangle 95">
            <a:extLst>
              <a:ext uri="{FF2B5EF4-FFF2-40B4-BE49-F238E27FC236}">
                <a16:creationId xmlns:a16="http://schemas.microsoft.com/office/drawing/2014/main" id="{C4B198BB-759A-7C48-9C6E-B27C16605A78}"/>
              </a:ext>
            </a:extLst>
          </p:cNvPr>
          <p:cNvSpPr>
            <a:spLocks noChangeAspect="1"/>
          </p:cNvSpPr>
          <p:nvPr/>
        </p:nvSpPr>
        <p:spPr>
          <a:xfrm>
            <a:off x="1833292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7" name="Rectangle 96">
            <a:extLst>
              <a:ext uri="{FF2B5EF4-FFF2-40B4-BE49-F238E27FC236}">
                <a16:creationId xmlns:a16="http://schemas.microsoft.com/office/drawing/2014/main" id="{BF2C09F2-CE2B-B442-88AA-DC1E26E9773A}"/>
              </a:ext>
            </a:extLst>
          </p:cNvPr>
          <p:cNvSpPr>
            <a:spLocks noChangeAspect="1"/>
          </p:cNvSpPr>
          <p:nvPr/>
        </p:nvSpPr>
        <p:spPr>
          <a:xfrm>
            <a:off x="2290492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8" name="Rectangle 97">
            <a:extLst>
              <a:ext uri="{FF2B5EF4-FFF2-40B4-BE49-F238E27FC236}">
                <a16:creationId xmlns:a16="http://schemas.microsoft.com/office/drawing/2014/main" id="{11BAF32C-27FE-3542-B221-5BFFA53F20FD}"/>
              </a:ext>
            </a:extLst>
          </p:cNvPr>
          <p:cNvSpPr>
            <a:spLocks noChangeAspect="1"/>
          </p:cNvSpPr>
          <p:nvPr/>
        </p:nvSpPr>
        <p:spPr>
          <a:xfrm>
            <a:off x="2743247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9" name="Rectangle 98">
            <a:extLst>
              <a:ext uri="{FF2B5EF4-FFF2-40B4-BE49-F238E27FC236}">
                <a16:creationId xmlns:a16="http://schemas.microsoft.com/office/drawing/2014/main" id="{7385FD40-A3A8-7147-BBDB-50F41FE661E9}"/>
              </a:ext>
            </a:extLst>
          </p:cNvPr>
          <p:cNvSpPr>
            <a:spLocks noChangeAspect="1"/>
          </p:cNvSpPr>
          <p:nvPr/>
        </p:nvSpPr>
        <p:spPr>
          <a:xfrm>
            <a:off x="3200447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0" name="Oval 99">
            <a:extLst>
              <a:ext uri="{FF2B5EF4-FFF2-40B4-BE49-F238E27FC236}">
                <a16:creationId xmlns:a16="http://schemas.microsoft.com/office/drawing/2014/main" id="{C6AD07FA-92C4-3043-A2CA-401E2D8DCA53}"/>
              </a:ext>
            </a:extLst>
          </p:cNvPr>
          <p:cNvSpPr>
            <a:spLocks noChangeAspect="1"/>
          </p:cNvSpPr>
          <p:nvPr/>
        </p:nvSpPr>
        <p:spPr>
          <a:xfrm>
            <a:off x="1879012" y="214690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1</a:t>
            </a:r>
          </a:p>
        </p:txBody>
      </p:sp>
      <p:sp>
        <p:nvSpPr>
          <p:cNvPr id="41" name="Oval 100">
            <a:extLst>
              <a:ext uri="{FF2B5EF4-FFF2-40B4-BE49-F238E27FC236}">
                <a16:creationId xmlns:a16="http://schemas.microsoft.com/office/drawing/2014/main" id="{69E87D96-0FC0-FA45-9107-FE4B1317A304}"/>
              </a:ext>
            </a:extLst>
          </p:cNvPr>
          <p:cNvSpPr>
            <a:spLocks noChangeAspect="1"/>
          </p:cNvSpPr>
          <p:nvPr/>
        </p:nvSpPr>
        <p:spPr>
          <a:xfrm>
            <a:off x="2336212" y="262252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4</a:t>
            </a:r>
          </a:p>
        </p:txBody>
      </p:sp>
      <p:sp>
        <p:nvSpPr>
          <p:cNvPr id="42" name="Oval 101">
            <a:extLst>
              <a:ext uri="{FF2B5EF4-FFF2-40B4-BE49-F238E27FC236}">
                <a16:creationId xmlns:a16="http://schemas.microsoft.com/office/drawing/2014/main" id="{4F3299D2-9D6B-8A46-9C66-F5354DAC9410}"/>
              </a:ext>
            </a:extLst>
          </p:cNvPr>
          <p:cNvSpPr>
            <a:spLocks noChangeAspect="1"/>
          </p:cNvSpPr>
          <p:nvPr/>
        </p:nvSpPr>
        <p:spPr>
          <a:xfrm>
            <a:off x="3246167" y="2621808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5</a:t>
            </a:r>
          </a:p>
        </p:txBody>
      </p:sp>
      <p:sp>
        <p:nvSpPr>
          <p:cNvPr id="43" name="Oval 103">
            <a:extLst>
              <a:ext uri="{FF2B5EF4-FFF2-40B4-BE49-F238E27FC236}">
                <a16:creationId xmlns:a16="http://schemas.microsoft.com/office/drawing/2014/main" id="{F0A017FB-7075-3D4D-8E6A-B29B8618344C}"/>
              </a:ext>
            </a:extLst>
          </p:cNvPr>
          <p:cNvSpPr>
            <a:spLocks noChangeAspect="1"/>
          </p:cNvSpPr>
          <p:nvPr/>
        </p:nvSpPr>
        <p:spPr>
          <a:xfrm>
            <a:off x="1879012" y="262252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3</a:t>
            </a:r>
          </a:p>
        </p:txBody>
      </p:sp>
      <p:sp>
        <p:nvSpPr>
          <p:cNvPr id="44" name="Oval 105">
            <a:extLst>
              <a:ext uri="{FF2B5EF4-FFF2-40B4-BE49-F238E27FC236}">
                <a16:creationId xmlns:a16="http://schemas.microsoft.com/office/drawing/2014/main" id="{9DB8617D-F157-1E4A-A2AB-0F740587EAB2}"/>
              </a:ext>
            </a:extLst>
          </p:cNvPr>
          <p:cNvSpPr>
            <a:spLocks noChangeAspect="1"/>
          </p:cNvSpPr>
          <p:nvPr/>
        </p:nvSpPr>
        <p:spPr>
          <a:xfrm>
            <a:off x="1879012" y="357184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6</a:t>
            </a:r>
          </a:p>
        </p:txBody>
      </p:sp>
      <p:sp>
        <p:nvSpPr>
          <p:cNvPr id="45" name="Oval 99">
            <a:extLst>
              <a:ext uri="{FF2B5EF4-FFF2-40B4-BE49-F238E27FC236}">
                <a16:creationId xmlns:a16="http://schemas.microsoft.com/office/drawing/2014/main" id="{73972CEC-B7A9-CA43-A969-14E4F82D1359}"/>
              </a:ext>
            </a:extLst>
          </p:cNvPr>
          <p:cNvSpPr>
            <a:spLocks noChangeAspect="1"/>
          </p:cNvSpPr>
          <p:nvPr/>
        </p:nvSpPr>
        <p:spPr>
          <a:xfrm>
            <a:off x="2788967" y="214690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DB0D430-E4E0-E54E-9FB0-D66AA70E0C6B}"/>
                  </a:ext>
                </a:extLst>
              </p:cNvPr>
              <p:cNvSpPr txBox="1"/>
              <p:nvPr/>
            </p:nvSpPr>
            <p:spPr>
              <a:xfrm>
                <a:off x="3998993" y="2903120"/>
                <a:ext cx="304571" cy="369332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DB0D430-E4E0-E54E-9FB0-D66AA70E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993" y="2903120"/>
                <a:ext cx="304571" cy="369332"/>
              </a:xfrm>
              <a:prstGeom prst="rect">
                <a:avLst/>
              </a:prstGeom>
              <a:blipFill>
                <a:blip r:embed="rId2"/>
                <a:stretch>
                  <a:fillRect l="-12000" r="-16000"/>
                </a:stretch>
              </a:blipFill>
              <a:ln w="349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83">
            <a:extLst>
              <a:ext uri="{FF2B5EF4-FFF2-40B4-BE49-F238E27FC236}">
                <a16:creationId xmlns:a16="http://schemas.microsoft.com/office/drawing/2014/main" id="{4EA64694-982E-8E41-A25E-2EB25CF0ECCE}"/>
              </a:ext>
            </a:extLst>
          </p:cNvPr>
          <p:cNvSpPr>
            <a:spLocks noChangeAspect="1"/>
          </p:cNvSpPr>
          <p:nvPr/>
        </p:nvSpPr>
        <p:spPr>
          <a:xfrm>
            <a:off x="4644910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9" name="Rectangle 84">
            <a:extLst>
              <a:ext uri="{FF2B5EF4-FFF2-40B4-BE49-F238E27FC236}">
                <a16:creationId xmlns:a16="http://schemas.microsoft.com/office/drawing/2014/main" id="{FC71FF77-9629-2844-8419-AF536292CD11}"/>
              </a:ext>
            </a:extLst>
          </p:cNvPr>
          <p:cNvSpPr>
            <a:spLocks noChangeAspect="1"/>
          </p:cNvSpPr>
          <p:nvPr/>
        </p:nvSpPr>
        <p:spPr>
          <a:xfrm>
            <a:off x="5102110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0" name="Rectangle 85">
            <a:extLst>
              <a:ext uri="{FF2B5EF4-FFF2-40B4-BE49-F238E27FC236}">
                <a16:creationId xmlns:a16="http://schemas.microsoft.com/office/drawing/2014/main" id="{02DD92A0-C57B-6F4F-8FDD-C9F4F08A70BF}"/>
              </a:ext>
            </a:extLst>
          </p:cNvPr>
          <p:cNvSpPr>
            <a:spLocks noChangeAspect="1"/>
          </p:cNvSpPr>
          <p:nvPr/>
        </p:nvSpPr>
        <p:spPr>
          <a:xfrm>
            <a:off x="5554865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1" name="Rectangle 86">
            <a:extLst>
              <a:ext uri="{FF2B5EF4-FFF2-40B4-BE49-F238E27FC236}">
                <a16:creationId xmlns:a16="http://schemas.microsoft.com/office/drawing/2014/main" id="{D354703F-7A1A-7D40-8934-53CD9DA8BC00}"/>
              </a:ext>
            </a:extLst>
          </p:cNvPr>
          <p:cNvSpPr>
            <a:spLocks noChangeAspect="1"/>
          </p:cNvSpPr>
          <p:nvPr/>
        </p:nvSpPr>
        <p:spPr>
          <a:xfrm>
            <a:off x="6012065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2" name="Rectangle 87">
            <a:extLst>
              <a:ext uri="{FF2B5EF4-FFF2-40B4-BE49-F238E27FC236}">
                <a16:creationId xmlns:a16="http://schemas.microsoft.com/office/drawing/2014/main" id="{C66966C8-EADD-8C42-8EBB-3BB8FDE706C9}"/>
              </a:ext>
            </a:extLst>
          </p:cNvPr>
          <p:cNvSpPr>
            <a:spLocks noChangeAspect="1"/>
          </p:cNvSpPr>
          <p:nvPr/>
        </p:nvSpPr>
        <p:spPr>
          <a:xfrm>
            <a:off x="4644910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3" name="Rectangle 88">
            <a:extLst>
              <a:ext uri="{FF2B5EF4-FFF2-40B4-BE49-F238E27FC236}">
                <a16:creationId xmlns:a16="http://schemas.microsoft.com/office/drawing/2014/main" id="{20B6DA2F-B7CB-B54F-8154-438996F73D68}"/>
              </a:ext>
            </a:extLst>
          </p:cNvPr>
          <p:cNvSpPr>
            <a:spLocks noChangeAspect="1"/>
          </p:cNvSpPr>
          <p:nvPr/>
        </p:nvSpPr>
        <p:spPr>
          <a:xfrm>
            <a:off x="5102110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4" name="Rectangle 89">
            <a:extLst>
              <a:ext uri="{FF2B5EF4-FFF2-40B4-BE49-F238E27FC236}">
                <a16:creationId xmlns:a16="http://schemas.microsoft.com/office/drawing/2014/main" id="{DBBC09C6-A697-3C45-8770-B3A3EECAB631}"/>
              </a:ext>
            </a:extLst>
          </p:cNvPr>
          <p:cNvSpPr>
            <a:spLocks noChangeAspect="1"/>
          </p:cNvSpPr>
          <p:nvPr/>
        </p:nvSpPr>
        <p:spPr>
          <a:xfrm>
            <a:off x="5554865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5" name="Rectangle 90">
            <a:extLst>
              <a:ext uri="{FF2B5EF4-FFF2-40B4-BE49-F238E27FC236}">
                <a16:creationId xmlns:a16="http://schemas.microsoft.com/office/drawing/2014/main" id="{2B5D19F9-3CCB-F043-8E7A-461F9FEDF4A1}"/>
              </a:ext>
            </a:extLst>
          </p:cNvPr>
          <p:cNvSpPr>
            <a:spLocks noChangeAspect="1"/>
          </p:cNvSpPr>
          <p:nvPr/>
        </p:nvSpPr>
        <p:spPr>
          <a:xfrm>
            <a:off x="6012065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6" name="Rectangle 91">
            <a:extLst>
              <a:ext uri="{FF2B5EF4-FFF2-40B4-BE49-F238E27FC236}">
                <a16:creationId xmlns:a16="http://schemas.microsoft.com/office/drawing/2014/main" id="{22B9617D-F852-BA4F-9A67-98CECDCA954F}"/>
              </a:ext>
            </a:extLst>
          </p:cNvPr>
          <p:cNvSpPr>
            <a:spLocks noChangeAspect="1"/>
          </p:cNvSpPr>
          <p:nvPr/>
        </p:nvSpPr>
        <p:spPr>
          <a:xfrm>
            <a:off x="4644910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7" name="Rectangle 92">
            <a:extLst>
              <a:ext uri="{FF2B5EF4-FFF2-40B4-BE49-F238E27FC236}">
                <a16:creationId xmlns:a16="http://schemas.microsoft.com/office/drawing/2014/main" id="{5C9B6E79-731C-9B4D-B73E-B94882781CDA}"/>
              </a:ext>
            </a:extLst>
          </p:cNvPr>
          <p:cNvSpPr>
            <a:spLocks noChangeAspect="1"/>
          </p:cNvSpPr>
          <p:nvPr/>
        </p:nvSpPr>
        <p:spPr>
          <a:xfrm>
            <a:off x="5102110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8" name="Rectangle 93">
            <a:extLst>
              <a:ext uri="{FF2B5EF4-FFF2-40B4-BE49-F238E27FC236}">
                <a16:creationId xmlns:a16="http://schemas.microsoft.com/office/drawing/2014/main" id="{B3115394-1688-9A4D-896B-9B30A557445E}"/>
              </a:ext>
            </a:extLst>
          </p:cNvPr>
          <p:cNvSpPr>
            <a:spLocks noChangeAspect="1"/>
          </p:cNvSpPr>
          <p:nvPr/>
        </p:nvSpPr>
        <p:spPr>
          <a:xfrm>
            <a:off x="5554865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9" name="Rectangle 94">
            <a:extLst>
              <a:ext uri="{FF2B5EF4-FFF2-40B4-BE49-F238E27FC236}">
                <a16:creationId xmlns:a16="http://schemas.microsoft.com/office/drawing/2014/main" id="{037A20BF-9081-6B45-A481-0851A464AE7B}"/>
              </a:ext>
            </a:extLst>
          </p:cNvPr>
          <p:cNvSpPr>
            <a:spLocks noChangeAspect="1"/>
          </p:cNvSpPr>
          <p:nvPr/>
        </p:nvSpPr>
        <p:spPr>
          <a:xfrm>
            <a:off x="6012065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0" name="Rectangle 95">
            <a:extLst>
              <a:ext uri="{FF2B5EF4-FFF2-40B4-BE49-F238E27FC236}">
                <a16:creationId xmlns:a16="http://schemas.microsoft.com/office/drawing/2014/main" id="{322A9941-55F4-0743-8060-F22388F6DCEE}"/>
              </a:ext>
            </a:extLst>
          </p:cNvPr>
          <p:cNvSpPr>
            <a:spLocks noChangeAspect="1"/>
          </p:cNvSpPr>
          <p:nvPr/>
        </p:nvSpPr>
        <p:spPr>
          <a:xfrm>
            <a:off x="4644910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1" name="Rectangle 96">
            <a:extLst>
              <a:ext uri="{FF2B5EF4-FFF2-40B4-BE49-F238E27FC236}">
                <a16:creationId xmlns:a16="http://schemas.microsoft.com/office/drawing/2014/main" id="{583BC777-056A-7B4C-8791-39A0D8B705D7}"/>
              </a:ext>
            </a:extLst>
          </p:cNvPr>
          <p:cNvSpPr>
            <a:spLocks noChangeAspect="1"/>
          </p:cNvSpPr>
          <p:nvPr/>
        </p:nvSpPr>
        <p:spPr>
          <a:xfrm>
            <a:off x="5102110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2" name="Rectangle 97">
            <a:extLst>
              <a:ext uri="{FF2B5EF4-FFF2-40B4-BE49-F238E27FC236}">
                <a16:creationId xmlns:a16="http://schemas.microsoft.com/office/drawing/2014/main" id="{E2349F12-FA84-484F-BADD-927603442B0F}"/>
              </a:ext>
            </a:extLst>
          </p:cNvPr>
          <p:cNvSpPr>
            <a:spLocks noChangeAspect="1"/>
          </p:cNvSpPr>
          <p:nvPr/>
        </p:nvSpPr>
        <p:spPr>
          <a:xfrm>
            <a:off x="5554865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3" name="Rectangle 98">
            <a:extLst>
              <a:ext uri="{FF2B5EF4-FFF2-40B4-BE49-F238E27FC236}">
                <a16:creationId xmlns:a16="http://schemas.microsoft.com/office/drawing/2014/main" id="{86B6DB86-61F5-424B-8D12-D81602C55A0C}"/>
              </a:ext>
            </a:extLst>
          </p:cNvPr>
          <p:cNvSpPr>
            <a:spLocks noChangeAspect="1"/>
          </p:cNvSpPr>
          <p:nvPr/>
        </p:nvSpPr>
        <p:spPr>
          <a:xfrm>
            <a:off x="6012065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99">
                <a:extLst>
                  <a:ext uri="{FF2B5EF4-FFF2-40B4-BE49-F238E27FC236}">
                    <a16:creationId xmlns:a16="http://schemas.microsoft.com/office/drawing/2014/main" id="{2C3D6B70-93AF-5341-824D-C6A73E199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214779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4" name="Oval 99">
                <a:extLst>
                  <a:ext uri="{FF2B5EF4-FFF2-40B4-BE49-F238E27FC236}">
                    <a16:creationId xmlns:a16="http://schemas.microsoft.com/office/drawing/2014/main" id="{2C3D6B70-93AF-5341-824D-C6A73E199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2147797"/>
                <a:ext cx="365760" cy="365760"/>
              </a:xfrm>
              <a:prstGeom prst="ellipse">
                <a:avLst/>
              </a:prstGeom>
              <a:blipFill>
                <a:blip r:embed="rId3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100">
                <a:extLst>
                  <a:ext uri="{FF2B5EF4-FFF2-40B4-BE49-F238E27FC236}">
                    <a16:creationId xmlns:a16="http://schemas.microsoft.com/office/drawing/2014/main" id="{FB2D0819-99E9-1D47-9982-D5113DC6C0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47830" y="262341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Oval 100">
                <a:extLst>
                  <a:ext uri="{FF2B5EF4-FFF2-40B4-BE49-F238E27FC236}">
                    <a16:creationId xmlns:a16="http://schemas.microsoft.com/office/drawing/2014/main" id="{FB2D0819-99E9-1D47-9982-D5113DC6C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30" y="2623412"/>
                <a:ext cx="365760" cy="365760"/>
              </a:xfrm>
              <a:prstGeom prst="ellipse">
                <a:avLst/>
              </a:prstGeom>
              <a:blipFill>
                <a:blip r:embed="rId4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101">
                <a:extLst>
                  <a:ext uri="{FF2B5EF4-FFF2-40B4-BE49-F238E27FC236}">
                    <a16:creationId xmlns:a16="http://schemas.microsoft.com/office/drawing/2014/main" id="{AE39EA87-B5DE-4F42-9656-857866A498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0585" y="309775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Oval 101">
                <a:extLst>
                  <a:ext uri="{FF2B5EF4-FFF2-40B4-BE49-F238E27FC236}">
                    <a16:creationId xmlns:a16="http://schemas.microsoft.com/office/drawing/2014/main" id="{AE39EA87-B5DE-4F42-9656-857866A49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85" y="3097757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 l="-9677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102">
                <a:extLst>
                  <a:ext uri="{FF2B5EF4-FFF2-40B4-BE49-F238E27FC236}">
                    <a16:creationId xmlns:a16="http://schemas.microsoft.com/office/drawing/2014/main" id="{6F4E1EE4-B9A6-B143-8C6A-F5B92B573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57785" y="357337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7" name="Oval 102">
                <a:extLst>
                  <a:ext uri="{FF2B5EF4-FFF2-40B4-BE49-F238E27FC236}">
                    <a16:creationId xmlns:a16="http://schemas.microsoft.com/office/drawing/2014/main" id="{6F4E1EE4-B9A6-B143-8C6A-F5B92B573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785" y="3573372"/>
                <a:ext cx="365760" cy="365760"/>
              </a:xfrm>
              <a:prstGeom prst="ellipse">
                <a:avLst/>
              </a:prstGeom>
              <a:blipFill>
                <a:blip r:embed="rId6"/>
                <a:stretch>
                  <a:fillRect l="-16129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103">
                <a:extLst>
                  <a:ext uri="{FF2B5EF4-FFF2-40B4-BE49-F238E27FC236}">
                    <a16:creationId xmlns:a16="http://schemas.microsoft.com/office/drawing/2014/main" id="{4092DECA-AED5-BE42-B35C-F47EB07A8D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262341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8" name="Oval 103">
                <a:extLst>
                  <a:ext uri="{FF2B5EF4-FFF2-40B4-BE49-F238E27FC236}">
                    <a16:creationId xmlns:a16="http://schemas.microsoft.com/office/drawing/2014/main" id="{4092DECA-AED5-BE42-B35C-F47EB07A8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2623412"/>
                <a:ext cx="365760" cy="365760"/>
              </a:xfrm>
              <a:prstGeom prst="ellipse">
                <a:avLst/>
              </a:prstGeom>
              <a:blipFill>
                <a:blip r:embed="rId7"/>
                <a:stretch>
                  <a:fillRect l="-9677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105">
                <a:extLst>
                  <a:ext uri="{FF2B5EF4-FFF2-40B4-BE49-F238E27FC236}">
                    <a16:creationId xmlns:a16="http://schemas.microsoft.com/office/drawing/2014/main" id="{A80A3368-C00B-0043-9ECC-5839847440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357273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69" name="Oval 105">
                <a:extLst>
                  <a:ext uri="{FF2B5EF4-FFF2-40B4-BE49-F238E27FC236}">
                    <a16:creationId xmlns:a16="http://schemas.microsoft.com/office/drawing/2014/main" id="{A80A3368-C00B-0043-9ECC-583984744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3572737"/>
                <a:ext cx="365760" cy="365760"/>
              </a:xfrm>
              <a:prstGeom prst="ellipse">
                <a:avLst/>
              </a:prstGeom>
              <a:blipFill>
                <a:blip r:embed="rId8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99">
                <a:extLst>
                  <a:ext uri="{FF2B5EF4-FFF2-40B4-BE49-F238E27FC236}">
                    <a16:creationId xmlns:a16="http://schemas.microsoft.com/office/drawing/2014/main" id="{DE19CB0C-04DB-0443-A21B-283A067DD7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0585" y="214779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0" name="Oval 99">
                <a:extLst>
                  <a:ext uri="{FF2B5EF4-FFF2-40B4-BE49-F238E27FC236}">
                    <a16:creationId xmlns:a16="http://schemas.microsoft.com/office/drawing/2014/main" id="{DE19CB0C-04DB-0443-A21B-283A067DD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85" y="2147797"/>
                <a:ext cx="365760" cy="365760"/>
              </a:xfrm>
              <a:prstGeom prst="ellipse">
                <a:avLst/>
              </a:prstGeom>
              <a:blipFill>
                <a:blip r:embed="rId9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矩形 70">
            <a:extLst>
              <a:ext uri="{FF2B5EF4-FFF2-40B4-BE49-F238E27FC236}">
                <a16:creationId xmlns:a16="http://schemas.microsoft.com/office/drawing/2014/main" id="{93A47C19-3A3D-D843-AAA0-4064F3AA71C0}"/>
              </a:ext>
            </a:extLst>
          </p:cNvPr>
          <p:cNvSpPr/>
          <p:nvPr/>
        </p:nvSpPr>
        <p:spPr>
          <a:xfrm>
            <a:off x="4620336" y="4376405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05FD9515-C363-9D48-8FE8-F72341A402CC}"/>
              </a:ext>
            </a:extLst>
          </p:cNvPr>
          <p:cNvSpPr/>
          <p:nvPr/>
        </p:nvSpPr>
        <p:spPr>
          <a:xfrm>
            <a:off x="1839427" y="3041620"/>
            <a:ext cx="1824355" cy="47535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Rectangle 86">
            <a:extLst>
              <a:ext uri="{FF2B5EF4-FFF2-40B4-BE49-F238E27FC236}">
                <a16:creationId xmlns:a16="http://schemas.microsoft.com/office/drawing/2014/main" id="{9B2C72C0-23E1-C745-8F5D-7952DA0D8294}"/>
              </a:ext>
            </a:extLst>
          </p:cNvPr>
          <p:cNvSpPr>
            <a:spLocks noChangeAspect="1"/>
          </p:cNvSpPr>
          <p:nvPr/>
        </p:nvSpPr>
        <p:spPr>
          <a:xfrm>
            <a:off x="766584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Rectangle 86">
            <a:extLst>
              <a:ext uri="{FF2B5EF4-FFF2-40B4-BE49-F238E27FC236}">
                <a16:creationId xmlns:a16="http://schemas.microsoft.com/office/drawing/2014/main" id="{F4DEB6EA-3737-2A44-B401-45A5C14A0FE9}"/>
              </a:ext>
            </a:extLst>
          </p:cNvPr>
          <p:cNvSpPr>
            <a:spLocks noChangeAspect="1"/>
          </p:cNvSpPr>
          <p:nvPr/>
        </p:nvSpPr>
        <p:spPr>
          <a:xfrm>
            <a:off x="812304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1" name="Rectangle 86">
            <a:extLst>
              <a:ext uri="{FF2B5EF4-FFF2-40B4-BE49-F238E27FC236}">
                <a16:creationId xmlns:a16="http://schemas.microsoft.com/office/drawing/2014/main" id="{62FD587A-9721-1045-92B2-6C283D74A1DF}"/>
              </a:ext>
            </a:extLst>
          </p:cNvPr>
          <p:cNvSpPr>
            <a:spLocks noChangeAspect="1"/>
          </p:cNvSpPr>
          <p:nvPr/>
        </p:nvSpPr>
        <p:spPr>
          <a:xfrm>
            <a:off x="8575795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2" name="Rectangle 86">
            <a:extLst>
              <a:ext uri="{FF2B5EF4-FFF2-40B4-BE49-F238E27FC236}">
                <a16:creationId xmlns:a16="http://schemas.microsoft.com/office/drawing/2014/main" id="{F21D74EB-64B2-C841-8DE3-11E27F8DF7BD}"/>
              </a:ext>
            </a:extLst>
          </p:cNvPr>
          <p:cNvSpPr>
            <a:spLocks noChangeAspect="1"/>
          </p:cNvSpPr>
          <p:nvPr/>
        </p:nvSpPr>
        <p:spPr>
          <a:xfrm>
            <a:off x="9024637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3" name="Rectangle 86">
            <a:extLst>
              <a:ext uri="{FF2B5EF4-FFF2-40B4-BE49-F238E27FC236}">
                <a16:creationId xmlns:a16="http://schemas.microsoft.com/office/drawing/2014/main" id="{F4539C19-928E-2344-AC24-5FBE36AF6320}"/>
              </a:ext>
            </a:extLst>
          </p:cNvPr>
          <p:cNvSpPr>
            <a:spLocks noChangeAspect="1"/>
          </p:cNvSpPr>
          <p:nvPr/>
        </p:nvSpPr>
        <p:spPr>
          <a:xfrm>
            <a:off x="948575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8" name="Rectangle 86">
            <a:extLst>
              <a:ext uri="{FF2B5EF4-FFF2-40B4-BE49-F238E27FC236}">
                <a16:creationId xmlns:a16="http://schemas.microsoft.com/office/drawing/2014/main" id="{11BD62F9-9D21-0D44-9ABF-24F33EFD2D6D}"/>
              </a:ext>
            </a:extLst>
          </p:cNvPr>
          <p:cNvSpPr>
            <a:spLocks noChangeAspect="1"/>
          </p:cNvSpPr>
          <p:nvPr/>
        </p:nvSpPr>
        <p:spPr>
          <a:xfrm>
            <a:off x="766139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9" name="Rectangle 86">
            <a:extLst>
              <a:ext uri="{FF2B5EF4-FFF2-40B4-BE49-F238E27FC236}">
                <a16:creationId xmlns:a16="http://schemas.microsoft.com/office/drawing/2014/main" id="{D97F0A1E-C0F3-2340-905D-E344020A387B}"/>
              </a:ext>
            </a:extLst>
          </p:cNvPr>
          <p:cNvSpPr>
            <a:spLocks noChangeAspect="1"/>
          </p:cNvSpPr>
          <p:nvPr/>
        </p:nvSpPr>
        <p:spPr>
          <a:xfrm>
            <a:off x="811859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0" name="Rectangle 86">
            <a:extLst>
              <a:ext uri="{FF2B5EF4-FFF2-40B4-BE49-F238E27FC236}">
                <a16:creationId xmlns:a16="http://schemas.microsoft.com/office/drawing/2014/main" id="{875306E4-9121-9943-9832-7D2D4B13B1D8}"/>
              </a:ext>
            </a:extLst>
          </p:cNvPr>
          <p:cNvSpPr>
            <a:spLocks noChangeAspect="1"/>
          </p:cNvSpPr>
          <p:nvPr/>
        </p:nvSpPr>
        <p:spPr>
          <a:xfrm>
            <a:off x="8571350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Rectangle 86">
            <a:extLst>
              <a:ext uri="{FF2B5EF4-FFF2-40B4-BE49-F238E27FC236}">
                <a16:creationId xmlns:a16="http://schemas.microsoft.com/office/drawing/2014/main" id="{740E5CE6-7395-E242-B94B-9774AFC90E81}"/>
              </a:ext>
            </a:extLst>
          </p:cNvPr>
          <p:cNvSpPr>
            <a:spLocks noChangeAspect="1"/>
          </p:cNvSpPr>
          <p:nvPr/>
        </p:nvSpPr>
        <p:spPr>
          <a:xfrm>
            <a:off x="9020192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2" name="Rectangle 86">
            <a:extLst>
              <a:ext uri="{FF2B5EF4-FFF2-40B4-BE49-F238E27FC236}">
                <a16:creationId xmlns:a16="http://schemas.microsoft.com/office/drawing/2014/main" id="{B73C7311-E76D-BA40-8770-01FB64782511}"/>
              </a:ext>
            </a:extLst>
          </p:cNvPr>
          <p:cNvSpPr>
            <a:spLocks noChangeAspect="1"/>
          </p:cNvSpPr>
          <p:nvPr/>
        </p:nvSpPr>
        <p:spPr>
          <a:xfrm>
            <a:off x="948130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3" name="Rectangle 86">
            <a:extLst>
              <a:ext uri="{FF2B5EF4-FFF2-40B4-BE49-F238E27FC236}">
                <a16:creationId xmlns:a16="http://schemas.microsoft.com/office/drawing/2014/main" id="{2FEBE101-BCD4-734F-951F-C28450A13442}"/>
              </a:ext>
            </a:extLst>
          </p:cNvPr>
          <p:cNvSpPr>
            <a:spLocks noChangeAspect="1"/>
          </p:cNvSpPr>
          <p:nvPr/>
        </p:nvSpPr>
        <p:spPr>
          <a:xfrm>
            <a:off x="993850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4" name="Rectangle 86">
            <a:extLst>
              <a:ext uri="{FF2B5EF4-FFF2-40B4-BE49-F238E27FC236}">
                <a16:creationId xmlns:a16="http://schemas.microsoft.com/office/drawing/2014/main" id="{C2B31BF4-ECA1-0649-A25A-4312CBED0563}"/>
              </a:ext>
            </a:extLst>
          </p:cNvPr>
          <p:cNvSpPr>
            <a:spLocks noChangeAspect="1"/>
          </p:cNvSpPr>
          <p:nvPr/>
        </p:nvSpPr>
        <p:spPr>
          <a:xfrm>
            <a:off x="10399618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27E484-3759-F744-BB9B-B3E4C354061A}"/>
              </a:ext>
            </a:extLst>
          </p:cNvPr>
          <p:cNvSpPr>
            <a:spLocks noChangeAspect="1"/>
          </p:cNvSpPr>
          <p:nvPr/>
        </p:nvSpPr>
        <p:spPr>
          <a:xfrm>
            <a:off x="7656950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0EC6A2CF-CCF6-5942-ADCF-CF7A050189FD}"/>
              </a:ext>
            </a:extLst>
          </p:cNvPr>
          <p:cNvSpPr txBox="1"/>
          <p:nvPr/>
        </p:nvSpPr>
        <p:spPr>
          <a:xfrm>
            <a:off x="7432160" y="1389653"/>
            <a:ext cx="256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#intermediate products</a:t>
            </a:r>
          </a:p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rows of </a:t>
            </a:r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"/>
    </mc:Choice>
    <mc:Fallback xmlns="">
      <p:transition spd="slow" advTm="1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8CA70D-9C3D-0941-88CE-7F7C8B8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13</a:t>
            </a:fld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74232C8-CA8D-384A-A61C-DD828A126D94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C16A998-D835-C343-A012-12523580C06B}"/>
              </a:ext>
            </a:extLst>
          </p:cNvPr>
          <p:cNvSpPr txBox="1"/>
          <p:nvPr/>
        </p:nvSpPr>
        <p:spPr>
          <a:xfrm>
            <a:off x="248569" y="756319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 1: Load imbalance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B43D034-1329-B448-8D0B-277B08DF8FC8}"/>
              </a:ext>
            </a:extLst>
          </p:cNvPr>
          <p:cNvSpPr/>
          <p:nvPr/>
        </p:nvSpPr>
        <p:spPr>
          <a:xfrm>
            <a:off x="1993312" y="4376405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54063CC2-7FA8-8A43-A3F8-966B2C4644C0}"/>
              </a:ext>
            </a:extLst>
          </p:cNvPr>
          <p:cNvSpPr>
            <a:spLocks noChangeAspect="1"/>
          </p:cNvSpPr>
          <p:nvPr/>
        </p:nvSpPr>
        <p:spPr>
          <a:xfrm>
            <a:off x="1833292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5" name="Rectangle 84">
            <a:extLst>
              <a:ext uri="{FF2B5EF4-FFF2-40B4-BE49-F238E27FC236}">
                <a16:creationId xmlns:a16="http://schemas.microsoft.com/office/drawing/2014/main" id="{3C8AE902-AC26-2044-9C0F-EB038E6AA366}"/>
              </a:ext>
            </a:extLst>
          </p:cNvPr>
          <p:cNvSpPr>
            <a:spLocks noChangeAspect="1"/>
          </p:cNvSpPr>
          <p:nvPr/>
        </p:nvSpPr>
        <p:spPr>
          <a:xfrm>
            <a:off x="2290492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CF0451E6-577E-0D42-A81C-3E0D7347EA87}"/>
              </a:ext>
            </a:extLst>
          </p:cNvPr>
          <p:cNvSpPr>
            <a:spLocks noChangeAspect="1"/>
          </p:cNvSpPr>
          <p:nvPr/>
        </p:nvSpPr>
        <p:spPr>
          <a:xfrm>
            <a:off x="2743247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4279C638-6F48-E94C-A107-FDDDF9E72187}"/>
              </a:ext>
            </a:extLst>
          </p:cNvPr>
          <p:cNvSpPr>
            <a:spLocks noChangeAspect="1"/>
          </p:cNvSpPr>
          <p:nvPr/>
        </p:nvSpPr>
        <p:spPr>
          <a:xfrm>
            <a:off x="3200447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33990B38-607C-4543-BFC4-D4B4565ECE78}"/>
              </a:ext>
            </a:extLst>
          </p:cNvPr>
          <p:cNvSpPr>
            <a:spLocks noChangeAspect="1"/>
          </p:cNvSpPr>
          <p:nvPr/>
        </p:nvSpPr>
        <p:spPr>
          <a:xfrm>
            <a:off x="1833292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9" name="Rectangle 88">
            <a:extLst>
              <a:ext uri="{FF2B5EF4-FFF2-40B4-BE49-F238E27FC236}">
                <a16:creationId xmlns:a16="http://schemas.microsoft.com/office/drawing/2014/main" id="{35ABB5B4-A548-6741-9DC6-DCE6A6FFA5B9}"/>
              </a:ext>
            </a:extLst>
          </p:cNvPr>
          <p:cNvSpPr>
            <a:spLocks noChangeAspect="1"/>
          </p:cNvSpPr>
          <p:nvPr/>
        </p:nvSpPr>
        <p:spPr>
          <a:xfrm>
            <a:off x="2290492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id="{0142B136-C985-C145-BB76-E6E6DA519FC8}"/>
              </a:ext>
            </a:extLst>
          </p:cNvPr>
          <p:cNvSpPr>
            <a:spLocks noChangeAspect="1"/>
          </p:cNvSpPr>
          <p:nvPr/>
        </p:nvSpPr>
        <p:spPr>
          <a:xfrm>
            <a:off x="2743247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1" name="Rectangle 90">
            <a:extLst>
              <a:ext uri="{FF2B5EF4-FFF2-40B4-BE49-F238E27FC236}">
                <a16:creationId xmlns:a16="http://schemas.microsoft.com/office/drawing/2014/main" id="{359FDB0A-A1D2-194D-AA61-B6DB6F5A007C}"/>
              </a:ext>
            </a:extLst>
          </p:cNvPr>
          <p:cNvSpPr>
            <a:spLocks noChangeAspect="1"/>
          </p:cNvSpPr>
          <p:nvPr/>
        </p:nvSpPr>
        <p:spPr>
          <a:xfrm>
            <a:off x="3200447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2" name="Rectangle 91">
            <a:extLst>
              <a:ext uri="{FF2B5EF4-FFF2-40B4-BE49-F238E27FC236}">
                <a16:creationId xmlns:a16="http://schemas.microsoft.com/office/drawing/2014/main" id="{95AD0E80-CCEF-7642-8FB3-B24D771F2BF5}"/>
              </a:ext>
            </a:extLst>
          </p:cNvPr>
          <p:cNvSpPr>
            <a:spLocks noChangeAspect="1"/>
          </p:cNvSpPr>
          <p:nvPr/>
        </p:nvSpPr>
        <p:spPr>
          <a:xfrm>
            <a:off x="1833292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3" name="Rectangle 92">
            <a:extLst>
              <a:ext uri="{FF2B5EF4-FFF2-40B4-BE49-F238E27FC236}">
                <a16:creationId xmlns:a16="http://schemas.microsoft.com/office/drawing/2014/main" id="{834AFBAA-9385-1A4B-AA93-39ED9B5EB50D}"/>
              </a:ext>
            </a:extLst>
          </p:cNvPr>
          <p:cNvSpPr>
            <a:spLocks noChangeAspect="1"/>
          </p:cNvSpPr>
          <p:nvPr/>
        </p:nvSpPr>
        <p:spPr>
          <a:xfrm>
            <a:off x="2290492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4" name="Rectangle 93">
            <a:extLst>
              <a:ext uri="{FF2B5EF4-FFF2-40B4-BE49-F238E27FC236}">
                <a16:creationId xmlns:a16="http://schemas.microsoft.com/office/drawing/2014/main" id="{708A0801-EE78-D643-8DA7-0831840BF07E}"/>
              </a:ext>
            </a:extLst>
          </p:cNvPr>
          <p:cNvSpPr>
            <a:spLocks noChangeAspect="1"/>
          </p:cNvSpPr>
          <p:nvPr/>
        </p:nvSpPr>
        <p:spPr>
          <a:xfrm>
            <a:off x="2743247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5" name="Rectangle 94">
            <a:extLst>
              <a:ext uri="{FF2B5EF4-FFF2-40B4-BE49-F238E27FC236}">
                <a16:creationId xmlns:a16="http://schemas.microsoft.com/office/drawing/2014/main" id="{A3913196-F94B-844A-A4A8-26488FF31F26}"/>
              </a:ext>
            </a:extLst>
          </p:cNvPr>
          <p:cNvSpPr>
            <a:spLocks noChangeAspect="1"/>
          </p:cNvSpPr>
          <p:nvPr/>
        </p:nvSpPr>
        <p:spPr>
          <a:xfrm>
            <a:off x="3200447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6" name="Rectangle 95">
            <a:extLst>
              <a:ext uri="{FF2B5EF4-FFF2-40B4-BE49-F238E27FC236}">
                <a16:creationId xmlns:a16="http://schemas.microsoft.com/office/drawing/2014/main" id="{C4B198BB-759A-7C48-9C6E-B27C16605A78}"/>
              </a:ext>
            </a:extLst>
          </p:cNvPr>
          <p:cNvSpPr>
            <a:spLocks noChangeAspect="1"/>
          </p:cNvSpPr>
          <p:nvPr/>
        </p:nvSpPr>
        <p:spPr>
          <a:xfrm>
            <a:off x="1833292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7" name="Rectangle 96">
            <a:extLst>
              <a:ext uri="{FF2B5EF4-FFF2-40B4-BE49-F238E27FC236}">
                <a16:creationId xmlns:a16="http://schemas.microsoft.com/office/drawing/2014/main" id="{BF2C09F2-CE2B-B442-88AA-DC1E26E9773A}"/>
              </a:ext>
            </a:extLst>
          </p:cNvPr>
          <p:cNvSpPr>
            <a:spLocks noChangeAspect="1"/>
          </p:cNvSpPr>
          <p:nvPr/>
        </p:nvSpPr>
        <p:spPr>
          <a:xfrm>
            <a:off x="2290492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8" name="Rectangle 97">
            <a:extLst>
              <a:ext uri="{FF2B5EF4-FFF2-40B4-BE49-F238E27FC236}">
                <a16:creationId xmlns:a16="http://schemas.microsoft.com/office/drawing/2014/main" id="{11BAF32C-27FE-3542-B221-5BFFA53F20FD}"/>
              </a:ext>
            </a:extLst>
          </p:cNvPr>
          <p:cNvSpPr>
            <a:spLocks noChangeAspect="1"/>
          </p:cNvSpPr>
          <p:nvPr/>
        </p:nvSpPr>
        <p:spPr>
          <a:xfrm>
            <a:off x="2743247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9" name="Rectangle 98">
            <a:extLst>
              <a:ext uri="{FF2B5EF4-FFF2-40B4-BE49-F238E27FC236}">
                <a16:creationId xmlns:a16="http://schemas.microsoft.com/office/drawing/2014/main" id="{7385FD40-A3A8-7147-BBDB-50F41FE661E9}"/>
              </a:ext>
            </a:extLst>
          </p:cNvPr>
          <p:cNvSpPr>
            <a:spLocks noChangeAspect="1"/>
          </p:cNvSpPr>
          <p:nvPr/>
        </p:nvSpPr>
        <p:spPr>
          <a:xfrm>
            <a:off x="3200447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0" name="Oval 99">
            <a:extLst>
              <a:ext uri="{FF2B5EF4-FFF2-40B4-BE49-F238E27FC236}">
                <a16:creationId xmlns:a16="http://schemas.microsoft.com/office/drawing/2014/main" id="{C6AD07FA-92C4-3043-A2CA-401E2D8DCA53}"/>
              </a:ext>
            </a:extLst>
          </p:cNvPr>
          <p:cNvSpPr>
            <a:spLocks noChangeAspect="1"/>
          </p:cNvSpPr>
          <p:nvPr/>
        </p:nvSpPr>
        <p:spPr>
          <a:xfrm>
            <a:off x="1879012" y="214690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1</a:t>
            </a:r>
          </a:p>
        </p:txBody>
      </p:sp>
      <p:sp>
        <p:nvSpPr>
          <p:cNvPr id="41" name="Oval 100">
            <a:extLst>
              <a:ext uri="{FF2B5EF4-FFF2-40B4-BE49-F238E27FC236}">
                <a16:creationId xmlns:a16="http://schemas.microsoft.com/office/drawing/2014/main" id="{69E87D96-0FC0-FA45-9107-FE4B1317A304}"/>
              </a:ext>
            </a:extLst>
          </p:cNvPr>
          <p:cNvSpPr>
            <a:spLocks noChangeAspect="1"/>
          </p:cNvSpPr>
          <p:nvPr/>
        </p:nvSpPr>
        <p:spPr>
          <a:xfrm>
            <a:off x="2336212" y="262252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4</a:t>
            </a:r>
          </a:p>
        </p:txBody>
      </p:sp>
      <p:sp>
        <p:nvSpPr>
          <p:cNvPr id="42" name="Oval 101">
            <a:extLst>
              <a:ext uri="{FF2B5EF4-FFF2-40B4-BE49-F238E27FC236}">
                <a16:creationId xmlns:a16="http://schemas.microsoft.com/office/drawing/2014/main" id="{4F3299D2-9D6B-8A46-9C66-F5354DAC9410}"/>
              </a:ext>
            </a:extLst>
          </p:cNvPr>
          <p:cNvSpPr>
            <a:spLocks noChangeAspect="1"/>
          </p:cNvSpPr>
          <p:nvPr/>
        </p:nvSpPr>
        <p:spPr>
          <a:xfrm>
            <a:off x="3246167" y="2621808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5</a:t>
            </a:r>
          </a:p>
        </p:txBody>
      </p:sp>
      <p:sp>
        <p:nvSpPr>
          <p:cNvPr id="43" name="Oval 103">
            <a:extLst>
              <a:ext uri="{FF2B5EF4-FFF2-40B4-BE49-F238E27FC236}">
                <a16:creationId xmlns:a16="http://schemas.microsoft.com/office/drawing/2014/main" id="{F0A017FB-7075-3D4D-8E6A-B29B8618344C}"/>
              </a:ext>
            </a:extLst>
          </p:cNvPr>
          <p:cNvSpPr>
            <a:spLocks noChangeAspect="1"/>
          </p:cNvSpPr>
          <p:nvPr/>
        </p:nvSpPr>
        <p:spPr>
          <a:xfrm>
            <a:off x="1879012" y="262252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3</a:t>
            </a:r>
          </a:p>
        </p:txBody>
      </p:sp>
      <p:sp>
        <p:nvSpPr>
          <p:cNvPr id="44" name="Oval 105">
            <a:extLst>
              <a:ext uri="{FF2B5EF4-FFF2-40B4-BE49-F238E27FC236}">
                <a16:creationId xmlns:a16="http://schemas.microsoft.com/office/drawing/2014/main" id="{9DB8617D-F157-1E4A-A2AB-0F740587EAB2}"/>
              </a:ext>
            </a:extLst>
          </p:cNvPr>
          <p:cNvSpPr>
            <a:spLocks noChangeAspect="1"/>
          </p:cNvSpPr>
          <p:nvPr/>
        </p:nvSpPr>
        <p:spPr>
          <a:xfrm>
            <a:off x="1879012" y="357184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6</a:t>
            </a:r>
          </a:p>
        </p:txBody>
      </p:sp>
      <p:sp>
        <p:nvSpPr>
          <p:cNvPr id="45" name="Oval 99">
            <a:extLst>
              <a:ext uri="{FF2B5EF4-FFF2-40B4-BE49-F238E27FC236}">
                <a16:creationId xmlns:a16="http://schemas.microsoft.com/office/drawing/2014/main" id="{73972CEC-B7A9-CA43-A969-14E4F82D1359}"/>
              </a:ext>
            </a:extLst>
          </p:cNvPr>
          <p:cNvSpPr>
            <a:spLocks noChangeAspect="1"/>
          </p:cNvSpPr>
          <p:nvPr/>
        </p:nvSpPr>
        <p:spPr>
          <a:xfrm>
            <a:off x="2788967" y="214690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DB0D430-E4E0-E54E-9FB0-D66AA70E0C6B}"/>
                  </a:ext>
                </a:extLst>
              </p:cNvPr>
              <p:cNvSpPr txBox="1"/>
              <p:nvPr/>
            </p:nvSpPr>
            <p:spPr>
              <a:xfrm>
                <a:off x="3998993" y="2903120"/>
                <a:ext cx="304571" cy="369332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DB0D430-E4E0-E54E-9FB0-D66AA70E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993" y="2903120"/>
                <a:ext cx="304571" cy="369332"/>
              </a:xfrm>
              <a:prstGeom prst="rect">
                <a:avLst/>
              </a:prstGeom>
              <a:blipFill>
                <a:blip r:embed="rId2"/>
                <a:stretch>
                  <a:fillRect l="-12000" r="-16000"/>
                </a:stretch>
              </a:blipFill>
              <a:ln w="349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83">
            <a:extLst>
              <a:ext uri="{FF2B5EF4-FFF2-40B4-BE49-F238E27FC236}">
                <a16:creationId xmlns:a16="http://schemas.microsoft.com/office/drawing/2014/main" id="{4EA64694-982E-8E41-A25E-2EB25CF0ECCE}"/>
              </a:ext>
            </a:extLst>
          </p:cNvPr>
          <p:cNvSpPr>
            <a:spLocks noChangeAspect="1"/>
          </p:cNvSpPr>
          <p:nvPr/>
        </p:nvSpPr>
        <p:spPr>
          <a:xfrm>
            <a:off x="4644910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9" name="Rectangle 84">
            <a:extLst>
              <a:ext uri="{FF2B5EF4-FFF2-40B4-BE49-F238E27FC236}">
                <a16:creationId xmlns:a16="http://schemas.microsoft.com/office/drawing/2014/main" id="{FC71FF77-9629-2844-8419-AF536292CD11}"/>
              </a:ext>
            </a:extLst>
          </p:cNvPr>
          <p:cNvSpPr>
            <a:spLocks noChangeAspect="1"/>
          </p:cNvSpPr>
          <p:nvPr/>
        </p:nvSpPr>
        <p:spPr>
          <a:xfrm>
            <a:off x="5102110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0" name="Rectangle 85">
            <a:extLst>
              <a:ext uri="{FF2B5EF4-FFF2-40B4-BE49-F238E27FC236}">
                <a16:creationId xmlns:a16="http://schemas.microsoft.com/office/drawing/2014/main" id="{02DD92A0-C57B-6F4F-8FDD-C9F4F08A70BF}"/>
              </a:ext>
            </a:extLst>
          </p:cNvPr>
          <p:cNvSpPr>
            <a:spLocks noChangeAspect="1"/>
          </p:cNvSpPr>
          <p:nvPr/>
        </p:nvSpPr>
        <p:spPr>
          <a:xfrm>
            <a:off x="5554865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1" name="Rectangle 86">
            <a:extLst>
              <a:ext uri="{FF2B5EF4-FFF2-40B4-BE49-F238E27FC236}">
                <a16:creationId xmlns:a16="http://schemas.microsoft.com/office/drawing/2014/main" id="{D354703F-7A1A-7D40-8934-53CD9DA8BC00}"/>
              </a:ext>
            </a:extLst>
          </p:cNvPr>
          <p:cNvSpPr>
            <a:spLocks noChangeAspect="1"/>
          </p:cNvSpPr>
          <p:nvPr/>
        </p:nvSpPr>
        <p:spPr>
          <a:xfrm>
            <a:off x="6012065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2" name="Rectangle 87">
            <a:extLst>
              <a:ext uri="{FF2B5EF4-FFF2-40B4-BE49-F238E27FC236}">
                <a16:creationId xmlns:a16="http://schemas.microsoft.com/office/drawing/2014/main" id="{C66966C8-EADD-8C42-8EBB-3BB8FDE706C9}"/>
              </a:ext>
            </a:extLst>
          </p:cNvPr>
          <p:cNvSpPr>
            <a:spLocks noChangeAspect="1"/>
          </p:cNvSpPr>
          <p:nvPr/>
        </p:nvSpPr>
        <p:spPr>
          <a:xfrm>
            <a:off x="4644910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3" name="Rectangle 88">
            <a:extLst>
              <a:ext uri="{FF2B5EF4-FFF2-40B4-BE49-F238E27FC236}">
                <a16:creationId xmlns:a16="http://schemas.microsoft.com/office/drawing/2014/main" id="{20B6DA2F-B7CB-B54F-8154-438996F73D68}"/>
              </a:ext>
            </a:extLst>
          </p:cNvPr>
          <p:cNvSpPr>
            <a:spLocks noChangeAspect="1"/>
          </p:cNvSpPr>
          <p:nvPr/>
        </p:nvSpPr>
        <p:spPr>
          <a:xfrm>
            <a:off x="5102110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4" name="Rectangle 89">
            <a:extLst>
              <a:ext uri="{FF2B5EF4-FFF2-40B4-BE49-F238E27FC236}">
                <a16:creationId xmlns:a16="http://schemas.microsoft.com/office/drawing/2014/main" id="{DBBC09C6-A697-3C45-8770-B3A3EECAB631}"/>
              </a:ext>
            </a:extLst>
          </p:cNvPr>
          <p:cNvSpPr>
            <a:spLocks noChangeAspect="1"/>
          </p:cNvSpPr>
          <p:nvPr/>
        </p:nvSpPr>
        <p:spPr>
          <a:xfrm>
            <a:off x="5554865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5" name="Rectangle 90">
            <a:extLst>
              <a:ext uri="{FF2B5EF4-FFF2-40B4-BE49-F238E27FC236}">
                <a16:creationId xmlns:a16="http://schemas.microsoft.com/office/drawing/2014/main" id="{2B5D19F9-3CCB-F043-8E7A-461F9FEDF4A1}"/>
              </a:ext>
            </a:extLst>
          </p:cNvPr>
          <p:cNvSpPr>
            <a:spLocks noChangeAspect="1"/>
          </p:cNvSpPr>
          <p:nvPr/>
        </p:nvSpPr>
        <p:spPr>
          <a:xfrm>
            <a:off x="6012065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6" name="Rectangle 91">
            <a:extLst>
              <a:ext uri="{FF2B5EF4-FFF2-40B4-BE49-F238E27FC236}">
                <a16:creationId xmlns:a16="http://schemas.microsoft.com/office/drawing/2014/main" id="{22B9617D-F852-BA4F-9A67-98CECDCA954F}"/>
              </a:ext>
            </a:extLst>
          </p:cNvPr>
          <p:cNvSpPr>
            <a:spLocks noChangeAspect="1"/>
          </p:cNvSpPr>
          <p:nvPr/>
        </p:nvSpPr>
        <p:spPr>
          <a:xfrm>
            <a:off x="4644910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7" name="Rectangle 92">
            <a:extLst>
              <a:ext uri="{FF2B5EF4-FFF2-40B4-BE49-F238E27FC236}">
                <a16:creationId xmlns:a16="http://schemas.microsoft.com/office/drawing/2014/main" id="{5C9B6E79-731C-9B4D-B73E-B94882781CDA}"/>
              </a:ext>
            </a:extLst>
          </p:cNvPr>
          <p:cNvSpPr>
            <a:spLocks noChangeAspect="1"/>
          </p:cNvSpPr>
          <p:nvPr/>
        </p:nvSpPr>
        <p:spPr>
          <a:xfrm>
            <a:off x="5102110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8" name="Rectangle 93">
            <a:extLst>
              <a:ext uri="{FF2B5EF4-FFF2-40B4-BE49-F238E27FC236}">
                <a16:creationId xmlns:a16="http://schemas.microsoft.com/office/drawing/2014/main" id="{B3115394-1688-9A4D-896B-9B30A557445E}"/>
              </a:ext>
            </a:extLst>
          </p:cNvPr>
          <p:cNvSpPr>
            <a:spLocks noChangeAspect="1"/>
          </p:cNvSpPr>
          <p:nvPr/>
        </p:nvSpPr>
        <p:spPr>
          <a:xfrm>
            <a:off x="5554865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9" name="Rectangle 94">
            <a:extLst>
              <a:ext uri="{FF2B5EF4-FFF2-40B4-BE49-F238E27FC236}">
                <a16:creationId xmlns:a16="http://schemas.microsoft.com/office/drawing/2014/main" id="{037A20BF-9081-6B45-A481-0851A464AE7B}"/>
              </a:ext>
            </a:extLst>
          </p:cNvPr>
          <p:cNvSpPr>
            <a:spLocks noChangeAspect="1"/>
          </p:cNvSpPr>
          <p:nvPr/>
        </p:nvSpPr>
        <p:spPr>
          <a:xfrm>
            <a:off x="6012065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0" name="Rectangle 95">
            <a:extLst>
              <a:ext uri="{FF2B5EF4-FFF2-40B4-BE49-F238E27FC236}">
                <a16:creationId xmlns:a16="http://schemas.microsoft.com/office/drawing/2014/main" id="{322A9941-55F4-0743-8060-F22388F6DCEE}"/>
              </a:ext>
            </a:extLst>
          </p:cNvPr>
          <p:cNvSpPr>
            <a:spLocks noChangeAspect="1"/>
          </p:cNvSpPr>
          <p:nvPr/>
        </p:nvSpPr>
        <p:spPr>
          <a:xfrm>
            <a:off x="4644910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1" name="Rectangle 96">
            <a:extLst>
              <a:ext uri="{FF2B5EF4-FFF2-40B4-BE49-F238E27FC236}">
                <a16:creationId xmlns:a16="http://schemas.microsoft.com/office/drawing/2014/main" id="{583BC777-056A-7B4C-8791-39A0D8B705D7}"/>
              </a:ext>
            </a:extLst>
          </p:cNvPr>
          <p:cNvSpPr>
            <a:spLocks noChangeAspect="1"/>
          </p:cNvSpPr>
          <p:nvPr/>
        </p:nvSpPr>
        <p:spPr>
          <a:xfrm>
            <a:off x="5102110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2" name="Rectangle 97">
            <a:extLst>
              <a:ext uri="{FF2B5EF4-FFF2-40B4-BE49-F238E27FC236}">
                <a16:creationId xmlns:a16="http://schemas.microsoft.com/office/drawing/2014/main" id="{E2349F12-FA84-484F-BADD-927603442B0F}"/>
              </a:ext>
            </a:extLst>
          </p:cNvPr>
          <p:cNvSpPr>
            <a:spLocks noChangeAspect="1"/>
          </p:cNvSpPr>
          <p:nvPr/>
        </p:nvSpPr>
        <p:spPr>
          <a:xfrm>
            <a:off x="5554865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3" name="Rectangle 98">
            <a:extLst>
              <a:ext uri="{FF2B5EF4-FFF2-40B4-BE49-F238E27FC236}">
                <a16:creationId xmlns:a16="http://schemas.microsoft.com/office/drawing/2014/main" id="{86B6DB86-61F5-424B-8D12-D81602C55A0C}"/>
              </a:ext>
            </a:extLst>
          </p:cNvPr>
          <p:cNvSpPr>
            <a:spLocks noChangeAspect="1"/>
          </p:cNvSpPr>
          <p:nvPr/>
        </p:nvSpPr>
        <p:spPr>
          <a:xfrm>
            <a:off x="6012065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99">
                <a:extLst>
                  <a:ext uri="{FF2B5EF4-FFF2-40B4-BE49-F238E27FC236}">
                    <a16:creationId xmlns:a16="http://schemas.microsoft.com/office/drawing/2014/main" id="{2C3D6B70-93AF-5341-824D-C6A73E199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214779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4" name="Oval 99">
                <a:extLst>
                  <a:ext uri="{FF2B5EF4-FFF2-40B4-BE49-F238E27FC236}">
                    <a16:creationId xmlns:a16="http://schemas.microsoft.com/office/drawing/2014/main" id="{2C3D6B70-93AF-5341-824D-C6A73E199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2147797"/>
                <a:ext cx="365760" cy="365760"/>
              </a:xfrm>
              <a:prstGeom prst="ellipse">
                <a:avLst/>
              </a:prstGeom>
              <a:blipFill>
                <a:blip r:embed="rId3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100">
                <a:extLst>
                  <a:ext uri="{FF2B5EF4-FFF2-40B4-BE49-F238E27FC236}">
                    <a16:creationId xmlns:a16="http://schemas.microsoft.com/office/drawing/2014/main" id="{FB2D0819-99E9-1D47-9982-D5113DC6C0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47830" y="262341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Oval 100">
                <a:extLst>
                  <a:ext uri="{FF2B5EF4-FFF2-40B4-BE49-F238E27FC236}">
                    <a16:creationId xmlns:a16="http://schemas.microsoft.com/office/drawing/2014/main" id="{FB2D0819-99E9-1D47-9982-D5113DC6C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30" y="2623412"/>
                <a:ext cx="365760" cy="365760"/>
              </a:xfrm>
              <a:prstGeom prst="ellipse">
                <a:avLst/>
              </a:prstGeom>
              <a:blipFill>
                <a:blip r:embed="rId4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101">
                <a:extLst>
                  <a:ext uri="{FF2B5EF4-FFF2-40B4-BE49-F238E27FC236}">
                    <a16:creationId xmlns:a16="http://schemas.microsoft.com/office/drawing/2014/main" id="{AE39EA87-B5DE-4F42-9656-857866A498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0585" y="309775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Oval 101">
                <a:extLst>
                  <a:ext uri="{FF2B5EF4-FFF2-40B4-BE49-F238E27FC236}">
                    <a16:creationId xmlns:a16="http://schemas.microsoft.com/office/drawing/2014/main" id="{AE39EA87-B5DE-4F42-9656-857866A49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85" y="3097757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 l="-9677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102">
                <a:extLst>
                  <a:ext uri="{FF2B5EF4-FFF2-40B4-BE49-F238E27FC236}">
                    <a16:creationId xmlns:a16="http://schemas.microsoft.com/office/drawing/2014/main" id="{6F4E1EE4-B9A6-B143-8C6A-F5B92B573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57785" y="357337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7" name="Oval 102">
                <a:extLst>
                  <a:ext uri="{FF2B5EF4-FFF2-40B4-BE49-F238E27FC236}">
                    <a16:creationId xmlns:a16="http://schemas.microsoft.com/office/drawing/2014/main" id="{6F4E1EE4-B9A6-B143-8C6A-F5B92B573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785" y="3573372"/>
                <a:ext cx="365760" cy="365760"/>
              </a:xfrm>
              <a:prstGeom prst="ellipse">
                <a:avLst/>
              </a:prstGeom>
              <a:blipFill>
                <a:blip r:embed="rId6"/>
                <a:stretch>
                  <a:fillRect l="-16129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103">
                <a:extLst>
                  <a:ext uri="{FF2B5EF4-FFF2-40B4-BE49-F238E27FC236}">
                    <a16:creationId xmlns:a16="http://schemas.microsoft.com/office/drawing/2014/main" id="{4092DECA-AED5-BE42-B35C-F47EB07A8D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262341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8" name="Oval 103">
                <a:extLst>
                  <a:ext uri="{FF2B5EF4-FFF2-40B4-BE49-F238E27FC236}">
                    <a16:creationId xmlns:a16="http://schemas.microsoft.com/office/drawing/2014/main" id="{4092DECA-AED5-BE42-B35C-F47EB07A8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2623412"/>
                <a:ext cx="365760" cy="365760"/>
              </a:xfrm>
              <a:prstGeom prst="ellipse">
                <a:avLst/>
              </a:prstGeom>
              <a:blipFill>
                <a:blip r:embed="rId7"/>
                <a:stretch>
                  <a:fillRect l="-9677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105">
                <a:extLst>
                  <a:ext uri="{FF2B5EF4-FFF2-40B4-BE49-F238E27FC236}">
                    <a16:creationId xmlns:a16="http://schemas.microsoft.com/office/drawing/2014/main" id="{A80A3368-C00B-0043-9ECC-5839847440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357273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69" name="Oval 105">
                <a:extLst>
                  <a:ext uri="{FF2B5EF4-FFF2-40B4-BE49-F238E27FC236}">
                    <a16:creationId xmlns:a16="http://schemas.microsoft.com/office/drawing/2014/main" id="{A80A3368-C00B-0043-9ECC-583984744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3572737"/>
                <a:ext cx="365760" cy="365760"/>
              </a:xfrm>
              <a:prstGeom prst="ellipse">
                <a:avLst/>
              </a:prstGeom>
              <a:blipFill>
                <a:blip r:embed="rId8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99">
                <a:extLst>
                  <a:ext uri="{FF2B5EF4-FFF2-40B4-BE49-F238E27FC236}">
                    <a16:creationId xmlns:a16="http://schemas.microsoft.com/office/drawing/2014/main" id="{DE19CB0C-04DB-0443-A21B-283A067DD7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0585" y="214779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0" name="Oval 99">
                <a:extLst>
                  <a:ext uri="{FF2B5EF4-FFF2-40B4-BE49-F238E27FC236}">
                    <a16:creationId xmlns:a16="http://schemas.microsoft.com/office/drawing/2014/main" id="{DE19CB0C-04DB-0443-A21B-283A067DD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85" y="2147797"/>
                <a:ext cx="365760" cy="365760"/>
              </a:xfrm>
              <a:prstGeom prst="ellipse">
                <a:avLst/>
              </a:prstGeom>
              <a:blipFill>
                <a:blip r:embed="rId9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矩形 70">
            <a:extLst>
              <a:ext uri="{FF2B5EF4-FFF2-40B4-BE49-F238E27FC236}">
                <a16:creationId xmlns:a16="http://schemas.microsoft.com/office/drawing/2014/main" id="{93A47C19-3A3D-D843-AAA0-4064F3AA71C0}"/>
              </a:ext>
            </a:extLst>
          </p:cNvPr>
          <p:cNvSpPr/>
          <p:nvPr/>
        </p:nvSpPr>
        <p:spPr>
          <a:xfrm>
            <a:off x="4620336" y="4376405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05FD9515-C363-9D48-8FE8-F72341A402CC}"/>
              </a:ext>
            </a:extLst>
          </p:cNvPr>
          <p:cNvSpPr/>
          <p:nvPr/>
        </p:nvSpPr>
        <p:spPr>
          <a:xfrm>
            <a:off x="1831069" y="3515821"/>
            <a:ext cx="1824355" cy="47535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9" name="Rectangle 86">
            <a:extLst>
              <a:ext uri="{FF2B5EF4-FFF2-40B4-BE49-F238E27FC236}">
                <a16:creationId xmlns:a16="http://schemas.microsoft.com/office/drawing/2014/main" id="{9B2C72C0-23E1-C745-8F5D-7952DA0D8294}"/>
              </a:ext>
            </a:extLst>
          </p:cNvPr>
          <p:cNvSpPr>
            <a:spLocks noChangeAspect="1"/>
          </p:cNvSpPr>
          <p:nvPr/>
        </p:nvSpPr>
        <p:spPr>
          <a:xfrm>
            <a:off x="766584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Rectangle 86">
            <a:extLst>
              <a:ext uri="{FF2B5EF4-FFF2-40B4-BE49-F238E27FC236}">
                <a16:creationId xmlns:a16="http://schemas.microsoft.com/office/drawing/2014/main" id="{F4DEB6EA-3737-2A44-B401-45A5C14A0FE9}"/>
              </a:ext>
            </a:extLst>
          </p:cNvPr>
          <p:cNvSpPr>
            <a:spLocks noChangeAspect="1"/>
          </p:cNvSpPr>
          <p:nvPr/>
        </p:nvSpPr>
        <p:spPr>
          <a:xfrm>
            <a:off x="812304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1" name="Rectangle 86">
            <a:extLst>
              <a:ext uri="{FF2B5EF4-FFF2-40B4-BE49-F238E27FC236}">
                <a16:creationId xmlns:a16="http://schemas.microsoft.com/office/drawing/2014/main" id="{62FD587A-9721-1045-92B2-6C283D74A1DF}"/>
              </a:ext>
            </a:extLst>
          </p:cNvPr>
          <p:cNvSpPr>
            <a:spLocks noChangeAspect="1"/>
          </p:cNvSpPr>
          <p:nvPr/>
        </p:nvSpPr>
        <p:spPr>
          <a:xfrm>
            <a:off x="8575795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2" name="Rectangle 86">
            <a:extLst>
              <a:ext uri="{FF2B5EF4-FFF2-40B4-BE49-F238E27FC236}">
                <a16:creationId xmlns:a16="http://schemas.microsoft.com/office/drawing/2014/main" id="{F21D74EB-64B2-C841-8DE3-11E27F8DF7BD}"/>
              </a:ext>
            </a:extLst>
          </p:cNvPr>
          <p:cNvSpPr>
            <a:spLocks noChangeAspect="1"/>
          </p:cNvSpPr>
          <p:nvPr/>
        </p:nvSpPr>
        <p:spPr>
          <a:xfrm>
            <a:off x="9024637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3" name="Rectangle 86">
            <a:extLst>
              <a:ext uri="{FF2B5EF4-FFF2-40B4-BE49-F238E27FC236}">
                <a16:creationId xmlns:a16="http://schemas.microsoft.com/office/drawing/2014/main" id="{F4539C19-928E-2344-AC24-5FBE36AF6320}"/>
              </a:ext>
            </a:extLst>
          </p:cNvPr>
          <p:cNvSpPr>
            <a:spLocks noChangeAspect="1"/>
          </p:cNvSpPr>
          <p:nvPr/>
        </p:nvSpPr>
        <p:spPr>
          <a:xfrm>
            <a:off x="948575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8" name="Rectangle 86">
            <a:extLst>
              <a:ext uri="{FF2B5EF4-FFF2-40B4-BE49-F238E27FC236}">
                <a16:creationId xmlns:a16="http://schemas.microsoft.com/office/drawing/2014/main" id="{11BD62F9-9D21-0D44-9ABF-24F33EFD2D6D}"/>
              </a:ext>
            </a:extLst>
          </p:cNvPr>
          <p:cNvSpPr>
            <a:spLocks noChangeAspect="1"/>
          </p:cNvSpPr>
          <p:nvPr/>
        </p:nvSpPr>
        <p:spPr>
          <a:xfrm>
            <a:off x="766139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9" name="Rectangle 86">
            <a:extLst>
              <a:ext uri="{FF2B5EF4-FFF2-40B4-BE49-F238E27FC236}">
                <a16:creationId xmlns:a16="http://schemas.microsoft.com/office/drawing/2014/main" id="{D97F0A1E-C0F3-2340-905D-E344020A387B}"/>
              </a:ext>
            </a:extLst>
          </p:cNvPr>
          <p:cNvSpPr>
            <a:spLocks noChangeAspect="1"/>
          </p:cNvSpPr>
          <p:nvPr/>
        </p:nvSpPr>
        <p:spPr>
          <a:xfrm>
            <a:off x="811859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0" name="Rectangle 86">
            <a:extLst>
              <a:ext uri="{FF2B5EF4-FFF2-40B4-BE49-F238E27FC236}">
                <a16:creationId xmlns:a16="http://schemas.microsoft.com/office/drawing/2014/main" id="{875306E4-9121-9943-9832-7D2D4B13B1D8}"/>
              </a:ext>
            </a:extLst>
          </p:cNvPr>
          <p:cNvSpPr>
            <a:spLocks noChangeAspect="1"/>
          </p:cNvSpPr>
          <p:nvPr/>
        </p:nvSpPr>
        <p:spPr>
          <a:xfrm>
            <a:off x="8571350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Rectangle 86">
            <a:extLst>
              <a:ext uri="{FF2B5EF4-FFF2-40B4-BE49-F238E27FC236}">
                <a16:creationId xmlns:a16="http://schemas.microsoft.com/office/drawing/2014/main" id="{740E5CE6-7395-E242-B94B-9774AFC90E81}"/>
              </a:ext>
            </a:extLst>
          </p:cNvPr>
          <p:cNvSpPr>
            <a:spLocks noChangeAspect="1"/>
          </p:cNvSpPr>
          <p:nvPr/>
        </p:nvSpPr>
        <p:spPr>
          <a:xfrm>
            <a:off x="9020192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2" name="Rectangle 86">
            <a:extLst>
              <a:ext uri="{FF2B5EF4-FFF2-40B4-BE49-F238E27FC236}">
                <a16:creationId xmlns:a16="http://schemas.microsoft.com/office/drawing/2014/main" id="{B73C7311-E76D-BA40-8770-01FB64782511}"/>
              </a:ext>
            </a:extLst>
          </p:cNvPr>
          <p:cNvSpPr>
            <a:spLocks noChangeAspect="1"/>
          </p:cNvSpPr>
          <p:nvPr/>
        </p:nvSpPr>
        <p:spPr>
          <a:xfrm>
            <a:off x="948130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3" name="Rectangle 86">
            <a:extLst>
              <a:ext uri="{FF2B5EF4-FFF2-40B4-BE49-F238E27FC236}">
                <a16:creationId xmlns:a16="http://schemas.microsoft.com/office/drawing/2014/main" id="{2FEBE101-BCD4-734F-951F-C28450A13442}"/>
              </a:ext>
            </a:extLst>
          </p:cNvPr>
          <p:cNvSpPr>
            <a:spLocks noChangeAspect="1"/>
          </p:cNvSpPr>
          <p:nvPr/>
        </p:nvSpPr>
        <p:spPr>
          <a:xfrm>
            <a:off x="993850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4" name="Rectangle 86">
            <a:extLst>
              <a:ext uri="{FF2B5EF4-FFF2-40B4-BE49-F238E27FC236}">
                <a16:creationId xmlns:a16="http://schemas.microsoft.com/office/drawing/2014/main" id="{C2B31BF4-ECA1-0649-A25A-4312CBED0563}"/>
              </a:ext>
            </a:extLst>
          </p:cNvPr>
          <p:cNvSpPr>
            <a:spLocks noChangeAspect="1"/>
          </p:cNvSpPr>
          <p:nvPr/>
        </p:nvSpPr>
        <p:spPr>
          <a:xfrm>
            <a:off x="10399618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27E484-3759-F744-BB9B-B3E4C354061A}"/>
              </a:ext>
            </a:extLst>
          </p:cNvPr>
          <p:cNvSpPr>
            <a:spLocks noChangeAspect="1"/>
          </p:cNvSpPr>
          <p:nvPr/>
        </p:nvSpPr>
        <p:spPr>
          <a:xfrm>
            <a:off x="7656950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72" name="曲线连接符 71">
            <a:extLst>
              <a:ext uri="{FF2B5EF4-FFF2-40B4-BE49-F238E27FC236}">
                <a16:creationId xmlns:a16="http://schemas.microsoft.com/office/drawing/2014/main" id="{A7A7F809-7CA0-9246-A254-1975E0176C6D}"/>
              </a:ext>
            </a:extLst>
          </p:cNvPr>
          <p:cNvCxnSpPr>
            <a:cxnSpLocks/>
            <a:stCxn id="107" idx="3"/>
            <a:endCxn id="48" idx="1"/>
          </p:cNvCxnSpPr>
          <p:nvPr/>
        </p:nvCxnSpPr>
        <p:spPr>
          <a:xfrm flipV="1">
            <a:off x="3655424" y="2330228"/>
            <a:ext cx="989486" cy="1423269"/>
          </a:xfrm>
          <a:prstGeom prst="curvedConnector3">
            <a:avLst>
              <a:gd name="adj1" fmla="val 36191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86">
            <a:extLst>
              <a:ext uri="{FF2B5EF4-FFF2-40B4-BE49-F238E27FC236}">
                <a16:creationId xmlns:a16="http://schemas.microsoft.com/office/drawing/2014/main" id="{7904D63E-F94E-D04F-BB77-405A3523FC0D}"/>
              </a:ext>
            </a:extLst>
          </p:cNvPr>
          <p:cNvSpPr>
            <a:spLocks noChangeAspect="1"/>
          </p:cNvSpPr>
          <p:nvPr/>
        </p:nvSpPr>
        <p:spPr>
          <a:xfrm>
            <a:off x="7652505" y="3515821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BC34BBD-671F-9A4D-A047-8D87383366F7}"/>
              </a:ext>
            </a:extLst>
          </p:cNvPr>
          <p:cNvSpPr txBox="1"/>
          <p:nvPr/>
        </p:nvSpPr>
        <p:spPr>
          <a:xfrm>
            <a:off x="7432160" y="1389653"/>
            <a:ext cx="256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#intermediate products</a:t>
            </a:r>
          </a:p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rows of </a:t>
            </a:r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6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6"/>
    </mc:Choice>
    <mc:Fallback xmlns="">
      <p:transition spd="slow" advTm="6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7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8CA70D-9C3D-0941-88CE-7F7C8B8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14</a:t>
            </a:fld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74232C8-CA8D-384A-A61C-DD828A126D94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C16A998-D835-C343-A012-12523580C06B}"/>
              </a:ext>
            </a:extLst>
          </p:cNvPr>
          <p:cNvSpPr txBox="1"/>
          <p:nvPr/>
        </p:nvSpPr>
        <p:spPr>
          <a:xfrm>
            <a:off x="248569" y="756319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 1: Load imbalance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1B43D034-1329-B448-8D0B-277B08DF8FC8}"/>
              </a:ext>
            </a:extLst>
          </p:cNvPr>
          <p:cNvSpPr/>
          <p:nvPr/>
        </p:nvSpPr>
        <p:spPr>
          <a:xfrm>
            <a:off x="1993312" y="4376405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54063CC2-7FA8-8A43-A3F8-966B2C4644C0}"/>
              </a:ext>
            </a:extLst>
          </p:cNvPr>
          <p:cNvSpPr>
            <a:spLocks noChangeAspect="1"/>
          </p:cNvSpPr>
          <p:nvPr/>
        </p:nvSpPr>
        <p:spPr>
          <a:xfrm>
            <a:off x="1833292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5" name="Rectangle 84">
            <a:extLst>
              <a:ext uri="{FF2B5EF4-FFF2-40B4-BE49-F238E27FC236}">
                <a16:creationId xmlns:a16="http://schemas.microsoft.com/office/drawing/2014/main" id="{3C8AE902-AC26-2044-9C0F-EB038E6AA366}"/>
              </a:ext>
            </a:extLst>
          </p:cNvPr>
          <p:cNvSpPr>
            <a:spLocks noChangeAspect="1"/>
          </p:cNvSpPr>
          <p:nvPr/>
        </p:nvSpPr>
        <p:spPr>
          <a:xfrm>
            <a:off x="2290492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6" name="Rectangle 85">
            <a:extLst>
              <a:ext uri="{FF2B5EF4-FFF2-40B4-BE49-F238E27FC236}">
                <a16:creationId xmlns:a16="http://schemas.microsoft.com/office/drawing/2014/main" id="{CF0451E6-577E-0D42-A81C-3E0D7347EA87}"/>
              </a:ext>
            </a:extLst>
          </p:cNvPr>
          <p:cNvSpPr>
            <a:spLocks noChangeAspect="1"/>
          </p:cNvSpPr>
          <p:nvPr/>
        </p:nvSpPr>
        <p:spPr>
          <a:xfrm>
            <a:off x="2743247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7" name="Rectangle 86">
            <a:extLst>
              <a:ext uri="{FF2B5EF4-FFF2-40B4-BE49-F238E27FC236}">
                <a16:creationId xmlns:a16="http://schemas.microsoft.com/office/drawing/2014/main" id="{4279C638-6F48-E94C-A107-FDDDF9E72187}"/>
              </a:ext>
            </a:extLst>
          </p:cNvPr>
          <p:cNvSpPr>
            <a:spLocks noChangeAspect="1"/>
          </p:cNvSpPr>
          <p:nvPr/>
        </p:nvSpPr>
        <p:spPr>
          <a:xfrm>
            <a:off x="3200447" y="2091660"/>
            <a:ext cx="457200" cy="475352"/>
          </a:xfrm>
          <a:prstGeom prst="rect">
            <a:avLst/>
          </a:prstGeom>
          <a:solidFill>
            <a:schemeClr val="bg1">
              <a:alpha val="87232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8" name="Rectangle 87">
            <a:extLst>
              <a:ext uri="{FF2B5EF4-FFF2-40B4-BE49-F238E27FC236}">
                <a16:creationId xmlns:a16="http://schemas.microsoft.com/office/drawing/2014/main" id="{33990B38-607C-4543-BFC4-D4B4565ECE78}"/>
              </a:ext>
            </a:extLst>
          </p:cNvPr>
          <p:cNvSpPr>
            <a:spLocks noChangeAspect="1"/>
          </p:cNvSpPr>
          <p:nvPr/>
        </p:nvSpPr>
        <p:spPr>
          <a:xfrm>
            <a:off x="1833292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9" name="Rectangle 88">
            <a:extLst>
              <a:ext uri="{FF2B5EF4-FFF2-40B4-BE49-F238E27FC236}">
                <a16:creationId xmlns:a16="http://schemas.microsoft.com/office/drawing/2014/main" id="{35ABB5B4-A548-6741-9DC6-DCE6A6FFA5B9}"/>
              </a:ext>
            </a:extLst>
          </p:cNvPr>
          <p:cNvSpPr>
            <a:spLocks noChangeAspect="1"/>
          </p:cNvSpPr>
          <p:nvPr/>
        </p:nvSpPr>
        <p:spPr>
          <a:xfrm>
            <a:off x="2290492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0" name="Rectangle 89">
            <a:extLst>
              <a:ext uri="{FF2B5EF4-FFF2-40B4-BE49-F238E27FC236}">
                <a16:creationId xmlns:a16="http://schemas.microsoft.com/office/drawing/2014/main" id="{0142B136-C985-C145-BB76-E6E6DA519FC8}"/>
              </a:ext>
            </a:extLst>
          </p:cNvPr>
          <p:cNvSpPr>
            <a:spLocks noChangeAspect="1"/>
          </p:cNvSpPr>
          <p:nvPr/>
        </p:nvSpPr>
        <p:spPr>
          <a:xfrm>
            <a:off x="2743247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1" name="Rectangle 90">
            <a:extLst>
              <a:ext uri="{FF2B5EF4-FFF2-40B4-BE49-F238E27FC236}">
                <a16:creationId xmlns:a16="http://schemas.microsoft.com/office/drawing/2014/main" id="{359FDB0A-A1D2-194D-AA61-B6DB6F5A007C}"/>
              </a:ext>
            </a:extLst>
          </p:cNvPr>
          <p:cNvSpPr>
            <a:spLocks noChangeAspect="1"/>
          </p:cNvSpPr>
          <p:nvPr/>
        </p:nvSpPr>
        <p:spPr>
          <a:xfrm>
            <a:off x="3200447" y="256727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2" name="Rectangle 91">
            <a:extLst>
              <a:ext uri="{FF2B5EF4-FFF2-40B4-BE49-F238E27FC236}">
                <a16:creationId xmlns:a16="http://schemas.microsoft.com/office/drawing/2014/main" id="{95AD0E80-CCEF-7642-8FB3-B24D771F2BF5}"/>
              </a:ext>
            </a:extLst>
          </p:cNvPr>
          <p:cNvSpPr>
            <a:spLocks noChangeAspect="1"/>
          </p:cNvSpPr>
          <p:nvPr/>
        </p:nvSpPr>
        <p:spPr>
          <a:xfrm>
            <a:off x="1833292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3" name="Rectangle 92">
            <a:extLst>
              <a:ext uri="{FF2B5EF4-FFF2-40B4-BE49-F238E27FC236}">
                <a16:creationId xmlns:a16="http://schemas.microsoft.com/office/drawing/2014/main" id="{834AFBAA-9385-1A4B-AA93-39ED9B5EB50D}"/>
              </a:ext>
            </a:extLst>
          </p:cNvPr>
          <p:cNvSpPr>
            <a:spLocks noChangeAspect="1"/>
          </p:cNvSpPr>
          <p:nvPr/>
        </p:nvSpPr>
        <p:spPr>
          <a:xfrm>
            <a:off x="2290492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4" name="Rectangle 93">
            <a:extLst>
              <a:ext uri="{FF2B5EF4-FFF2-40B4-BE49-F238E27FC236}">
                <a16:creationId xmlns:a16="http://schemas.microsoft.com/office/drawing/2014/main" id="{708A0801-EE78-D643-8DA7-0831840BF07E}"/>
              </a:ext>
            </a:extLst>
          </p:cNvPr>
          <p:cNvSpPr>
            <a:spLocks noChangeAspect="1"/>
          </p:cNvSpPr>
          <p:nvPr/>
        </p:nvSpPr>
        <p:spPr>
          <a:xfrm>
            <a:off x="2743247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5" name="Rectangle 94">
            <a:extLst>
              <a:ext uri="{FF2B5EF4-FFF2-40B4-BE49-F238E27FC236}">
                <a16:creationId xmlns:a16="http://schemas.microsoft.com/office/drawing/2014/main" id="{A3913196-F94B-844A-A4A8-26488FF31F26}"/>
              </a:ext>
            </a:extLst>
          </p:cNvPr>
          <p:cNvSpPr>
            <a:spLocks noChangeAspect="1"/>
          </p:cNvSpPr>
          <p:nvPr/>
        </p:nvSpPr>
        <p:spPr>
          <a:xfrm>
            <a:off x="3200447" y="30416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6" name="Rectangle 95">
            <a:extLst>
              <a:ext uri="{FF2B5EF4-FFF2-40B4-BE49-F238E27FC236}">
                <a16:creationId xmlns:a16="http://schemas.microsoft.com/office/drawing/2014/main" id="{C4B198BB-759A-7C48-9C6E-B27C16605A78}"/>
              </a:ext>
            </a:extLst>
          </p:cNvPr>
          <p:cNvSpPr>
            <a:spLocks noChangeAspect="1"/>
          </p:cNvSpPr>
          <p:nvPr/>
        </p:nvSpPr>
        <p:spPr>
          <a:xfrm>
            <a:off x="1833292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7" name="Rectangle 96">
            <a:extLst>
              <a:ext uri="{FF2B5EF4-FFF2-40B4-BE49-F238E27FC236}">
                <a16:creationId xmlns:a16="http://schemas.microsoft.com/office/drawing/2014/main" id="{BF2C09F2-CE2B-B442-88AA-DC1E26E9773A}"/>
              </a:ext>
            </a:extLst>
          </p:cNvPr>
          <p:cNvSpPr>
            <a:spLocks noChangeAspect="1"/>
          </p:cNvSpPr>
          <p:nvPr/>
        </p:nvSpPr>
        <p:spPr>
          <a:xfrm>
            <a:off x="2290492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8" name="Rectangle 97">
            <a:extLst>
              <a:ext uri="{FF2B5EF4-FFF2-40B4-BE49-F238E27FC236}">
                <a16:creationId xmlns:a16="http://schemas.microsoft.com/office/drawing/2014/main" id="{11BAF32C-27FE-3542-B221-5BFFA53F20FD}"/>
              </a:ext>
            </a:extLst>
          </p:cNvPr>
          <p:cNvSpPr>
            <a:spLocks noChangeAspect="1"/>
          </p:cNvSpPr>
          <p:nvPr/>
        </p:nvSpPr>
        <p:spPr>
          <a:xfrm>
            <a:off x="2743247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9" name="Rectangle 98">
            <a:extLst>
              <a:ext uri="{FF2B5EF4-FFF2-40B4-BE49-F238E27FC236}">
                <a16:creationId xmlns:a16="http://schemas.microsoft.com/office/drawing/2014/main" id="{7385FD40-A3A8-7147-BBDB-50F41FE661E9}"/>
              </a:ext>
            </a:extLst>
          </p:cNvPr>
          <p:cNvSpPr>
            <a:spLocks noChangeAspect="1"/>
          </p:cNvSpPr>
          <p:nvPr/>
        </p:nvSpPr>
        <p:spPr>
          <a:xfrm>
            <a:off x="3200447" y="351723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0" name="Oval 99">
            <a:extLst>
              <a:ext uri="{FF2B5EF4-FFF2-40B4-BE49-F238E27FC236}">
                <a16:creationId xmlns:a16="http://schemas.microsoft.com/office/drawing/2014/main" id="{C6AD07FA-92C4-3043-A2CA-401E2D8DCA53}"/>
              </a:ext>
            </a:extLst>
          </p:cNvPr>
          <p:cNvSpPr>
            <a:spLocks noChangeAspect="1"/>
          </p:cNvSpPr>
          <p:nvPr/>
        </p:nvSpPr>
        <p:spPr>
          <a:xfrm>
            <a:off x="1879012" y="214690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1</a:t>
            </a:r>
          </a:p>
        </p:txBody>
      </p:sp>
      <p:sp>
        <p:nvSpPr>
          <p:cNvPr id="41" name="Oval 100">
            <a:extLst>
              <a:ext uri="{FF2B5EF4-FFF2-40B4-BE49-F238E27FC236}">
                <a16:creationId xmlns:a16="http://schemas.microsoft.com/office/drawing/2014/main" id="{69E87D96-0FC0-FA45-9107-FE4B1317A304}"/>
              </a:ext>
            </a:extLst>
          </p:cNvPr>
          <p:cNvSpPr>
            <a:spLocks noChangeAspect="1"/>
          </p:cNvSpPr>
          <p:nvPr/>
        </p:nvSpPr>
        <p:spPr>
          <a:xfrm>
            <a:off x="2336212" y="262252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4</a:t>
            </a:r>
          </a:p>
        </p:txBody>
      </p:sp>
      <p:sp>
        <p:nvSpPr>
          <p:cNvPr id="42" name="Oval 101">
            <a:extLst>
              <a:ext uri="{FF2B5EF4-FFF2-40B4-BE49-F238E27FC236}">
                <a16:creationId xmlns:a16="http://schemas.microsoft.com/office/drawing/2014/main" id="{4F3299D2-9D6B-8A46-9C66-F5354DAC9410}"/>
              </a:ext>
            </a:extLst>
          </p:cNvPr>
          <p:cNvSpPr>
            <a:spLocks noChangeAspect="1"/>
          </p:cNvSpPr>
          <p:nvPr/>
        </p:nvSpPr>
        <p:spPr>
          <a:xfrm>
            <a:off x="3246167" y="2621808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5</a:t>
            </a:r>
          </a:p>
        </p:txBody>
      </p:sp>
      <p:sp>
        <p:nvSpPr>
          <p:cNvPr id="43" name="Oval 103">
            <a:extLst>
              <a:ext uri="{FF2B5EF4-FFF2-40B4-BE49-F238E27FC236}">
                <a16:creationId xmlns:a16="http://schemas.microsoft.com/office/drawing/2014/main" id="{F0A017FB-7075-3D4D-8E6A-B29B8618344C}"/>
              </a:ext>
            </a:extLst>
          </p:cNvPr>
          <p:cNvSpPr>
            <a:spLocks noChangeAspect="1"/>
          </p:cNvSpPr>
          <p:nvPr/>
        </p:nvSpPr>
        <p:spPr>
          <a:xfrm>
            <a:off x="1879012" y="262252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3</a:t>
            </a:r>
          </a:p>
        </p:txBody>
      </p:sp>
      <p:sp>
        <p:nvSpPr>
          <p:cNvPr id="44" name="Oval 105">
            <a:extLst>
              <a:ext uri="{FF2B5EF4-FFF2-40B4-BE49-F238E27FC236}">
                <a16:creationId xmlns:a16="http://schemas.microsoft.com/office/drawing/2014/main" id="{9DB8617D-F157-1E4A-A2AB-0F740587EAB2}"/>
              </a:ext>
            </a:extLst>
          </p:cNvPr>
          <p:cNvSpPr>
            <a:spLocks noChangeAspect="1"/>
          </p:cNvSpPr>
          <p:nvPr/>
        </p:nvSpPr>
        <p:spPr>
          <a:xfrm>
            <a:off x="1879012" y="357184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6</a:t>
            </a:r>
          </a:p>
        </p:txBody>
      </p:sp>
      <p:sp>
        <p:nvSpPr>
          <p:cNvPr id="45" name="Oval 99">
            <a:extLst>
              <a:ext uri="{FF2B5EF4-FFF2-40B4-BE49-F238E27FC236}">
                <a16:creationId xmlns:a16="http://schemas.microsoft.com/office/drawing/2014/main" id="{73972CEC-B7A9-CA43-A969-14E4F82D1359}"/>
              </a:ext>
            </a:extLst>
          </p:cNvPr>
          <p:cNvSpPr>
            <a:spLocks noChangeAspect="1"/>
          </p:cNvSpPr>
          <p:nvPr/>
        </p:nvSpPr>
        <p:spPr>
          <a:xfrm>
            <a:off x="2788967" y="214690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DB0D430-E4E0-E54E-9FB0-D66AA70E0C6B}"/>
                  </a:ext>
                </a:extLst>
              </p:cNvPr>
              <p:cNvSpPr txBox="1"/>
              <p:nvPr/>
            </p:nvSpPr>
            <p:spPr>
              <a:xfrm>
                <a:off x="3998993" y="2903120"/>
                <a:ext cx="304571" cy="369332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7DB0D430-E4E0-E54E-9FB0-D66AA70E0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993" y="2903120"/>
                <a:ext cx="304571" cy="369332"/>
              </a:xfrm>
              <a:prstGeom prst="rect">
                <a:avLst/>
              </a:prstGeom>
              <a:blipFill>
                <a:blip r:embed="rId2"/>
                <a:stretch>
                  <a:fillRect l="-12000" r="-16000"/>
                </a:stretch>
              </a:blipFill>
              <a:ln w="349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83">
            <a:extLst>
              <a:ext uri="{FF2B5EF4-FFF2-40B4-BE49-F238E27FC236}">
                <a16:creationId xmlns:a16="http://schemas.microsoft.com/office/drawing/2014/main" id="{4EA64694-982E-8E41-A25E-2EB25CF0ECCE}"/>
              </a:ext>
            </a:extLst>
          </p:cNvPr>
          <p:cNvSpPr>
            <a:spLocks noChangeAspect="1"/>
          </p:cNvSpPr>
          <p:nvPr/>
        </p:nvSpPr>
        <p:spPr>
          <a:xfrm>
            <a:off x="4644910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9" name="Rectangle 84">
            <a:extLst>
              <a:ext uri="{FF2B5EF4-FFF2-40B4-BE49-F238E27FC236}">
                <a16:creationId xmlns:a16="http://schemas.microsoft.com/office/drawing/2014/main" id="{FC71FF77-9629-2844-8419-AF536292CD11}"/>
              </a:ext>
            </a:extLst>
          </p:cNvPr>
          <p:cNvSpPr>
            <a:spLocks noChangeAspect="1"/>
          </p:cNvSpPr>
          <p:nvPr/>
        </p:nvSpPr>
        <p:spPr>
          <a:xfrm>
            <a:off x="5102110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0" name="Rectangle 85">
            <a:extLst>
              <a:ext uri="{FF2B5EF4-FFF2-40B4-BE49-F238E27FC236}">
                <a16:creationId xmlns:a16="http://schemas.microsoft.com/office/drawing/2014/main" id="{02DD92A0-C57B-6F4F-8FDD-C9F4F08A70BF}"/>
              </a:ext>
            </a:extLst>
          </p:cNvPr>
          <p:cNvSpPr>
            <a:spLocks noChangeAspect="1"/>
          </p:cNvSpPr>
          <p:nvPr/>
        </p:nvSpPr>
        <p:spPr>
          <a:xfrm>
            <a:off x="5554865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1" name="Rectangle 86">
            <a:extLst>
              <a:ext uri="{FF2B5EF4-FFF2-40B4-BE49-F238E27FC236}">
                <a16:creationId xmlns:a16="http://schemas.microsoft.com/office/drawing/2014/main" id="{D354703F-7A1A-7D40-8934-53CD9DA8BC00}"/>
              </a:ext>
            </a:extLst>
          </p:cNvPr>
          <p:cNvSpPr>
            <a:spLocks noChangeAspect="1"/>
          </p:cNvSpPr>
          <p:nvPr/>
        </p:nvSpPr>
        <p:spPr>
          <a:xfrm>
            <a:off x="6012065" y="209255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2" name="Rectangle 87">
            <a:extLst>
              <a:ext uri="{FF2B5EF4-FFF2-40B4-BE49-F238E27FC236}">
                <a16:creationId xmlns:a16="http://schemas.microsoft.com/office/drawing/2014/main" id="{C66966C8-EADD-8C42-8EBB-3BB8FDE706C9}"/>
              </a:ext>
            </a:extLst>
          </p:cNvPr>
          <p:cNvSpPr>
            <a:spLocks noChangeAspect="1"/>
          </p:cNvSpPr>
          <p:nvPr/>
        </p:nvSpPr>
        <p:spPr>
          <a:xfrm>
            <a:off x="4644910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3" name="Rectangle 88">
            <a:extLst>
              <a:ext uri="{FF2B5EF4-FFF2-40B4-BE49-F238E27FC236}">
                <a16:creationId xmlns:a16="http://schemas.microsoft.com/office/drawing/2014/main" id="{20B6DA2F-B7CB-B54F-8154-438996F73D68}"/>
              </a:ext>
            </a:extLst>
          </p:cNvPr>
          <p:cNvSpPr>
            <a:spLocks noChangeAspect="1"/>
          </p:cNvSpPr>
          <p:nvPr/>
        </p:nvSpPr>
        <p:spPr>
          <a:xfrm>
            <a:off x="5102110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4" name="Rectangle 89">
            <a:extLst>
              <a:ext uri="{FF2B5EF4-FFF2-40B4-BE49-F238E27FC236}">
                <a16:creationId xmlns:a16="http://schemas.microsoft.com/office/drawing/2014/main" id="{DBBC09C6-A697-3C45-8770-B3A3EECAB631}"/>
              </a:ext>
            </a:extLst>
          </p:cNvPr>
          <p:cNvSpPr>
            <a:spLocks noChangeAspect="1"/>
          </p:cNvSpPr>
          <p:nvPr/>
        </p:nvSpPr>
        <p:spPr>
          <a:xfrm>
            <a:off x="5554865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5" name="Rectangle 90">
            <a:extLst>
              <a:ext uri="{FF2B5EF4-FFF2-40B4-BE49-F238E27FC236}">
                <a16:creationId xmlns:a16="http://schemas.microsoft.com/office/drawing/2014/main" id="{2B5D19F9-3CCB-F043-8E7A-461F9FEDF4A1}"/>
              </a:ext>
            </a:extLst>
          </p:cNvPr>
          <p:cNvSpPr>
            <a:spLocks noChangeAspect="1"/>
          </p:cNvSpPr>
          <p:nvPr/>
        </p:nvSpPr>
        <p:spPr>
          <a:xfrm>
            <a:off x="6012065" y="25681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6" name="Rectangle 91">
            <a:extLst>
              <a:ext uri="{FF2B5EF4-FFF2-40B4-BE49-F238E27FC236}">
                <a16:creationId xmlns:a16="http://schemas.microsoft.com/office/drawing/2014/main" id="{22B9617D-F852-BA4F-9A67-98CECDCA954F}"/>
              </a:ext>
            </a:extLst>
          </p:cNvPr>
          <p:cNvSpPr>
            <a:spLocks noChangeAspect="1"/>
          </p:cNvSpPr>
          <p:nvPr/>
        </p:nvSpPr>
        <p:spPr>
          <a:xfrm>
            <a:off x="4644910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7" name="Rectangle 92">
            <a:extLst>
              <a:ext uri="{FF2B5EF4-FFF2-40B4-BE49-F238E27FC236}">
                <a16:creationId xmlns:a16="http://schemas.microsoft.com/office/drawing/2014/main" id="{5C9B6E79-731C-9B4D-B73E-B94882781CDA}"/>
              </a:ext>
            </a:extLst>
          </p:cNvPr>
          <p:cNvSpPr>
            <a:spLocks noChangeAspect="1"/>
          </p:cNvSpPr>
          <p:nvPr/>
        </p:nvSpPr>
        <p:spPr>
          <a:xfrm>
            <a:off x="5102110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8" name="Rectangle 93">
            <a:extLst>
              <a:ext uri="{FF2B5EF4-FFF2-40B4-BE49-F238E27FC236}">
                <a16:creationId xmlns:a16="http://schemas.microsoft.com/office/drawing/2014/main" id="{B3115394-1688-9A4D-896B-9B30A557445E}"/>
              </a:ext>
            </a:extLst>
          </p:cNvPr>
          <p:cNvSpPr>
            <a:spLocks noChangeAspect="1"/>
          </p:cNvSpPr>
          <p:nvPr/>
        </p:nvSpPr>
        <p:spPr>
          <a:xfrm>
            <a:off x="5554865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9" name="Rectangle 94">
            <a:extLst>
              <a:ext uri="{FF2B5EF4-FFF2-40B4-BE49-F238E27FC236}">
                <a16:creationId xmlns:a16="http://schemas.microsoft.com/office/drawing/2014/main" id="{037A20BF-9081-6B45-A481-0851A464AE7B}"/>
              </a:ext>
            </a:extLst>
          </p:cNvPr>
          <p:cNvSpPr>
            <a:spLocks noChangeAspect="1"/>
          </p:cNvSpPr>
          <p:nvPr/>
        </p:nvSpPr>
        <p:spPr>
          <a:xfrm>
            <a:off x="6012065" y="30425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0" name="Rectangle 95">
            <a:extLst>
              <a:ext uri="{FF2B5EF4-FFF2-40B4-BE49-F238E27FC236}">
                <a16:creationId xmlns:a16="http://schemas.microsoft.com/office/drawing/2014/main" id="{322A9941-55F4-0743-8060-F22388F6DCEE}"/>
              </a:ext>
            </a:extLst>
          </p:cNvPr>
          <p:cNvSpPr>
            <a:spLocks noChangeAspect="1"/>
          </p:cNvSpPr>
          <p:nvPr/>
        </p:nvSpPr>
        <p:spPr>
          <a:xfrm>
            <a:off x="4644910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1" name="Rectangle 96">
            <a:extLst>
              <a:ext uri="{FF2B5EF4-FFF2-40B4-BE49-F238E27FC236}">
                <a16:creationId xmlns:a16="http://schemas.microsoft.com/office/drawing/2014/main" id="{583BC777-056A-7B4C-8791-39A0D8B705D7}"/>
              </a:ext>
            </a:extLst>
          </p:cNvPr>
          <p:cNvSpPr>
            <a:spLocks noChangeAspect="1"/>
          </p:cNvSpPr>
          <p:nvPr/>
        </p:nvSpPr>
        <p:spPr>
          <a:xfrm>
            <a:off x="5102110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2" name="Rectangle 97">
            <a:extLst>
              <a:ext uri="{FF2B5EF4-FFF2-40B4-BE49-F238E27FC236}">
                <a16:creationId xmlns:a16="http://schemas.microsoft.com/office/drawing/2014/main" id="{E2349F12-FA84-484F-BADD-927603442B0F}"/>
              </a:ext>
            </a:extLst>
          </p:cNvPr>
          <p:cNvSpPr>
            <a:spLocks noChangeAspect="1"/>
          </p:cNvSpPr>
          <p:nvPr/>
        </p:nvSpPr>
        <p:spPr>
          <a:xfrm>
            <a:off x="5554865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3" name="Rectangle 98">
            <a:extLst>
              <a:ext uri="{FF2B5EF4-FFF2-40B4-BE49-F238E27FC236}">
                <a16:creationId xmlns:a16="http://schemas.microsoft.com/office/drawing/2014/main" id="{86B6DB86-61F5-424B-8D12-D81602C55A0C}"/>
              </a:ext>
            </a:extLst>
          </p:cNvPr>
          <p:cNvSpPr>
            <a:spLocks noChangeAspect="1"/>
          </p:cNvSpPr>
          <p:nvPr/>
        </p:nvSpPr>
        <p:spPr>
          <a:xfrm>
            <a:off x="6012065" y="351812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99">
                <a:extLst>
                  <a:ext uri="{FF2B5EF4-FFF2-40B4-BE49-F238E27FC236}">
                    <a16:creationId xmlns:a16="http://schemas.microsoft.com/office/drawing/2014/main" id="{2C3D6B70-93AF-5341-824D-C6A73E199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214779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4" name="Oval 99">
                <a:extLst>
                  <a:ext uri="{FF2B5EF4-FFF2-40B4-BE49-F238E27FC236}">
                    <a16:creationId xmlns:a16="http://schemas.microsoft.com/office/drawing/2014/main" id="{2C3D6B70-93AF-5341-824D-C6A73E199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2147797"/>
                <a:ext cx="365760" cy="365760"/>
              </a:xfrm>
              <a:prstGeom prst="ellipse">
                <a:avLst/>
              </a:prstGeom>
              <a:blipFill>
                <a:blip r:embed="rId3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val 100">
                <a:extLst>
                  <a:ext uri="{FF2B5EF4-FFF2-40B4-BE49-F238E27FC236}">
                    <a16:creationId xmlns:a16="http://schemas.microsoft.com/office/drawing/2014/main" id="{FB2D0819-99E9-1D47-9982-D5113DC6C0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47830" y="262341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5" name="Oval 100">
                <a:extLst>
                  <a:ext uri="{FF2B5EF4-FFF2-40B4-BE49-F238E27FC236}">
                    <a16:creationId xmlns:a16="http://schemas.microsoft.com/office/drawing/2014/main" id="{FB2D0819-99E9-1D47-9982-D5113DC6C0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830" y="2623412"/>
                <a:ext cx="365760" cy="365760"/>
              </a:xfrm>
              <a:prstGeom prst="ellipse">
                <a:avLst/>
              </a:prstGeom>
              <a:blipFill>
                <a:blip r:embed="rId4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101">
                <a:extLst>
                  <a:ext uri="{FF2B5EF4-FFF2-40B4-BE49-F238E27FC236}">
                    <a16:creationId xmlns:a16="http://schemas.microsoft.com/office/drawing/2014/main" id="{AE39EA87-B5DE-4F42-9656-857866A4980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0585" y="309775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6" name="Oval 101">
                <a:extLst>
                  <a:ext uri="{FF2B5EF4-FFF2-40B4-BE49-F238E27FC236}">
                    <a16:creationId xmlns:a16="http://schemas.microsoft.com/office/drawing/2014/main" id="{AE39EA87-B5DE-4F42-9656-857866A49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85" y="3097757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 l="-9677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102">
                <a:extLst>
                  <a:ext uri="{FF2B5EF4-FFF2-40B4-BE49-F238E27FC236}">
                    <a16:creationId xmlns:a16="http://schemas.microsoft.com/office/drawing/2014/main" id="{6F4E1EE4-B9A6-B143-8C6A-F5B92B573D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57785" y="357337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7" name="Oval 102">
                <a:extLst>
                  <a:ext uri="{FF2B5EF4-FFF2-40B4-BE49-F238E27FC236}">
                    <a16:creationId xmlns:a16="http://schemas.microsoft.com/office/drawing/2014/main" id="{6F4E1EE4-B9A6-B143-8C6A-F5B92B573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785" y="3573372"/>
                <a:ext cx="365760" cy="365760"/>
              </a:xfrm>
              <a:prstGeom prst="ellipse">
                <a:avLst/>
              </a:prstGeom>
              <a:blipFill>
                <a:blip r:embed="rId6"/>
                <a:stretch>
                  <a:fillRect l="-16129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103">
                <a:extLst>
                  <a:ext uri="{FF2B5EF4-FFF2-40B4-BE49-F238E27FC236}">
                    <a16:creationId xmlns:a16="http://schemas.microsoft.com/office/drawing/2014/main" id="{4092DECA-AED5-BE42-B35C-F47EB07A8D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262341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8" name="Oval 103">
                <a:extLst>
                  <a:ext uri="{FF2B5EF4-FFF2-40B4-BE49-F238E27FC236}">
                    <a16:creationId xmlns:a16="http://schemas.microsoft.com/office/drawing/2014/main" id="{4092DECA-AED5-BE42-B35C-F47EB07A8D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2623412"/>
                <a:ext cx="365760" cy="365760"/>
              </a:xfrm>
              <a:prstGeom prst="ellipse">
                <a:avLst/>
              </a:prstGeom>
              <a:blipFill>
                <a:blip r:embed="rId7"/>
                <a:stretch>
                  <a:fillRect l="-9677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105">
                <a:extLst>
                  <a:ext uri="{FF2B5EF4-FFF2-40B4-BE49-F238E27FC236}">
                    <a16:creationId xmlns:a16="http://schemas.microsoft.com/office/drawing/2014/main" id="{A80A3368-C00B-0043-9ECC-5839847440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690630" y="357273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69" name="Oval 105">
                <a:extLst>
                  <a:ext uri="{FF2B5EF4-FFF2-40B4-BE49-F238E27FC236}">
                    <a16:creationId xmlns:a16="http://schemas.microsoft.com/office/drawing/2014/main" id="{A80A3368-C00B-0043-9ECC-5839847440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30" y="3572737"/>
                <a:ext cx="365760" cy="365760"/>
              </a:xfrm>
              <a:prstGeom prst="ellipse">
                <a:avLst/>
              </a:prstGeom>
              <a:blipFill>
                <a:blip r:embed="rId8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99">
                <a:extLst>
                  <a:ext uri="{FF2B5EF4-FFF2-40B4-BE49-F238E27FC236}">
                    <a16:creationId xmlns:a16="http://schemas.microsoft.com/office/drawing/2014/main" id="{DE19CB0C-04DB-0443-A21B-283A067DD7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00585" y="214779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0" name="Oval 99">
                <a:extLst>
                  <a:ext uri="{FF2B5EF4-FFF2-40B4-BE49-F238E27FC236}">
                    <a16:creationId xmlns:a16="http://schemas.microsoft.com/office/drawing/2014/main" id="{DE19CB0C-04DB-0443-A21B-283A067DD7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585" y="2147797"/>
                <a:ext cx="365760" cy="365760"/>
              </a:xfrm>
              <a:prstGeom prst="ellipse">
                <a:avLst/>
              </a:prstGeom>
              <a:blipFill>
                <a:blip r:embed="rId9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矩形 70">
            <a:extLst>
              <a:ext uri="{FF2B5EF4-FFF2-40B4-BE49-F238E27FC236}">
                <a16:creationId xmlns:a16="http://schemas.microsoft.com/office/drawing/2014/main" id="{93A47C19-3A3D-D843-AAA0-4064F3AA71C0}"/>
              </a:ext>
            </a:extLst>
          </p:cNvPr>
          <p:cNvSpPr/>
          <p:nvPr/>
        </p:nvSpPr>
        <p:spPr>
          <a:xfrm>
            <a:off x="4620336" y="4376405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109" name="Rectangle 86">
            <a:extLst>
              <a:ext uri="{FF2B5EF4-FFF2-40B4-BE49-F238E27FC236}">
                <a16:creationId xmlns:a16="http://schemas.microsoft.com/office/drawing/2014/main" id="{9B2C72C0-23E1-C745-8F5D-7952DA0D8294}"/>
              </a:ext>
            </a:extLst>
          </p:cNvPr>
          <p:cNvSpPr>
            <a:spLocks noChangeAspect="1"/>
          </p:cNvSpPr>
          <p:nvPr/>
        </p:nvSpPr>
        <p:spPr>
          <a:xfrm>
            <a:off x="766584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0" name="Rectangle 86">
            <a:extLst>
              <a:ext uri="{FF2B5EF4-FFF2-40B4-BE49-F238E27FC236}">
                <a16:creationId xmlns:a16="http://schemas.microsoft.com/office/drawing/2014/main" id="{F4DEB6EA-3737-2A44-B401-45A5C14A0FE9}"/>
              </a:ext>
            </a:extLst>
          </p:cNvPr>
          <p:cNvSpPr>
            <a:spLocks noChangeAspect="1"/>
          </p:cNvSpPr>
          <p:nvPr/>
        </p:nvSpPr>
        <p:spPr>
          <a:xfrm>
            <a:off x="8123040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1" name="Rectangle 86">
            <a:extLst>
              <a:ext uri="{FF2B5EF4-FFF2-40B4-BE49-F238E27FC236}">
                <a16:creationId xmlns:a16="http://schemas.microsoft.com/office/drawing/2014/main" id="{62FD587A-9721-1045-92B2-6C283D74A1DF}"/>
              </a:ext>
            </a:extLst>
          </p:cNvPr>
          <p:cNvSpPr>
            <a:spLocks noChangeAspect="1"/>
          </p:cNvSpPr>
          <p:nvPr/>
        </p:nvSpPr>
        <p:spPr>
          <a:xfrm>
            <a:off x="8575795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2" name="Rectangle 86">
            <a:extLst>
              <a:ext uri="{FF2B5EF4-FFF2-40B4-BE49-F238E27FC236}">
                <a16:creationId xmlns:a16="http://schemas.microsoft.com/office/drawing/2014/main" id="{F21D74EB-64B2-C841-8DE3-11E27F8DF7BD}"/>
              </a:ext>
            </a:extLst>
          </p:cNvPr>
          <p:cNvSpPr>
            <a:spLocks noChangeAspect="1"/>
          </p:cNvSpPr>
          <p:nvPr/>
        </p:nvSpPr>
        <p:spPr>
          <a:xfrm>
            <a:off x="9024637" y="209166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13" name="Rectangle 86">
            <a:extLst>
              <a:ext uri="{FF2B5EF4-FFF2-40B4-BE49-F238E27FC236}">
                <a16:creationId xmlns:a16="http://schemas.microsoft.com/office/drawing/2014/main" id="{F4539C19-928E-2344-AC24-5FBE36AF6320}"/>
              </a:ext>
            </a:extLst>
          </p:cNvPr>
          <p:cNvSpPr>
            <a:spLocks noChangeAspect="1"/>
          </p:cNvSpPr>
          <p:nvPr/>
        </p:nvSpPr>
        <p:spPr>
          <a:xfrm>
            <a:off x="9485750" y="2091660"/>
            <a:ext cx="457200" cy="475352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8" name="Rectangle 86">
            <a:extLst>
              <a:ext uri="{FF2B5EF4-FFF2-40B4-BE49-F238E27FC236}">
                <a16:creationId xmlns:a16="http://schemas.microsoft.com/office/drawing/2014/main" id="{11BD62F9-9D21-0D44-9ABF-24F33EFD2D6D}"/>
              </a:ext>
            </a:extLst>
          </p:cNvPr>
          <p:cNvSpPr>
            <a:spLocks noChangeAspect="1"/>
          </p:cNvSpPr>
          <p:nvPr/>
        </p:nvSpPr>
        <p:spPr>
          <a:xfrm>
            <a:off x="766139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9" name="Rectangle 86">
            <a:extLst>
              <a:ext uri="{FF2B5EF4-FFF2-40B4-BE49-F238E27FC236}">
                <a16:creationId xmlns:a16="http://schemas.microsoft.com/office/drawing/2014/main" id="{D97F0A1E-C0F3-2340-905D-E344020A387B}"/>
              </a:ext>
            </a:extLst>
          </p:cNvPr>
          <p:cNvSpPr>
            <a:spLocks noChangeAspect="1"/>
          </p:cNvSpPr>
          <p:nvPr/>
        </p:nvSpPr>
        <p:spPr>
          <a:xfrm>
            <a:off x="811859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0" name="Rectangle 86">
            <a:extLst>
              <a:ext uri="{FF2B5EF4-FFF2-40B4-BE49-F238E27FC236}">
                <a16:creationId xmlns:a16="http://schemas.microsoft.com/office/drawing/2014/main" id="{875306E4-9121-9943-9832-7D2D4B13B1D8}"/>
              </a:ext>
            </a:extLst>
          </p:cNvPr>
          <p:cNvSpPr>
            <a:spLocks noChangeAspect="1"/>
          </p:cNvSpPr>
          <p:nvPr/>
        </p:nvSpPr>
        <p:spPr>
          <a:xfrm>
            <a:off x="8571350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1" name="Rectangle 86">
            <a:extLst>
              <a:ext uri="{FF2B5EF4-FFF2-40B4-BE49-F238E27FC236}">
                <a16:creationId xmlns:a16="http://schemas.microsoft.com/office/drawing/2014/main" id="{740E5CE6-7395-E242-B94B-9774AFC90E81}"/>
              </a:ext>
            </a:extLst>
          </p:cNvPr>
          <p:cNvSpPr>
            <a:spLocks noChangeAspect="1"/>
          </p:cNvSpPr>
          <p:nvPr/>
        </p:nvSpPr>
        <p:spPr>
          <a:xfrm>
            <a:off x="9020192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2" name="Rectangle 86">
            <a:extLst>
              <a:ext uri="{FF2B5EF4-FFF2-40B4-BE49-F238E27FC236}">
                <a16:creationId xmlns:a16="http://schemas.microsoft.com/office/drawing/2014/main" id="{B73C7311-E76D-BA40-8770-01FB64782511}"/>
              </a:ext>
            </a:extLst>
          </p:cNvPr>
          <p:cNvSpPr>
            <a:spLocks noChangeAspect="1"/>
          </p:cNvSpPr>
          <p:nvPr/>
        </p:nvSpPr>
        <p:spPr>
          <a:xfrm>
            <a:off x="948130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3" name="Rectangle 86">
            <a:extLst>
              <a:ext uri="{FF2B5EF4-FFF2-40B4-BE49-F238E27FC236}">
                <a16:creationId xmlns:a16="http://schemas.microsoft.com/office/drawing/2014/main" id="{2FEBE101-BCD4-734F-951F-C28450A13442}"/>
              </a:ext>
            </a:extLst>
          </p:cNvPr>
          <p:cNvSpPr>
            <a:spLocks noChangeAspect="1"/>
          </p:cNvSpPr>
          <p:nvPr/>
        </p:nvSpPr>
        <p:spPr>
          <a:xfrm>
            <a:off x="9938505" y="256626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4" name="Rectangle 86">
            <a:extLst>
              <a:ext uri="{FF2B5EF4-FFF2-40B4-BE49-F238E27FC236}">
                <a16:creationId xmlns:a16="http://schemas.microsoft.com/office/drawing/2014/main" id="{C2B31BF4-ECA1-0649-A25A-4312CBED0563}"/>
              </a:ext>
            </a:extLst>
          </p:cNvPr>
          <p:cNvSpPr>
            <a:spLocks noChangeAspect="1"/>
          </p:cNvSpPr>
          <p:nvPr/>
        </p:nvSpPr>
        <p:spPr>
          <a:xfrm>
            <a:off x="10399618" y="2566268"/>
            <a:ext cx="457200" cy="475352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27E484-3759-F744-BB9B-B3E4C354061A}"/>
              </a:ext>
            </a:extLst>
          </p:cNvPr>
          <p:cNvSpPr>
            <a:spLocks noChangeAspect="1"/>
          </p:cNvSpPr>
          <p:nvPr/>
        </p:nvSpPr>
        <p:spPr>
          <a:xfrm>
            <a:off x="7656950" y="3041620"/>
            <a:ext cx="457200" cy="475352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4" name="Rectangle 86">
            <a:extLst>
              <a:ext uri="{FF2B5EF4-FFF2-40B4-BE49-F238E27FC236}">
                <a16:creationId xmlns:a16="http://schemas.microsoft.com/office/drawing/2014/main" id="{7904D63E-F94E-D04F-BB77-405A3523FC0D}"/>
              </a:ext>
            </a:extLst>
          </p:cNvPr>
          <p:cNvSpPr>
            <a:spLocks noChangeAspect="1"/>
          </p:cNvSpPr>
          <p:nvPr/>
        </p:nvSpPr>
        <p:spPr>
          <a:xfrm>
            <a:off x="7656605" y="3515821"/>
            <a:ext cx="457200" cy="475352"/>
          </a:xfrm>
          <a:prstGeom prst="rect">
            <a:avLst/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7E4A972C-11B1-C143-97C3-FFA3A25F23B5}"/>
              </a:ext>
            </a:extLst>
          </p:cNvPr>
          <p:cNvSpPr txBox="1"/>
          <p:nvPr/>
        </p:nvSpPr>
        <p:spPr>
          <a:xfrm>
            <a:off x="7432160" y="1389653"/>
            <a:ext cx="256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#intermediate products</a:t>
            </a:r>
          </a:p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rows of </a:t>
            </a:r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9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5"/>
    </mc:Choice>
    <mc:Fallback xmlns="">
      <p:transition spd="slow" advTm="1548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8CA70D-9C3D-0941-88CE-7F7C8B8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15</a:t>
            </a:fld>
            <a:endParaRPr kumimoji="1"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C7B8541-B3AA-1546-B6FC-FFD53549A433}"/>
              </a:ext>
            </a:extLst>
          </p:cNvPr>
          <p:cNvGrpSpPr/>
          <p:nvPr/>
        </p:nvGrpSpPr>
        <p:grpSpPr>
          <a:xfrm>
            <a:off x="2141747" y="1984646"/>
            <a:ext cx="2646878" cy="3165706"/>
            <a:chOff x="2750975" y="3191962"/>
            <a:chExt cx="1844647" cy="220622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BBB0B44-2958-A748-B468-965C74BF7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4287" y="3191962"/>
              <a:ext cx="1649086" cy="1658429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F0F5E9B-1479-9447-BE0D-43729A36503A}"/>
                </a:ext>
              </a:extLst>
            </p:cNvPr>
            <p:cNvSpPr txBox="1"/>
            <p:nvPr/>
          </p:nvSpPr>
          <p:spPr>
            <a:xfrm>
              <a:off x="2750975" y="4947750"/>
              <a:ext cx="1844647" cy="45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webbase-1M </a:t>
              </a:r>
            </a:p>
            <a:p>
              <a:pPr algn="ctr"/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(with power-law feature)</a:t>
              </a:r>
              <a:endParaRPr kumimoji="1"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FBD0D7E6-1CAA-AD4C-8E66-3226E4F2317B}"/>
              </a:ext>
            </a:extLst>
          </p:cNvPr>
          <p:cNvSpPr/>
          <p:nvPr/>
        </p:nvSpPr>
        <p:spPr>
          <a:xfrm>
            <a:off x="5899056" y="2065681"/>
            <a:ext cx="4197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When performing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operation:</a:t>
            </a:r>
          </a:p>
        </p:txBody>
      </p:sp>
      <p:graphicFrame>
        <p:nvGraphicFramePr>
          <p:cNvPr id="16" name="表格 16">
            <a:extLst>
              <a:ext uri="{FF2B5EF4-FFF2-40B4-BE49-F238E27FC236}">
                <a16:creationId xmlns:a16="http://schemas.microsoft.com/office/drawing/2014/main" id="{767F21A0-67E0-BC4E-9ED5-E7E63B554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976141"/>
              </p:ext>
            </p:extLst>
          </p:nvPr>
        </p:nvGraphicFramePr>
        <p:xfrm>
          <a:off x="5934681" y="2664234"/>
          <a:ext cx="397951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510">
                  <a:extLst>
                    <a:ext uri="{9D8B030D-6E8A-4147-A177-3AD203B41FA5}">
                      <a16:colId xmlns:a16="http://schemas.microsoft.com/office/drawing/2014/main" val="41792766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553456559"/>
                    </a:ext>
                  </a:extLst>
                </a:gridCol>
              </a:tblGrid>
              <a:tr h="37885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#floating point operations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#rows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963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&gt;100,000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025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&gt;10,000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20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&lt;100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928,730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03240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F74232C8-CA8D-384A-A61C-DD828A126D94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C16A998-D835-C343-A012-12523580C06B}"/>
              </a:ext>
            </a:extLst>
          </p:cNvPr>
          <p:cNvSpPr txBox="1"/>
          <p:nvPr/>
        </p:nvSpPr>
        <p:spPr>
          <a:xfrm>
            <a:off x="248569" y="756319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 1: Load imbalance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A93E6E9-EF8C-704D-9F0F-E395B99E1A0F}"/>
              </a:ext>
            </a:extLst>
          </p:cNvPr>
          <p:cNvSpPr/>
          <p:nvPr/>
        </p:nvSpPr>
        <p:spPr>
          <a:xfrm>
            <a:off x="2465553" y="5082304"/>
            <a:ext cx="1986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   n  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= 1,000,005 </a:t>
            </a:r>
          </a:p>
          <a:p>
            <a:pPr algn="ctr"/>
            <a:r>
              <a:rPr lang="en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nnz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3,105,536</a:t>
            </a:r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9134DCD8-3FE2-C041-9D99-E69E52DA41BC}"/>
              </a:ext>
            </a:extLst>
          </p:cNvPr>
          <p:cNvCxnSpPr/>
          <p:nvPr/>
        </p:nvCxnSpPr>
        <p:spPr>
          <a:xfrm>
            <a:off x="5899056" y="3264899"/>
            <a:ext cx="4017304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CD4FF613-A340-DC4C-83AC-1F79951E6A19}"/>
              </a:ext>
            </a:extLst>
          </p:cNvPr>
          <p:cNvSpPr/>
          <p:nvPr/>
        </p:nvSpPr>
        <p:spPr>
          <a:xfrm flipH="1" flipV="1">
            <a:off x="657687" y="1429547"/>
            <a:ext cx="10016603" cy="4221973"/>
          </a:xfrm>
          <a:prstGeom prst="rect">
            <a:avLst/>
          </a:prstGeom>
          <a:solidFill>
            <a:schemeClr val="bg1">
              <a:alpha val="778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BC489EC-8205-FF47-B8A7-FB80FE2CBAC3}"/>
              </a:ext>
            </a:extLst>
          </p:cNvPr>
          <p:cNvSpPr/>
          <p:nvPr/>
        </p:nvSpPr>
        <p:spPr>
          <a:xfrm>
            <a:off x="1517710" y="2647365"/>
            <a:ext cx="9439309" cy="1200329"/>
          </a:xfrm>
          <a:prstGeom prst="rect">
            <a:avLst/>
          </a:prstGeom>
          <a:solidFill>
            <a:srgbClr val="004A9E"/>
          </a:solidFill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anose="020B0604020202020204" pitchFamily="34" charset="0"/>
              </a:rPr>
              <a:t>The amount of computations for each rows can be very imbalanced, thus it is hard to saturate massively parallel GPUs when a small number of long rows dominate runtime in the row-row style.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29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6"/>
    </mc:Choice>
    <mc:Fallback xmlns="">
      <p:transition spd="slow" advTm="40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8CA70D-9C3D-0941-88CE-7F7C8B8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16</a:t>
            </a:fld>
            <a:endParaRPr kumimoji="1"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921C069-FE17-CA4D-95EE-8D88A5B45E64}"/>
              </a:ext>
            </a:extLst>
          </p:cNvPr>
          <p:cNvSpPr txBox="1"/>
          <p:nvPr/>
        </p:nvSpPr>
        <p:spPr>
          <a:xfrm>
            <a:off x="11032177" y="66976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7E62D104-E221-AA49-8A97-B4FC454666DC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360C37-1123-A64A-9C62-E04D5D5E93BD}"/>
              </a:ext>
            </a:extLst>
          </p:cNvPr>
          <p:cNvSpPr txBox="1"/>
          <p:nvPr/>
        </p:nvSpPr>
        <p:spPr>
          <a:xfrm>
            <a:off x="248569" y="756319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 2: Unknown size of </a:t>
            </a:r>
            <a:r>
              <a:rPr kumimoji="1" lang="en-US" altLang="zh-C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CN" alt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507E0BB-9152-7041-A029-94708581381D}"/>
              </a:ext>
            </a:extLst>
          </p:cNvPr>
          <p:cNvSpPr/>
          <p:nvPr/>
        </p:nvSpPr>
        <p:spPr>
          <a:xfrm>
            <a:off x="2492048" y="4178218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13" name="Rectangle 83">
            <a:extLst>
              <a:ext uri="{FF2B5EF4-FFF2-40B4-BE49-F238E27FC236}">
                <a16:creationId xmlns:a16="http://schemas.microsoft.com/office/drawing/2014/main" id="{2DD257A3-713F-7345-BEBF-DC72E396B33B}"/>
              </a:ext>
            </a:extLst>
          </p:cNvPr>
          <p:cNvSpPr>
            <a:spLocks noChangeAspect="1"/>
          </p:cNvSpPr>
          <p:nvPr/>
        </p:nvSpPr>
        <p:spPr>
          <a:xfrm>
            <a:off x="2332028" y="189347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4" name="Rectangle 84">
            <a:extLst>
              <a:ext uri="{FF2B5EF4-FFF2-40B4-BE49-F238E27FC236}">
                <a16:creationId xmlns:a16="http://schemas.microsoft.com/office/drawing/2014/main" id="{579A5999-5490-0841-BA99-A405F166EEA8}"/>
              </a:ext>
            </a:extLst>
          </p:cNvPr>
          <p:cNvSpPr>
            <a:spLocks noChangeAspect="1"/>
          </p:cNvSpPr>
          <p:nvPr/>
        </p:nvSpPr>
        <p:spPr>
          <a:xfrm>
            <a:off x="2789228" y="189347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5" name="Rectangle 85">
            <a:extLst>
              <a:ext uri="{FF2B5EF4-FFF2-40B4-BE49-F238E27FC236}">
                <a16:creationId xmlns:a16="http://schemas.microsoft.com/office/drawing/2014/main" id="{428A358F-622A-1C48-985D-BFA92E8C0DA7}"/>
              </a:ext>
            </a:extLst>
          </p:cNvPr>
          <p:cNvSpPr>
            <a:spLocks noChangeAspect="1"/>
          </p:cNvSpPr>
          <p:nvPr/>
        </p:nvSpPr>
        <p:spPr>
          <a:xfrm>
            <a:off x="3241983" y="189347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" name="Rectangle 86">
            <a:extLst>
              <a:ext uri="{FF2B5EF4-FFF2-40B4-BE49-F238E27FC236}">
                <a16:creationId xmlns:a16="http://schemas.microsoft.com/office/drawing/2014/main" id="{84A83C29-599C-6840-B39C-90DCC46A2E6C}"/>
              </a:ext>
            </a:extLst>
          </p:cNvPr>
          <p:cNvSpPr>
            <a:spLocks noChangeAspect="1"/>
          </p:cNvSpPr>
          <p:nvPr/>
        </p:nvSpPr>
        <p:spPr>
          <a:xfrm>
            <a:off x="3699183" y="189347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7" name="Rectangle 87">
            <a:extLst>
              <a:ext uri="{FF2B5EF4-FFF2-40B4-BE49-F238E27FC236}">
                <a16:creationId xmlns:a16="http://schemas.microsoft.com/office/drawing/2014/main" id="{95F4EB03-E065-494C-9730-6713F6F5310E}"/>
              </a:ext>
            </a:extLst>
          </p:cNvPr>
          <p:cNvSpPr>
            <a:spLocks noChangeAspect="1"/>
          </p:cNvSpPr>
          <p:nvPr/>
        </p:nvSpPr>
        <p:spPr>
          <a:xfrm>
            <a:off x="2332028" y="236908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8" name="Rectangle 88">
            <a:extLst>
              <a:ext uri="{FF2B5EF4-FFF2-40B4-BE49-F238E27FC236}">
                <a16:creationId xmlns:a16="http://schemas.microsoft.com/office/drawing/2014/main" id="{1496E9BA-F8AE-6E47-B1B4-A40F67C3D7CB}"/>
              </a:ext>
            </a:extLst>
          </p:cNvPr>
          <p:cNvSpPr>
            <a:spLocks noChangeAspect="1"/>
          </p:cNvSpPr>
          <p:nvPr/>
        </p:nvSpPr>
        <p:spPr>
          <a:xfrm>
            <a:off x="2789228" y="236908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9" name="Rectangle 89">
            <a:extLst>
              <a:ext uri="{FF2B5EF4-FFF2-40B4-BE49-F238E27FC236}">
                <a16:creationId xmlns:a16="http://schemas.microsoft.com/office/drawing/2014/main" id="{60EAB40E-2593-A941-A4E6-4AD44068F4C0}"/>
              </a:ext>
            </a:extLst>
          </p:cNvPr>
          <p:cNvSpPr>
            <a:spLocks noChangeAspect="1"/>
          </p:cNvSpPr>
          <p:nvPr/>
        </p:nvSpPr>
        <p:spPr>
          <a:xfrm>
            <a:off x="3241983" y="236908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0" name="Rectangle 90">
            <a:extLst>
              <a:ext uri="{FF2B5EF4-FFF2-40B4-BE49-F238E27FC236}">
                <a16:creationId xmlns:a16="http://schemas.microsoft.com/office/drawing/2014/main" id="{685A5F88-37E5-3543-A211-2A5E192F6930}"/>
              </a:ext>
            </a:extLst>
          </p:cNvPr>
          <p:cNvSpPr>
            <a:spLocks noChangeAspect="1"/>
          </p:cNvSpPr>
          <p:nvPr/>
        </p:nvSpPr>
        <p:spPr>
          <a:xfrm>
            <a:off x="3699183" y="236908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1" name="Rectangle 91">
            <a:extLst>
              <a:ext uri="{FF2B5EF4-FFF2-40B4-BE49-F238E27FC236}">
                <a16:creationId xmlns:a16="http://schemas.microsoft.com/office/drawing/2014/main" id="{E75F34B2-764E-0746-82B2-E10BF2A5539E}"/>
              </a:ext>
            </a:extLst>
          </p:cNvPr>
          <p:cNvSpPr>
            <a:spLocks noChangeAspect="1"/>
          </p:cNvSpPr>
          <p:nvPr/>
        </p:nvSpPr>
        <p:spPr>
          <a:xfrm>
            <a:off x="2332028" y="284343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2" name="Rectangle 92">
            <a:extLst>
              <a:ext uri="{FF2B5EF4-FFF2-40B4-BE49-F238E27FC236}">
                <a16:creationId xmlns:a16="http://schemas.microsoft.com/office/drawing/2014/main" id="{3722AEBE-091A-3B4E-979E-011E3A6C7DE4}"/>
              </a:ext>
            </a:extLst>
          </p:cNvPr>
          <p:cNvSpPr>
            <a:spLocks noChangeAspect="1"/>
          </p:cNvSpPr>
          <p:nvPr/>
        </p:nvSpPr>
        <p:spPr>
          <a:xfrm>
            <a:off x="2789228" y="284343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3" name="Rectangle 93">
            <a:extLst>
              <a:ext uri="{FF2B5EF4-FFF2-40B4-BE49-F238E27FC236}">
                <a16:creationId xmlns:a16="http://schemas.microsoft.com/office/drawing/2014/main" id="{66F5C99C-4E95-D84B-8808-6B3A8A293B95}"/>
              </a:ext>
            </a:extLst>
          </p:cNvPr>
          <p:cNvSpPr>
            <a:spLocks noChangeAspect="1"/>
          </p:cNvSpPr>
          <p:nvPr/>
        </p:nvSpPr>
        <p:spPr>
          <a:xfrm>
            <a:off x="3241983" y="284343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4" name="Rectangle 94">
            <a:extLst>
              <a:ext uri="{FF2B5EF4-FFF2-40B4-BE49-F238E27FC236}">
                <a16:creationId xmlns:a16="http://schemas.microsoft.com/office/drawing/2014/main" id="{BBC3839F-7676-5945-B776-599346A5C5E3}"/>
              </a:ext>
            </a:extLst>
          </p:cNvPr>
          <p:cNvSpPr>
            <a:spLocks noChangeAspect="1"/>
          </p:cNvSpPr>
          <p:nvPr/>
        </p:nvSpPr>
        <p:spPr>
          <a:xfrm>
            <a:off x="3699183" y="284343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5" name="Rectangle 95">
            <a:extLst>
              <a:ext uri="{FF2B5EF4-FFF2-40B4-BE49-F238E27FC236}">
                <a16:creationId xmlns:a16="http://schemas.microsoft.com/office/drawing/2014/main" id="{F0FE4F5D-5B7F-9445-9202-99179077924E}"/>
              </a:ext>
            </a:extLst>
          </p:cNvPr>
          <p:cNvSpPr>
            <a:spLocks noChangeAspect="1"/>
          </p:cNvSpPr>
          <p:nvPr/>
        </p:nvSpPr>
        <p:spPr>
          <a:xfrm>
            <a:off x="2332028" y="331904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6" name="Rectangle 96">
            <a:extLst>
              <a:ext uri="{FF2B5EF4-FFF2-40B4-BE49-F238E27FC236}">
                <a16:creationId xmlns:a16="http://schemas.microsoft.com/office/drawing/2014/main" id="{F6BA57B9-1136-8B47-95A1-969BE04549C8}"/>
              </a:ext>
            </a:extLst>
          </p:cNvPr>
          <p:cNvSpPr>
            <a:spLocks noChangeAspect="1"/>
          </p:cNvSpPr>
          <p:nvPr/>
        </p:nvSpPr>
        <p:spPr>
          <a:xfrm>
            <a:off x="2789228" y="331904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7" name="Rectangle 97">
            <a:extLst>
              <a:ext uri="{FF2B5EF4-FFF2-40B4-BE49-F238E27FC236}">
                <a16:creationId xmlns:a16="http://schemas.microsoft.com/office/drawing/2014/main" id="{1BF6F9E1-D629-0D44-A9B5-C11399726831}"/>
              </a:ext>
            </a:extLst>
          </p:cNvPr>
          <p:cNvSpPr>
            <a:spLocks noChangeAspect="1"/>
          </p:cNvSpPr>
          <p:nvPr/>
        </p:nvSpPr>
        <p:spPr>
          <a:xfrm>
            <a:off x="3241983" y="331904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8" name="Rectangle 98">
            <a:extLst>
              <a:ext uri="{FF2B5EF4-FFF2-40B4-BE49-F238E27FC236}">
                <a16:creationId xmlns:a16="http://schemas.microsoft.com/office/drawing/2014/main" id="{6FB8AA29-EEDD-104E-ABB1-C1D0B685F962}"/>
              </a:ext>
            </a:extLst>
          </p:cNvPr>
          <p:cNvSpPr>
            <a:spLocks noChangeAspect="1"/>
          </p:cNvSpPr>
          <p:nvPr/>
        </p:nvSpPr>
        <p:spPr>
          <a:xfrm>
            <a:off x="3699183" y="331904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9" name="Oval 99">
            <a:extLst>
              <a:ext uri="{FF2B5EF4-FFF2-40B4-BE49-F238E27FC236}">
                <a16:creationId xmlns:a16="http://schemas.microsoft.com/office/drawing/2014/main" id="{0BB0722E-8C3E-EB49-9C00-21F5E1CA26EE}"/>
              </a:ext>
            </a:extLst>
          </p:cNvPr>
          <p:cNvSpPr>
            <a:spLocks noChangeAspect="1"/>
          </p:cNvSpPr>
          <p:nvPr/>
        </p:nvSpPr>
        <p:spPr>
          <a:xfrm>
            <a:off x="2377748" y="1948718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1</a:t>
            </a:r>
          </a:p>
        </p:txBody>
      </p:sp>
      <p:sp>
        <p:nvSpPr>
          <p:cNvPr id="30" name="Oval 100">
            <a:extLst>
              <a:ext uri="{FF2B5EF4-FFF2-40B4-BE49-F238E27FC236}">
                <a16:creationId xmlns:a16="http://schemas.microsoft.com/office/drawing/2014/main" id="{09C3BA1C-FE83-4248-B12A-9231B568573F}"/>
              </a:ext>
            </a:extLst>
          </p:cNvPr>
          <p:cNvSpPr>
            <a:spLocks noChangeAspect="1"/>
          </p:cNvSpPr>
          <p:nvPr/>
        </p:nvSpPr>
        <p:spPr>
          <a:xfrm>
            <a:off x="2834948" y="2424333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4</a:t>
            </a:r>
          </a:p>
        </p:txBody>
      </p:sp>
      <p:sp>
        <p:nvSpPr>
          <p:cNvPr id="31" name="Oval 101">
            <a:extLst>
              <a:ext uri="{FF2B5EF4-FFF2-40B4-BE49-F238E27FC236}">
                <a16:creationId xmlns:a16="http://schemas.microsoft.com/office/drawing/2014/main" id="{EC98B9DD-A0B8-7B44-823D-7BF350FBE7EE}"/>
              </a:ext>
            </a:extLst>
          </p:cNvPr>
          <p:cNvSpPr>
            <a:spLocks noChangeAspect="1"/>
          </p:cNvSpPr>
          <p:nvPr/>
        </p:nvSpPr>
        <p:spPr>
          <a:xfrm>
            <a:off x="3744903" y="2423621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5</a:t>
            </a:r>
          </a:p>
        </p:txBody>
      </p:sp>
      <p:sp>
        <p:nvSpPr>
          <p:cNvPr id="32" name="Oval 103">
            <a:extLst>
              <a:ext uri="{FF2B5EF4-FFF2-40B4-BE49-F238E27FC236}">
                <a16:creationId xmlns:a16="http://schemas.microsoft.com/office/drawing/2014/main" id="{AC5E75F8-D35B-BE4F-BD72-779F6D8E1DFF}"/>
              </a:ext>
            </a:extLst>
          </p:cNvPr>
          <p:cNvSpPr>
            <a:spLocks noChangeAspect="1"/>
          </p:cNvSpPr>
          <p:nvPr/>
        </p:nvSpPr>
        <p:spPr>
          <a:xfrm>
            <a:off x="2377748" y="2424333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3</a:t>
            </a:r>
          </a:p>
        </p:txBody>
      </p:sp>
      <p:sp>
        <p:nvSpPr>
          <p:cNvPr id="33" name="Oval 105">
            <a:extLst>
              <a:ext uri="{FF2B5EF4-FFF2-40B4-BE49-F238E27FC236}">
                <a16:creationId xmlns:a16="http://schemas.microsoft.com/office/drawing/2014/main" id="{3171F5A1-0559-3C4D-B3DD-8ECDCE35AD6A}"/>
              </a:ext>
            </a:extLst>
          </p:cNvPr>
          <p:cNvSpPr>
            <a:spLocks noChangeAspect="1"/>
          </p:cNvSpPr>
          <p:nvPr/>
        </p:nvSpPr>
        <p:spPr>
          <a:xfrm>
            <a:off x="2377748" y="3373658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6</a:t>
            </a:r>
          </a:p>
        </p:txBody>
      </p:sp>
      <p:sp>
        <p:nvSpPr>
          <p:cNvPr id="34" name="Oval 99">
            <a:extLst>
              <a:ext uri="{FF2B5EF4-FFF2-40B4-BE49-F238E27FC236}">
                <a16:creationId xmlns:a16="http://schemas.microsoft.com/office/drawing/2014/main" id="{F730F26B-523B-F843-8C56-BD66E029DA16}"/>
              </a:ext>
            </a:extLst>
          </p:cNvPr>
          <p:cNvSpPr>
            <a:spLocks noChangeAspect="1"/>
          </p:cNvSpPr>
          <p:nvPr/>
        </p:nvSpPr>
        <p:spPr>
          <a:xfrm>
            <a:off x="3287703" y="1948718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FA4A8D7-6AA6-A14F-9C11-FDBF76EA9ADB}"/>
                  </a:ext>
                </a:extLst>
              </p:cNvPr>
              <p:cNvSpPr txBox="1"/>
              <p:nvPr/>
            </p:nvSpPr>
            <p:spPr>
              <a:xfrm>
                <a:off x="4497729" y="2704933"/>
                <a:ext cx="304571" cy="369332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FA4A8D7-6AA6-A14F-9C11-FDBF76EA9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729" y="2704933"/>
                <a:ext cx="304571" cy="369332"/>
              </a:xfrm>
              <a:prstGeom prst="rect">
                <a:avLst/>
              </a:prstGeom>
              <a:blipFill>
                <a:blip r:embed="rId2"/>
                <a:stretch>
                  <a:fillRect l="-16000" r="-12000"/>
                </a:stretch>
              </a:blipFill>
              <a:ln w="349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09927C3-4B90-BC46-B050-D388BEE416A8}"/>
                  </a:ext>
                </a:extLst>
              </p:cNvPr>
              <p:cNvSpPr txBox="1"/>
              <p:nvPr/>
            </p:nvSpPr>
            <p:spPr>
              <a:xfrm>
                <a:off x="7420756" y="2704933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09927C3-4B90-BC46-B050-D388BEE41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56" y="2704933"/>
                <a:ext cx="314189" cy="369332"/>
              </a:xfrm>
              <a:prstGeom prst="rect">
                <a:avLst/>
              </a:prstGeom>
              <a:blipFill>
                <a:blip r:embed="rId3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83">
            <a:extLst>
              <a:ext uri="{FF2B5EF4-FFF2-40B4-BE49-F238E27FC236}">
                <a16:creationId xmlns:a16="http://schemas.microsoft.com/office/drawing/2014/main" id="{30EA68ED-70FB-8B49-8A1E-054B23A50D6B}"/>
              </a:ext>
            </a:extLst>
          </p:cNvPr>
          <p:cNvSpPr>
            <a:spLocks noChangeAspect="1"/>
          </p:cNvSpPr>
          <p:nvPr/>
        </p:nvSpPr>
        <p:spPr>
          <a:xfrm>
            <a:off x="5143646" y="18943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8" name="Rectangle 84">
            <a:extLst>
              <a:ext uri="{FF2B5EF4-FFF2-40B4-BE49-F238E27FC236}">
                <a16:creationId xmlns:a16="http://schemas.microsoft.com/office/drawing/2014/main" id="{55D30975-D0C1-7C45-9F90-3E1413C938A0}"/>
              </a:ext>
            </a:extLst>
          </p:cNvPr>
          <p:cNvSpPr>
            <a:spLocks noChangeAspect="1"/>
          </p:cNvSpPr>
          <p:nvPr/>
        </p:nvSpPr>
        <p:spPr>
          <a:xfrm>
            <a:off x="5600846" y="18943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9" name="Rectangle 85">
            <a:extLst>
              <a:ext uri="{FF2B5EF4-FFF2-40B4-BE49-F238E27FC236}">
                <a16:creationId xmlns:a16="http://schemas.microsoft.com/office/drawing/2014/main" id="{1DB40C00-4C43-3B4F-97D1-3E266A9F2D28}"/>
              </a:ext>
            </a:extLst>
          </p:cNvPr>
          <p:cNvSpPr>
            <a:spLocks noChangeAspect="1"/>
          </p:cNvSpPr>
          <p:nvPr/>
        </p:nvSpPr>
        <p:spPr>
          <a:xfrm>
            <a:off x="6053601" y="18943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0" name="Rectangle 86">
            <a:extLst>
              <a:ext uri="{FF2B5EF4-FFF2-40B4-BE49-F238E27FC236}">
                <a16:creationId xmlns:a16="http://schemas.microsoft.com/office/drawing/2014/main" id="{9DE26EFD-5219-F245-9E8E-DC5EEC7D0EBB}"/>
              </a:ext>
            </a:extLst>
          </p:cNvPr>
          <p:cNvSpPr>
            <a:spLocks noChangeAspect="1"/>
          </p:cNvSpPr>
          <p:nvPr/>
        </p:nvSpPr>
        <p:spPr>
          <a:xfrm>
            <a:off x="6510801" y="18943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1" name="Rectangle 87">
            <a:extLst>
              <a:ext uri="{FF2B5EF4-FFF2-40B4-BE49-F238E27FC236}">
                <a16:creationId xmlns:a16="http://schemas.microsoft.com/office/drawing/2014/main" id="{097437F0-685A-B34D-8FE1-9761000103D9}"/>
              </a:ext>
            </a:extLst>
          </p:cNvPr>
          <p:cNvSpPr>
            <a:spLocks noChangeAspect="1"/>
          </p:cNvSpPr>
          <p:nvPr/>
        </p:nvSpPr>
        <p:spPr>
          <a:xfrm>
            <a:off x="5143646" y="23699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2" name="Rectangle 88">
            <a:extLst>
              <a:ext uri="{FF2B5EF4-FFF2-40B4-BE49-F238E27FC236}">
                <a16:creationId xmlns:a16="http://schemas.microsoft.com/office/drawing/2014/main" id="{3B9A953A-BD48-0148-9A4D-85A72F5A8C85}"/>
              </a:ext>
            </a:extLst>
          </p:cNvPr>
          <p:cNvSpPr>
            <a:spLocks noChangeAspect="1"/>
          </p:cNvSpPr>
          <p:nvPr/>
        </p:nvSpPr>
        <p:spPr>
          <a:xfrm>
            <a:off x="5600846" y="23699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3" name="Rectangle 89">
            <a:extLst>
              <a:ext uri="{FF2B5EF4-FFF2-40B4-BE49-F238E27FC236}">
                <a16:creationId xmlns:a16="http://schemas.microsoft.com/office/drawing/2014/main" id="{98CCF24D-C9D9-CA48-8E2C-B9A6E2288015}"/>
              </a:ext>
            </a:extLst>
          </p:cNvPr>
          <p:cNvSpPr>
            <a:spLocks noChangeAspect="1"/>
          </p:cNvSpPr>
          <p:nvPr/>
        </p:nvSpPr>
        <p:spPr>
          <a:xfrm>
            <a:off x="6053601" y="23699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4" name="Rectangle 90">
            <a:extLst>
              <a:ext uri="{FF2B5EF4-FFF2-40B4-BE49-F238E27FC236}">
                <a16:creationId xmlns:a16="http://schemas.microsoft.com/office/drawing/2014/main" id="{DBBC95F9-B547-4F47-807F-E194498305B3}"/>
              </a:ext>
            </a:extLst>
          </p:cNvPr>
          <p:cNvSpPr>
            <a:spLocks noChangeAspect="1"/>
          </p:cNvSpPr>
          <p:nvPr/>
        </p:nvSpPr>
        <p:spPr>
          <a:xfrm>
            <a:off x="6510801" y="23699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5" name="Rectangle 91">
            <a:extLst>
              <a:ext uri="{FF2B5EF4-FFF2-40B4-BE49-F238E27FC236}">
                <a16:creationId xmlns:a16="http://schemas.microsoft.com/office/drawing/2014/main" id="{0293C5E8-2B70-9348-94CA-7EE91A529332}"/>
              </a:ext>
            </a:extLst>
          </p:cNvPr>
          <p:cNvSpPr>
            <a:spLocks noChangeAspect="1"/>
          </p:cNvSpPr>
          <p:nvPr/>
        </p:nvSpPr>
        <p:spPr>
          <a:xfrm>
            <a:off x="5143646" y="28443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6" name="Rectangle 92">
            <a:extLst>
              <a:ext uri="{FF2B5EF4-FFF2-40B4-BE49-F238E27FC236}">
                <a16:creationId xmlns:a16="http://schemas.microsoft.com/office/drawing/2014/main" id="{F32EF739-80CA-9742-A23F-07DB63830F42}"/>
              </a:ext>
            </a:extLst>
          </p:cNvPr>
          <p:cNvSpPr>
            <a:spLocks noChangeAspect="1"/>
          </p:cNvSpPr>
          <p:nvPr/>
        </p:nvSpPr>
        <p:spPr>
          <a:xfrm>
            <a:off x="5600846" y="28443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7" name="Rectangle 93">
            <a:extLst>
              <a:ext uri="{FF2B5EF4-FFF2-40B4-BE49-F238E27FC236}">
                <a16:creationId xmlns:a16="http://schemas.microsoft.com/office/drawing/2014/main" id="{C9D8A867-BFA8-9E41-BF73-63C73124BA07}"/>
              </a:ext>
            </a:extLst>
          </p:cNvPr>
          <p:cNvSpPr>
            <a:spLocks noChangeAspect="1"/>
          </p:cNvSpPr>
          <p:nvPr/>
        </p:nvSpPr>
        <p:spPr>
          <a:xfrm>
            <a:off x="6053601" y="28443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8" name="Rectangle 94">
            <a:extLst>
              <a:ext uri="{FF2B5EF4-FFF2-40B4-BE49-F238E27FC236}">
                <a16:creationId xmlns:a16="http://schemas.microsoft.com/office/drawing/2014/main" id="{8BADBD44-94A8-6A4A-B8E0-F8BFEFF81D32}"/>
              </a:ext>
            </a:extLst>
          </p:cNvPr>
          <p:cNvSpPr>
            <a:spLocks noChangeAspect="1"/>
          </p:cNvSpPr>
          <p:nvPr/>
        </p:nvSpPr>
        <p:spPr>
          <a:xfrm>
            <a:off x="6510801" y="28443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9" name="Rectangle 95">
            <a:extLst>
              <a:ext uri="{FF2B5EF4-FFF2-40B4-BE49-F238E27FC236}">
                <a16:creationId xmlns:a16="http://schemas.microsoft.com/office/drawing/2014/main" id="{D3FE6791-A8CA-034A-A155-4C169381131D}"/>
              </a:ext>
            </a:extLst>
          </p:cNvPr>
          <p:cNvSpPr>
            <a:spLocks noChangeAspect="1"/>
          </p:cNvSpPr>
          <p:nvPr/>
        </p:nvSpPr>
        <p:spPr>
          <a:xfrm>
            <a:off x="5143646" y="331994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0" name="Rectangle 96">
            <a:extLst>
              <a:ext uri="{FF2B5EF4-FFF2-40B4-BE49-F238E27FC236}">
                <a16:creationId xmlns:a16="http://schemas.microsoft.com/office/drawing/2014/main" id="{D08F28F1-BF69-9F47-910A-1C87D420F57B}"/>
              </a:ext>
            </a:extLst>
          </p:cNvPr>
          <p:cNvSpPr>
            <a:spLocks noChangeAspect="1"/>
          </p:cNvSpPr>
          <p:nvPr/>
        </p:nvSpPr>
        <p:spPr>
          <a:xfrm>
            <a:off x="5600846" y="331994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1" name="Rectangle 97">
            <a:extLst>
              <a:ext uri="{FF2B5EF4-FFF2-40B4-BE49-F238E27FC236}">
                <a16:creationId xmlns:a16="http://schemas.microsoft.com/office/drawing/2014/main" id="{A695B050-E32D-BF4E-8E0C-6C034F6232F5}"/>
              </a:ext>
            </a:extLst>
          </p:cNvPr>
          <p:cNvSpPr>
            <a:spLocks noChangeAspect="1"/>
          </p:cNvSpPr>
          <p:nvPr/>
        </p:nvSpPr>
        <p:spPr>
          <a:xfrm>
            <a:off x="6053601" y="331994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2" name="Rectangle 98">
            <a:extLst>
              <a:ext uri="{FF2B5EF4-FFF2-40B4-BE49-F238E27FC236}">
                <a16:creationId xmlns:a16="http://schemas.microsoft.com/office/drawing/2014/main" id="{0C7278E4-E370-8D4B-95BA-008591D26064}"/>
              </a:ext>
            </a:extLst>
          </p:cNvPr>
          <p:cNvSpPr>
            <a:spLocks noChangeAspect="1"/>
          </p:cNvSpPr>
          <p:nvPr/>
        </p:nvSpPr>
        <p:spPr>
          <a:xfrm>
            <a:off x="6510801" y="331994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99">
                <a:extLst>
                  <a:ext uri="{FF2B5EF4-FFF2-40B4-BE49-F238E27FC236}">
                    <a16:creationId xmlns:a16="http://schemas.microsoft.com/office/drawing/2014/main" id="{EC0B3586-8853-264F-BCC0-75AF216F3A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9366" y="1949610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3" name="Oval 99">
                <a:extLst>
                  <a:ext uri="{FF2B5EF4-FFF2-40B4-BE49-F238E27FC236}">
                    <a16:creationId xmlns:a16="http://schemas.microsoft.com/office/drawing/2014/main" id="{EC0B3586-8853-264F-BCC0-75AF216F3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366" y="1949610"/>
                <a:ext cx="365760" cy="365760"/>
              </a:xfrm>
              <a:prstGeom prst="ellipse">
                <a:avLst/>
              </a:prstGeom>
              <a:blipFill>
                <a:blip r:embed="rId4"/>
                <a:stretch>
                  <a:fillRect l="-13333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100">
                <a:extLst>
                  <a:ext uri="{FF2B5EF4-FFF2-40B4-BE49-F238E27FC236}">
                    <a16:creationId xmlns:a16="http://schemas.microsoft.com/office/drawing/2014/main" id="{8DB91FB4-3B8B-ED4C-A6B5-BE08ACACF4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46566" y="2425225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4" name="Oval 100">
                <a:extLst>
                  <a:ext uri="{FF2B5EF4-FFF2-40B4-BE49-F238E27FC236}">
                    <a16:creationId xmlns:a16="http://schemas.microsoft.com/office/drawing/2014/main" id="{8DB91FB4-3B8B-ED4C-A6B5-BE08ACACF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566" y="2425225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 l="-16667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101">
                <a:extLst>
                  <a:ext uri="{FF2B5EF4-FFF2-40B4-BE49-F238E27FC236}">
                    <a16:creationId xmlns:a16="http://schemas.microsoft.com/office/drawing/2014/main" id="{30CACAC5-A2CD-E949-B050-7BE8E0D52E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9321" y="2899570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5" name="Oval 101">
                <a:extLst>
                  <a:ext uri="{FF2B5EF4-FFF2-40B4-BE49-F238E27FC236}">
                    <a16:creationId xmlns:a16="http://schemas.microsoft.com/office/drawing/2014/main" id="{30CACAC5-A2CD-E949-B050-7BE8E0D52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321" y="2899570"/>
                <a:ext cx="365760" cy="365760"/>
              </a:xfrm>
              <a:prstGeom prst="ellipse">
                <a:avLst/>
              </a:prstGeom>
              <a:blipFill>
                <a:blip r:embed="rId6"/>
                <a:stretch>
                  <a:fillRect l="-13333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102">
                <a:extLst>
                  <a:ext uri="{FF2B5EF4-FFF2-40B4-BE49-F238E27FC236}">
                    <a16:creationId xmlns:a16="http://schemas.microsoft.com/office/drawing/2014/main" id="{74692937-E5C1-5C42-A854-F2FBFBAB42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56521" y="3375185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6" name="Oval 102">
                <a:extLst>
                  <a:ext uri="{FF2B5EF4-FFF2-40B4-BE49-F238E27FC236}">
                    <a16:creationId xmlns:a16="http://schemas.microsoft.com/office/drawing/2014/main" id="{74692937-E5C1-5C42-A854-F2FBFBAB4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21" y="3375185"/>
                <a:ext cx="365760" cy="365760"/>
              </a:xfrm>
              <a:prstGeom prst="ellipse">
                <a:avLst/>
              </a:prstGeom>
              <a:blipFill>
                <a:blip r:embed="rId7"/>
                <a:stretch>
                  <a:fillRect l="-16667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103">
                <a:extLst>
                  <a:ext uri="{FF2B5EF4-FFF2-40B4-BE49-F238E27FC236}">
                    <a16:creationId xmlns:a16="http://schemas.microsoft.com/office/drawing/2014/main" id="{207211DC-9884-CE45-8187-339EBA6672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9366" y="2425225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7" name="Oval 103">
                <a:extLst>
                  <a:ext uri="{FF2B5EF4-FFF2-40B4-BE49-F238E27FC236}">
                    <a16:creationId xmlns:a16="http://schemas.microsoft.com/office/drawing/2014/main" id="{207211DC-9884-CE45-8187-339EBA667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366" y="2425225"/>
                <a:ext cx="365760" cy="365760"/>
              </a:xfrm>
              <a:prstGeom prst="ellipse">
                <a:avLst/>
              </a:prstGeom>
              <a:blipFill>
                <a:blip r:embed="rId8"/>
                <a:stretch>
                  <a:fillRect l="-10000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105">
                <a:extLst>
                  <a:ext uri="{FF2B5EF4-FFF2-40B4-BE49-F238E27FC236}">
                    <a16:creationId xmlns:a16="http://schemas.microsoft.com/office/drawing/2014/main" id="{E9D59342-0059-CE46-B249-8A54CCC364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9366" y="3374550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58" name="Oval 105">
                <a:extLst>
                  <a:ext uri="{FF2B5EF4-FFF2-40B4-BE49-F238E27FC236}">
                    <a16:creationId xmlns:a16="http://schemas.microsoft.com/office/drawing/2014/main" id="{E9D59342-0059-CE46-B249-8A54CCC36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366" y="3374550"/>
                <a:ext cx="365760" cy="365760"/>
              </a:xfrm>
              <a:prstGeom prst="ellipse">
                <a:avLst/>
              </a:prstGeom>
              <a:blipFill>
                <a:blip r:embed="rId9"/>
                <a:stretch>
                  <a:fillRect l="-13333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99">
                <a:extLst>
                  <a:ext uri="{FF2B5EF4-FFF2-40B4-BE49-F238E27FC236}">
                    <a16:creationId xmlns:a16="http://schemas.microsoft.com/office/drawing/2014/main" id="{B09687A6-2480-5041-9560-4E456CDD3B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9321" y="1949610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9" name="Oval 99">
                <a:extLst>
                  <a:ext uri="{FF2B5EF4-FFF2-40B4-BE49-F238E27FC236}">
                    <a16:creationId xmlns:a16="http://schemas.microsoft.com/office/drawing/2014/main" id="{B09687A6-2480-5041-9560-4E456CDD3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321" y="1949610"/>
                <a:ext cx="365760" cy="365760"/>
              </a:xfrm>
              <a:prstGeom prst="ellipse">
                <a:avLst/>
              </a:prstGeom>
              <a:blipFill>
                <a:blip r:embed="rId10"/>
                <a:stretch>
                  <a:fillRect l="-16667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83">
            <a:extLst>
              <a:ext uri="{FF2B5EF4-FFF2-40B4-BE49-F238E27FC236}">
                <a16:creationId xmlns:a16="http://schemas.microsoft.com/office/drawing/2014/main" id="{011EC790-EE4E-8148-8B8F-0AB896D02A9E}"/>
              </a:ext>
            </a:extLst>
          </p:cNvPr>
          <p:cNvSpPr>
            <a:spLocks noChangeAspect="1"/>
          </p:cNvSpPr>
          <p:nvPr/>
        </p:nvSpPr>
        <p:spPr>
          <a:xfrm>
            <a:off x="8184473" y="189321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1" name="Rectangle 84">
            <a:extLst>
              <a:ext uri="{FF2B5EF4-FFF2-40B4-BE49-F238E27FC236}">
                <a16:creationId xmlns:a16="http://schemas.microsoft.com/office/drawing/2014/main" id="{DA5666E2-0B83-F949-B998-3BECDC1E2F33}"/>
              </a:ext>
            </a:extLst>
          </p:cNvPr>
          <p:cNvSpPr>
            <a:spLocks noChangeAspect="1"/>
          </p:cNvSpPr>
          <p:nvPr/>
        </p:nvSpPr>
        <p:spPr>
          <a:xfrm>
            <a:off x="8641673" y="189321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4" name="Rectangle 85">
            <a:extLst>
              <a:ext uri="{FF2B5EF4-FFF2-40B4-BE49-F238E27FC236}">
                <a16:creationId xmlns:a16="http://schemas.microsoft.com/office/drawing/2014/main" id="{539DDF9A-0774-7E45-9F2B-10D5B8FED7B1}"/>
              </a:ext>
            </a:extLst>
          </p:cNvPr>
          <p:cNvSpPr>
            <a:spLocks noChangeAspect="1"/>
          </p:cNvSpPr>
          <p:nvPr/>
        </p:nvSpPr>
        <p:spPr>
          <a:xfrm>
            <a:off x="9094428" y="189321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5" name="Rectangle 86">
            <a:extLst>
              <a:ext uri="{FF2B5EF4-FFF2-40B4-BE49-F238E27FC236}">
                <a16:creationId xmlns:a16="http://schemas.microsoft.com/office/drawing/2014/main" id="{E89E79A4-0674-4E47-902D-21AFFCA330A6}"/>
              </a:ext>
            </a:extLst>
          </p:cNvPr>
          <p:cNvSpPr>
            <a:spLocks noChangeAspect="1"/>
          </p:cNvSpPr>
          <p:nvPr/>
        </p:nvSpPr>
        <p:spPr>
          <a:xfrm>
            <a:off x="9551628" y="189321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6" name="Rectangle 87">
            <a:extLst>
              <a:ext uri="{FF2B5EF4-FFF2-40B4-BE49-F238E27FC236}">
                <a16:creationId xmlns:a16="http://schemas.microsoft.com/office/drawing/2014/main" id="{C95EE30E-DE89-9841-90DC-AE78E64972E8}"/>
              </a:ext>
            </a:extLst>
          </p:cNvPr>
          <p:cNvSpPr>
            <a:spLocks noChangeAspect="1"/>
          </p:cNvSpPr>
          <p:nvPr/>
        </p:nvSpPr>
        <p:spPr>
          <a:xfrm>
            <a:off x="8184473" y="23688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7" name="Rectangle 88">
            <a:extLst>
              <a:ext uri="{FF2B5EF4-FFF2-40B4-BE49-F238E27FC236}">
                <a16:creationId xmlns:a16="http://schemas.microsoft.com/office/drawing/2014/main" id="{6B4EC917-471F-AA44-99E6-4D16E006D842}"/>
              </a:ext>
            </a:extLst>
          </p:cNvPr>
          <p:cNvSpPr>
            <a:spLocks noChangeAspect="1"/>
          </p:cNvSpPr>
          <p:nvPr/>
        </p:nvSpPr>
        <p:spPr>
          <a:xfrm>
            <a:off x="8641673" y="23688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8" name="Rectangle 89">
            <a:extLst>
              <a:ext uri="{FF2B5EF4-FFF2-40B4-BE49-F238E27FC236}">
                <a16:creationId xmlns:a16="http://schemas.microsoft.com/office/drawing/2014/main" id="{095067AF-EF8C-214F-B0E5-7CE9F0F6F860}"/>
              </a:ext>
            </a:extLst>
          </p:cNvPr>
          <p:cNvSpPr>
            <a:spLocks noChangeAspect="1"/>
          </p:cNvSpPr>
          <p:nvPr/>
        </p:nvSpPr>
        <p:spPr>
          <a:xfrm>
            <a:off x="9094428" y="23688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9" name="Rectangle 90">
            <a:extLst>
              <a:ext uri="{FF2B5EF4-FFF2-40B4-BE49-F238E27FC236}">
                <a16:creationId xmlns:a16="http://schemas.microsoft.com/office/drawing/2014/main" id="{322A0A36-AD87-1F4F-A698-785DCB40C7DA}"/>
              </a:ext>
            </a:extLst>
          </p:cNvPr>
          <p:cNvSpPr>
            <a:spLocks noChangeAspect="1"/>
          </p:cNvSpPr>
          <p:nvPr/>
        </p:nvSpPr>
        <p:spPr>
          <a:xfrm>
            <a:off x="9551628" y="23688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0" name="Rectangle 91">
            <a:extLst>
              <a:ext uri="{FF2B5EF4-FFF2-40B4-BE49-F238E27FC236}">
                <a16:creationId xmlns:a16="http://schemas.microsoft.com/office/drawing/2014/main" id="{29A7E505-BB3C-1C4C-9A50-593DA63826F7}"/>
              </a:ext>
            </a:extLst>
          </p:cNvPr>
          <p:cNvSpPr>
            <a:spLocks noChangeAspect="1"/>
          </p:cNvSpPr>
          <p:nvPr/>
        </p:nvSpPr>
        <p:spPr>
          <a:xfrm>
            <a:off x="8184473" y="284317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1" name="Rectangle 92">
            <a:extLst>
              <a:ext uri="{FF2B5EF4-FFF2-40B4-BE49-F238E27FC236}">
                <a16:creationId xmlns:a16="http://schemas.microsoft.com/office/drawing/2014/main" id="{DD31858C-46DB-2B44-ADCE-857B798D2F6A}"/>
              </a:ext>
            </a:extLst>
          </p:cNvPr>
          <p:cNvSpPr>
            <a:spLocks noChangeAspect="1"/>
          </p:cNvSpPr>
          <p:nvPr/>
        </p:nvSpPr>
        <p:spPr>
          <a:xfrm>
            <a:off x="8641673" y="284317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2" name="Rectangle 93">
            <a:extLst>
              <a:ext uri="{FF2B5EF4-FFF2-40B4-BE49-F238E27FC236}">
                <a16:creationId xmlns:a16="http://schemas.microsoft.com/office/drawing/2014/main" id="{9D4471DA-D401-514A-966B-6CA76158A30B}"/>
              </a:ext>
            </a:extLst>
          </p:cNvPr>
          <p:cNvSpPr>
            <a:spLocks noChangeAspect="1"/>
          </p:cNvSpPr>
          <p:nvPr/>
        </p:nvSpPr>
        <p:spPr>
          <a:xfrm>
            <a:off x="9094428" y="284317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3" name="Rectangle 94">
            <a:extLst>
              <a:ext uri="{FF2B5EF4-FFF2-40B4-BE49-F238E27FC236}">
                <a16:creationId xmlns:a16="http://schemas.microsoft.com/office/drawing/2014/main" id="{70C13B37-736D-BD4F-BB55-EC6143957B09}"/>
              </a:ext>
            </a:extLst>
          </p:cNvPr>
          <p:cNvSpPr>
            <a:spLocks noChangeAspect="1"/>
          </p:cNvSpPr>
          <p:nvPr/>
        </p:nvSpPr>
        <p:spPr>
          <a:xfrm>
            <a:off x="9551628" y="284317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4" name="Rectangle 95">
            <a:extLst>
              <a:ext uri="{FF2B5EF4-FFF2-40B4-BE49-F238E27FC236}">
                <a16:creationId xmlns:a16="http://schemas.microsoft.com/office/drawing/2014/main" id="{DBEC6A8C-4865-324B-A7DF-D6BAF7826672}"/>
              </a:ext>
            </a:extLst>
          </p:cNvPr>
          <p:cNvSpPr>
            <a:spLocks noChangeAspect="1"/>
          </p:cNvSpPr>
          <p:nvPr/>
        </p:nvSpPr>
        <p:spPr>
          <a:xfrm>
            <a:off x="8184473" y="331878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5" name="Rectangle 96">
            <a:extLst>
              <a:ext uri="{FF2B5EF4-FFF2-40B4-BE49-F238E27FC236}">
                <a16:creationId xmlns:a16="http://schemas.microsoft.com/office/drawing/2014/main" id="{8ABE7A48-8B8E-9D4D-9564-DB4246787E3C}"/>
              </a:ext>
            </a:extLst>
          </p:cNvPr>
          <p:cNvSpPr>
            <a:spLocks noChangeAspect="1"/>
          </p:cNvSpPr>
          <p:nvPr/>
        </p:nvSpPr>
        <p:spPr>
          <a:xfrm>
            <a:off x="8641673" y="331878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6" name="Rectangle 97">
            <a:extLst>
              <a:ext uri="{FF2B5EF4-FFF2-40B4-BE49-F238E27FC236}">
                <a16:creationId xmlns:a16="http://schemas.microsoft.com/office/drawing/2014/main" id="{8440DE6E-13EB-AF45-9D45-60D832A36793}"/>
              </a:ext>
            </a:extLst>
          </p:cNvPr>
          <p:cNvSpPr>
            <a:spLocks noChangeAspect="1"/>
          </p:cNvSpPr>
          <p:nvPr/>
        </p:nvSpPr>
        <p:spPr>
          <a:xfrm>
            <a:off x="9094428" y="331878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7" name="Rectangle 98">
            <a:extLst>
              <a:ext uri="{FF2B5EF4-FFF2-40B4-BE49-F238E27FC236}">
                <a16:creationId xmlns:a16="http://schemas.microsoft.com/office/drawing/2014/main" id="{3A194220-F9A2-7440-AF9C-2791A9895173}"/>
              </a:ext>
            </a:extLst>
          </p:cNvPr>
          <p:cNvSpPr>
            <a:spLocks noChangeAspect="1"/>
          </p:cNvSpPr>
          <p:nvPr/>
        </p:nvSpPr>
        <p:spPr>
          <a:xfrm>
            <a:off x="9551628" y="331878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1F3EEA55-9CD4-0F4F-BD2A-9C436D657B72}"/>
              </a:ext>
            </a:extLst>
          </p:cNvPr>
          <p:cNvSpPr/>
          <p:nvPr/>
        </p:nvSpPr>
        <p:spPr>
          <a:xfrm>
            <a:off x="5119072" y="4178218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58B50318-A69A-6246-ACF1-E60C7DA972D1}"/>
              </a:ext>
            </a:extLst>
          </p:cNvPr>
          <p:cNvSpPr/>
          <p:nvPr/>
        </p:nvSpPr>
        <p:spPr>
          <a:xfrm>
            <a:off x="8126251" y="4180430"/>
            <a:ext cx="2027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dirty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? </a:t>
            </a:r>
            <a:r>
              <a:rPr lang="en-US" altLang="zh-CN" dirty="0" err="1">
                <a:solidFill>
                  <a:srgbClr val="FF0000"/>
                </a:solidFill>
                <a:latin typeface="Arial" charset="0"/>
                <a:sym typeface="Verdana" pitchFamily="34" charset="0"/>
              </a:rPr>
              <a:t>nonzeros</a:t>
            </a:r>
            <a:endParaRPr lang="en-US" altLang="zh-CN" b="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(to be computed)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99">
                <a:extLst>
                  <a:ext uri="{FF2B5EF4-FFF2-40B4-BE49-F238E27FC236}">
                    <a16:creationId xmlns:a16="http://schemas.microsoft.com/office/drawing/2014/main" id="{47F81DD0-EC51-8742-B03C-57A70417A4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25139" y="1948006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1" name="Oval 99">
                <a:extLst>
                  <a:ext uri="{FF2B5EF4-FFF2-40B4-BE49-F238E27FC236}">
                    <a16:creationId xmlns:a16="http://schemas.microsoft.com/office/drawing/2014/main" id="{47F81DD0-EC51-8742-B03C-57A70417A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139" y="1948006"/>
                <a:ext cx="365760" cy="365760"/>
              </a:xfrm>
              <a:prstGeom prst="ellipse">
                <a:avLst/>
              </a:prstGeom>
              <a:blipFill>
                <a:blip r:embed="rId11"/>
                <a:stretch>
                  <a:fillRect b="-1666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99">
                <a:extLst>
                  <a:ext uri="{FF2B5EF4-FFF2-40B4-BE49-F238E27FC236}">
                    <a16:creationId xmlns:a16="http://schemas.microsoft.com/office/drawing/2014/main" id="{04E0F8AF-7A72-E243-A8E0-A735E6C2F3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9539" y="1948006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2" name="Oval 99">
                <a:extLst>
                  <a:ext uri="{FF2B5EF4-FFF2-40B4-BE49-F238E27FC236}">
                    <a16:creationId xmlns:a16="http://schemas.microsoft.com/office/drawing/2014/main" id="{04E0F8AF-7A72-E243-A8E0-A735E6C2F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539" y="1948006"/>
                <a:ext cx="365760" cy="365760"/>
              </a:xfrm>
              <a:prstGeom prst="ellipse">
                <a:avLst/>
              </a:prstGeom>
              <a:blipFill>
                <a:blip r:embed="rId11"/>
                <a:stretch>
                  <a:fillRect b="-1666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99">
                <a:extLst>
                  <a:ext uri="{FF2B5EF4-FFF2-40B4-BE49-F238E27FC236}">
                    <a16:creationId xmlns:a16="http://schemas.microsoft.com/office/drawing/2014/main" id="{FC488B32-231B-C44F-B662-61648ED04D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32416" y="2419930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4" name="Oval 99">
                <a:extLst>
                  <a:ext uri="{FF2B5EF4-FFF2-40B4-BE49-F238E27FC236}">
                    <a16:creationId xmlns:a16="http://schemas.microsoft.com/office/drawing/2014/main" id="{FC488B32-231B-C44F-B662-61648ED04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416" y="2419930"/>
                <a:ext cx="365760" cy="365760"/>
              </a:xfrm>
              <a:prstGeom prst="ellipse">
                <a:avLst/>
              </a:prstGeom>
              <a:blipFill>
                <a:blip r:embed="rId12"/>
                <a:stretch>
                  <a:fillRect b="-1666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99">
                <a:extLst>
                  <a:ext uri="{FF2B5EF4-FFF2-40B4-BE49-F238E27FC236}">
                    <a16:creationId xmlns:a16="http://schemas.microsoft.com/office/drawing/2014/main" id="{6FC47D75-CB51-8B4F-BB54-933BC84C66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87393" y="2430202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5" name="Oval 99">
                <a:extLst>
                  <a:ext uri="{FF2B5EF4-FFF2-40B4-BE49-F238E27FC236}">
                    <a16:creationId xmlns:a16="http://schemas.microsoft.com/office/drawing/2014/main" id="{6FC47D75-CB51-8B4F-BB54-933BC84C6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393" y="2430202"/>
                <a:ext cx="365760" cy="365760"/>
              </a:xfrm>
              <a:prstGeom prst="ellipse">
                <a:avLst/>
              </a:prstGeom>
              <a:blipFill>
                <a:blip r:embed="rId13"/>
                <a:stretch>
                  <a:fillRect b="-1666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99">
                <a:extLst>
                  <a:ext uri="{FF2B5EF4-FFF2-40B4-BE49-F238E27FC236}">
                    <a16:creationId xmlns:a16="http://schemas.microsoft.com/office/drawing/2014/main" id="{B916490F-E399-9B42-8ABA-D3CA3F72EB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32416" y="3364535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6" name="Oval 99">
                <a:extLst>
                  <a:ext uri="{FF2B5EF4-FFF2-40B4-BE49-F238E27FC236}">
                    <a16:creationId xmlns:a16="http://schemas.microsoft.com/office/drawing/2014/main" id="{B916490F-E399-9B42-8ABA-D3CA3F72E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416" y="3364535"/>
                <a:ext cx="365760" cy="365760"/>
              </a:xfrm>
              <a:prstGeom prst="ellipse">
                <a:avLst/>
              </a:prstGeom>
              <a:blipFill>
                <a:blip r:embed="rId14"/>
                <a:stretch>
                  <a:fillRect b="-12903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99">
                <a:extLst>
                  <a:ext uri="{FF2B5EF4-FFF2-40B4-BE49-F238E27FC236}">
                    <a16:creationId xmlns:a16="http://schemas.microsoft.com/office/drawing/2014/main" id="{88FE11A1-55EE-0547-A4E8-C4163504E5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43966" y="2423687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7" name="Oval 99">
                <a:extLst>
                  <a:ext uri="{FF2B5EF4-FFF2-40B4-BE49-F238E27FC236}">
                    <a16:creationId xmlns:a16="http://schemas.microsoft.com/office/drawing/2014/main" id="{88FE11A1-55EE-0547-A4E8-C4163504E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66" y="2423687"/>
                <a:ext cx="365760" cy="365760"/>
              </a:xfrm>
              <a:prstGeom prst="ellipse">
                <a:avLst/>
              </a:prstGeom>
              <a:blipFill>
                <a:blip r:embed="rId15"/>
                <a:stretch>
                  <a:fillRect b="-12903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99">
                <a:extLst>
                  <a:ext uri="{FF2B5EF4-FFF2-40B4-BE49-F238E27FC236}">
                    <a16:creationId xmlns:a16="http://schemas.microsoft.com/office/drawing/2014/main" id="{382C53CB-5328-7843-9AF2-306A952842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98943" y="2433959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8" name="Oval 99">
                <a:extLst>
                  <a:ext uri="{FF2B5EF4-FFF2-40B4-BE49-F238E27FC236}">
                    <a16:creationId xmlns:a16="http://schemas.microsoft.com/office/drawing/2014/main" id="{382C53CB-5328-7843-9AF2-306A95284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943" y="2433959"/>
                <a:ext cx="365760" cy="365760"/>
              </a:xfrm>
              <a:prstGeom prst="ellipse">
                <a:avLst/>
              </a:prstGeom>
              <a:blipFill>
                <a:blip r:embed="rId13"/>
                <a:stretch>
                  <a:fillRect b="-1666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99">
                <a:extLst>
                  <a:ext uri="{FF2B5EF4-FFF2-40B4-BE49-F238E27FC236}">
                    <a16:creationId xmlns:a16="http://schemas.microsoft.com/office/drawing/2014/main" id="{0043EC7F-0D2C-E44F-99AF-88EC517A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9539" y="3358859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9" name="Oval 99">
                <a:extLst>
                  <a:ext uri="{FF2B5EF4-FFF2-40B4-BE49-F238E27FC236}">
                    <a16:creationId xmlns:a16="http://schemas.microsoft.com/office/drawing/2014/main" id="{0043EC7F-0D2C-E44F-99AF-88EC517AB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539" y="3358859"/>
                <a:ext cx="365760" cy="365760"/>
              </a:xfrm>
              <a:prstGeom prst="ellipse">
                <a:avLst/>
              </a:prstGeom>
              <a:blipFill>
                <a:blip r:embed="rId16"/>
                <a:stretch>
                  <a:fillRect b="-1666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B9A1B7C4-8410-FC4D-B8A8-63ACB4530CD4}"/>
              </a:ext>
            </a:extLst>
          </p:cNvPr>
          <p:cNvSpPr txBox="1"/>
          <p:nvPr/>
        </p:nvSpPr>
        <p:spPr>
          <a:xfrm>
            <a:off x="1721922" y="49757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90" name="圆角矩形 89">
            <a:extLst>
              <a:ext uri="{FF2B5EF4-FFF2-40B4-BE49-F238E27FC236}">
                <a16:creationId xmlns:a16="http://schemas.microsoft.com/office/drawing/2014/main" id="{A25D90D5-9C3F-DB4C-AEA5-5CEAC34B189F}"/>
              </a:ext>
            </a:extLst>
          </p:cNvPr>
          <p:cNvSpPr/>
          <p:nvPr/>
        </p:nvSpPr>
        <p:spPr>
          <a:xfrm>
            <a:off x="1222298" y="5555135"/>
            <a:ext cx="2458193" cy="687532"/>
          </a:xfrm>
          <a:prstGeom prst="round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Symbolic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SpGEMM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8CA70D-9C3D-0941-88CE-7F7C8B8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17</a:t>
            </a:fld>
            <a:endParaRPr kumimoji="1"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921C069-FE17-CA4D-95EE-8D88A5B45E64}"/>
              </a:ext>
            </a:extLst>
          </p:cNvPr>
          <p:cNvSpPr txBox="1"/>
          <p:nvPr/>
        </p:nvSpPr>
        <p:spPr>
          <a:xfrm>
            <a:off x="11032177" y="66976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7E62D104-E221-AA49-8A97-B4FC454666DC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360C37-1123-A64A-9C62-E04D5D5E93BD}"/>
              </a:ext>
            </a:extLst>
          </p:cNvPr>
          <p:cNvSpPr txBox="1"/>
          <p:nvPr/>
        </p:nvSpPr>
        <p:spPr>
          <a:xfrm>
            <a:off x="248569" y="756319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 2: Unknown size of </a:t>
            </a:r>
            <a:r>
              <a:rPr kumimoji="1" lang="en-US" altLang="zh-C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CN" alt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507E0BB-9152-7041-A029-94708581381D}"/>
              </a:ext>
            </a:extLst>
          </p:cNvPr>
          <p:cNvSpPr/>
          <p:nvPr/>
        </p:nvSpPr>
        <p:spPr>
          <a:xfrm>
            <a:off x="2492048" y="4178218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13" name="Rectangle 83">
            <a:extLst>
              <a:ext uri="{FF2B5EF4-FFF2-40B4-BE49-F238E27FC236}">
                <a16:creationId xmlns:a16="http://schemas.microsoft.com/office/drawing/2014/main" id="{2DD257A3-713F-7345-BEBF-DC72E396B33B}"/>
              </a:ext>
            </a:extLst>
          </p:cNvPr>
          <p:cNvSpPr>
            <a:spLocks noChangeAspect="1"/>
          </p:cNvSpPr>
          <p:nvPr/>
        </p:nvSpPr>
        <p:spPr>
          <a:xfrm>
            <a:off x="2332028" y="189347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4" name="Rectangle 84">
            <a:extLst>
              <a:ext uri="{FF2B5EF4-FFF2-40B4-BE49-F238E27FC236}">
                <a16:creationId xmlns:a16="http://schemas.microsoft.com/office/drawing/2014/main" id="{579A5999-5490-0841-BA99-A405F166EEA8}"/>
              </a:ext>
            </a:extLst>
          </p:cNvPr>
          <p:cNvSpPr>
            <a:spLocks noChangeAspect="1"/>
          </p:cNvSpPr>
          <p:nvPr/>
        </p:nvSpPr>
        <p:spPr>
          <a:xfrm>
            <a:off x="2789228" y="189347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5" name="Rectangle 85">
            <a:extLst>
              <a:ext uri="{FF2B5EF4-FFF2-40B4-BE49-F238E27FC236}">
                <a16:creationId xmlns:a16="http://schemas.microsoft.com/office/drawing/2014/main" id="{428A358F-622A-1C48-985D-BFA92E8C0DA7}"/>
              </a:ext>
            </a:extLst>
          </p:cNvPr>
          <p:cNvSpPr>
            <a:spLocks noChangeAspect="1"/>
          </p:cNvSpPr>
          <p:nvPr/>
        </p:nvSpPr>
        <p:spPr>
          <a:xfrm>
            <a:off x="3241983" y="189347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" name="Rectangle 86">
            <a:extLst>
              <a:ext uri="{FF2B5EF4-FFF2-40B4-BE49-F238E27FC236}">
                <a16:creationId xmlns:a16="http://schemas.microsoft.com/office/drawing/2014/main" id="{84A83C29-599C-6840-B39C-90DCC46A2E6C}"/>
              </a:ext>
            </a:extLst>
          </p:cNvPr>
          <p:cNvSpPr>
            <a:spLocks noChangeAspect="1"/>
          </p:cNvSpPr>
          <p:nvPr/>
        </p:nvSpPr>
        <p:spPr>
          <a:xfrm>
            <a:off x="3699183" y="189347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7" name="Rectangle 87">
            <a:extLst>
              <a:ext uri="{FF2B5EF4-FFF2-40B4-BE49-F238E27FC236}">
                <a16:creationId xmlns:a16="http://schemas.microsoft.com/office/drawing/2014/main" id="{95F4EB03-E065-494C-9730-6713F6F5310E}"/>
              </a:ext>
            </a:extLst>
          </p:cNvPr>
          <p:cNvSpPr>
            <a:spLocks noChangeAspect="1"/>
          </p:cNvSpPr>
          <p:nvPr/>
        </p:nvSpPr>
        <p:spPr>
          <a:xfrm>
            <a:off x="2332028" y="236908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8" name="Rectangle 88">
            <a:extLst>
              <a:ext uri="{FF2B5EF4-FFF2-40B4-BE49-F238E27FC236}">
                <a16:creationId xmlns:a16="http://schemas.microsoft.com/office/drawing/2014/main" id="{1496E9BA-F8AE-6E47-B1B4-A40F67C3D7CB}"/>
              </a:ext>
            </a:extLst>
          </p:cNvPr>
          <p:cNvSpPr>
            <a:spLocks noChangeAspect="1"/>
          </p:cNvSpPr>
          <p:nvPr/>
        </p:nvSpPr>
        <p:spPr>
          <a:xfrm>
            <a:off x="2789228" y="236908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9" name="Rectangle 89">
            <a:extLst>
              <a:ext uri="{FF2B5EF4-FFF2-40B4-BE49-F238E27FC236}">
                <a16:creationId xmlns:a16="http://schemas.microsoft.com/office/drawing/2014/main" id="{60EAB40E-2593-A941-A4E6-4AD44068F4C0}"/>
              </a:ext>
            </a:extLst>
          </p:cNvPr>
          <p:cNvSpPr>
            <a:spLocks noChangeAspect="1"/>
          </p:cNvSpPr>
          <p:nvPr/>
        </p:nvSpPr>
        <p:spPr>
          <a:xfrm>
            <a:off x="3241983" y="236908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0" name="Rectangle 90">
            <a:extLst>
              <a:ext uri="{FF2B5EF4-FFF2-40B4-BE49-F238E27FC236}">
                <a16:creationId xmlns:a16="http://schemas.microsoft.com/office/drawing/2014/main" id="{685A5F88-37E5-3543-A211-2A5E192F6930}"/>
              </a:ext>
            </a:extLst>
          </p:cNvPr>
          <p:cNvSpPr>
            <a:spLocks noChangeAspect="1"/>
          </p:cNvSpPr>
          <p:nvPr/>
        </p:nvSpPr>
        <p:spPr>
          <a:xfrm>
            <a:off x="3699183" y="236908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1" name="Rectangle 91">
            <a:extLst>
              <a:ext uri="{FF2B5EF4-FFF2-40B4-BE49-F238E27FC236}">
                <a16:creationId xmlns:a16="http://schemas.microsoft.com/office/drawing/2014/main" id="{E75F34B2-764E-0746-82B2-E10BF2A5539E}"/>
              </a:ext>
            </a:extLst>
          </p:cNvPr>
          <p:cNvSpPr>
            <a:spLocks noChangeAspect="1"/>
          </p:cNvSpPr>
          <p:nvPr/>
        </p:nvSpPr>
        <p:spPr>
          <a:xfrm>
            <a:off x="2332028" y="284343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2" name="Rectangle 92">
            <a:extLst>
              <a:ext uri="{FF2B5EF4-FFF2-40B4-BE49-F238E27FC236}">
                <a16:creationId xmlns:a16="http://schemas.microsoft.com/office/drawing/2014/main" id="{3722AEBE-091A-3B4E-979E-011E3A6C7DE4}"/>
              </a:ext>
            </a:extLst>
          </p:cNvPr>
          <p:cNvSpPr>
            <a:spLocks noChangeAspect="1"/>
          </p:cNvSpPr>
          <p:nvPr/>
        </p:nvSpPr>
        <p:spPr>
          <a:xfrm>
            <a:off x="2789228" y="284343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3" name="Rectangle 93">
            <a:extLst>
              <a:ext uri="{FF2B5EF4-FFF2-40B4-BE49-F238E27FC236}">
                <a16:creationId xmlns:a16="http://schemas.microsoft.com/office/drawing/2014/main" id="{66F5C99C-4E95-D84B-8808-6B3A8A293B95}"/>
              </a:ext>
            </a:extLst>
          </p:cNvPr>
          <p:cNvSpPr>
            <a:spLocks noChangeAspect="1"/>
          </p:cNvSpPr>
          <p:nvPr/>
        </p:nvSpPr>
        <p:spPr>
          <a:xfrm>
            <a:off x="3241983" y="284343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4" name="Rectangle 94">
            <a:extLst>
              <a:ext uri="{FF2B5EF4-FFF2-40B4-BE49-F238E27FC236}">
                <a16:creationId xmlns:a16="http://schemas.microsoft.com/office/drawing/2014/main" id="{BBC3839F-7676-5945-B776-599346A5C5E3}"/>
              </a:ext>
            </a:extLst>
          </p:cNvPr>
          <p:cNvSpPr>
            <a:spLocks noChangeAspect="1"/>
          </p:cNvSpPr>
          <p:nvPr/>
        </p:nvSpPr>
        <p:spPr>
          <a:xfrm>
            <a:off x="3699183" y="284343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5" name="Rectangle 95">
            <a:extLst>
              <a:ext uri="{FF2B5EF4-FFF2-40B4-BE49-F238E27FC236}">
                <a16:creationId xmlns:a16="http://schemas.microsoft.com/office/drawing/2014/main" id="{F0FE4F5D-5B7F-9445-9202-99179077924E}"/>
              </a:ext>
            </a:extLst>
          </p:cNvPr>
          <p:cNvSpPr>
            <a:spLocks noChangeAspect="1"/>
          </p:cNvSpPr>
          <p:nvPr/>
        </p:nvSpPr>
        <p:spPr>
          <a:xfrm>
            <a:off x="2332028" y="331904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6" name="Rectangle 96">
            <a:extLst>
              <a:ext uri="{FF2B5EF4-FFF2-40B4-BE49-F238E27FC236}">
                <a16:creationId xmlns:a16="http://schemas.microsoft.com/office/drawing/2014/main" id="{F6BA57B9-1136-8B47-95A1-969BE04549C8}"/>
              </a:ext>
            </a:extLst>
          </p:cNvPr>
          <p:cNvSpPr>
            <a:spLocks noChangeAspect="1"/>
          </p:cNvSpPr>
          <p:nvPr/>
        </p:nvSpPr>
        <p:spPr>
          <a:xfrm>
            <a:off x="2789228" y="331904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7" name="Rectangle 97">
            <a:extLst>
              <a:ext uri="{FF2B5EF4-FFF2-40B4-BE49-F238E27FC236}">
                <a16:creationId xmlns:a16="http://schemas.microsoft.com/office/drawing/2014/main" id="{1BF6F9E1-D629-0D44-A9B5-C11399726831}"/>
              </a:ext>
            </a:extLst>
          </p:cNvPr>
          <p:cNvSpPr>
            <a:spLocks noChangeAspect="1"/>
          </p:cNvSpPr>
          <p:nvPr/>
        </p:nvSpPr>
        <p:spPr>
          <a:xfrm>
            <a:off x="3241983" y="331904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8" name="Rectangle 98">
            <a:extLst>
              <a:ext uri="{FF2B5EF4-FFF2-40B4-BE49-F238E27FC236}">
                <a16:creationId xmlns:a16="http://schemas.microsoft.com/office/drawing/2014/main" id="{6FB8AA29-EEDD-104E-ABB1-C1D0B685F962}"/>
              </a:ext>
            </a:extLst>
          </p:cNvPr>
          <p:cNvSpPr>
            <a:spLocks noChangeAspect="1"/>
          </p:cNvSpPr>
          <p:nvPr/>
        </p:nvSpPr>
        <p:spPr>
          <a:xfrm>
            <a:off x="3699183" y="3319048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9" name="Oval 99">
            <a:extLst>
              <a:ext uri="{FF2B5EF4-FFF2-40B4-BE49-F238E27FC236}">
                <a16:creationId xmlns:a16="http://schemas.microsoft.com/office/drawing/2014/main" id="{0BB0722E-8C3E-EB49-9C00-21F5E1CA26EE}"/>
              </a:ext>
            </a:extLst>
          </p:cNvPr>
          <p:cNvSpPr>
            <a:spLocks noChangeAspect="1"/>
          </p:cNvSpPr>
          <p:nvPr/>
        </p:nvSpPr>
        <p:spPr>
          <a:xfrm>
            <a:off x="2377748" y="1948718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1</a:t>
            </a:r>
          </a:p>
        </p:txBody>
      </p:sp>
      <p:sp>
        <p:nvSpPr>
          <p:cNvPr id="30" name="Oval 100">
            <a:extLst>
              <a:ext uri="{FF2B5EF4-FFF2-40B4-BE49-F238E27FC236}">
                <a16:creationId xmlns:a16="http://schemas.microsoft.com/office/drawing/2014/main" id="{09C3BA1C-FE83-4248-B12A-9231B568573F}"/>
              </a:ext>
            </a:extLst>
          </p:cNvPr>
          <p:cNvSpPr>
            <a:spLocks noChangeAspect="1"/>
          </p:cNvSpPr>
          <p:nvPr/>
        </p:nvSpPr>
        <p:spPr>
          <a:xfrm>
            <a:off x="2834948" y="2424333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4</a:t>
            </a:r>
          </a:p>
        </p:txBody>
      </p:sp>
      <p:sp>
        <p:nvSpPr>
          <p:cNvPr id="31" name="Oval 101">
            <a:extLst>
              <a:ext uri="{FF2B5EF4-FFF2-40B4-BE49-F238E27FC236}">
                <a16:creationId xmlns:a16="http://schemas.microsoft.com/office/drawing/2014/main" id="{EC98B9DD-A0B8-7B44-823D-7BF350FBE7EE}"/>
              </a:ext>
            </a:extLst>
          </p:cNvPr>
          <p:cNvSpPr>
            <a:spLocks noChangeAspect="1"/>
          </p:cNvSpPr>
          <p:nvPr/>
        </p:nvSpPr>
        <p:spPr>
          <a:xfrm>
            <a:off x="3744903" y="2423621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5</a:t>
            </a:r>
          </a:p>
        </p:txBody>
      </p:sp>
      <p:sp>
        <p:nvSpPr>
          <p:cNvPr id="32" name="Oval 103">
            <a:extLst>
              <a:ext uri="{FF2B5EF4-FFF2-40B4-BE49-F238E27FC236}">
                <a16:creationId xmlns:a16="http://schemas.microsoft.com/office/drawing/2014/main" id="{AC5E75F8-D35B-BE4F-BD72-779F6D8E1DFF}"/>
              </a:ext>
            </a:extLst>
          </p:cNvPr>
          <p:cNvSpPr>
            <a:spLocks noChangeAspect="1"/>
          </p:cNvSpPr>
          <p:nvPr/>
        </p:nvSpPr>
        <p:spPr>
          <a:xfrm>
            <a:off x="2377748" y="2424333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3</a:t>
            </a:r>
          </a:p>
        </p:txBody>
      </p:sp>
      <p:sp>
        <p:nvSpPr>
          <p:cNvPr id="33" name="Oval 105">
            <a:extLst>
              <a:ext uri="{FF2B5EF4-FFF2-40B4-BE49-F238E27FC236}">
                <a16:creationId xmlns:a16="http://schemas.microsoft.com/office/drawing/2014/main" id="{3171F5A1-0559-3C4D-B3DD-8ECDCE35AD6A}"/>
              </a:ext>
            </a:extLst>
          </p:cNvPr>
          <p:cNvSpPr>
            <a:spLocks noChangeAspect="1"/>
          </p:cNvSpPr>
          <p:nvPr/>
        </p:nvSpPr>
        <p:spPr>
          <a:xfrm>
            <a:off x="2377748" y="3373658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6</a:t>
            </a:r>
          </a:p>
        </p:txBody>
      </p:sp>
      <p:sp>
        <p:nvSpPr>
          <p:cNvPr id="34" name="Oval 99">
            <a:extLst>
              <a:ext uri="{FF2B5EF4-FFF2-40B4-BE49-F238E27FC236}">
                <a16:creationId xmlns:a16="http://schemas.microsoft.com/office/drawing/2014/main" id="{F730F26B-523B-F843-8C56-BD66E029DA16}"/>
              </a:ext>
            </a:extLst>
          </p:cNvPr>
          <p:cNvSpPr>
            <a:spLocks noChangeAspect="1"/>
          </p:cNvSpPr>
          <p:nvPr/>
        </p:nvSpPr>
        <p:spPr>
          <a:xfrm>
            <a:off x="3287703" y="1948718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FA4A8D7-6AA6-A14F-9C11-FDBF76EA9ADB}"/>
                  </a:ext>
                </a:extLst>
              </p:cNvPr>
              <p:cNvSpPr txBox="1"/>
              <p:nvPr/>
            </p:nvSpPr>
            <p:spPr>
              <a:xfrm>
                <a:off x="4497729" y="2704933"/>
                <a:ext cx="304571" cy="369332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6FA4A8D7-6AA6-A14F-9C11-FDBF76EA9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729" y="2704933"/>
                <a:ext cx="304571" cy="369332"/>
              </a:xfrm>
              <a:prstGeom prst="rect">
                <a:avLst/>
              </a:prstGeom>
              <a:blipFill>
                <a:blip r:embed="rId2"/>
                <a:stretch>
                  <a:fillRect l="-16000" r="-12000"/>
                </a:stretch>
              </a:blipFill>
              <a:ln w="349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09927C3-4B90-BC46-B050-D388BEE416A8}"/>
                  </a:ext>
                </a:extLst>
              </p:cNvPr>
              <p:cNvSpPr txBox="1"/>
              <p:nvPr/>
            </p:nvSpPr>
            <p:spPr>
              <a:xfrm>
                <a:off x="7420756" y="2704933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09927C3-4B90-BC46-B050-D388BEE41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56" y="2704933"/>
                <a:ext cx="314189" cy="369332"/>
              </a:xfrm>
              <a:prstGeom prst="rect">
                <a:avLst/>
              </a:prstGeom>
              <a:blipFill>
                <a:blip r:embed="rId3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83">
            <a:extLst>
              <a:ext uri="{FF2B5EF4-FFF2-40B4-BE49-F238E27FC236}">
                <a16:creationId xmlns:a16="http://schemas.microsoft.com/office/drawing/2014/main" id="{30EA68ED-70FB-8B49-8A1E-054B23A50D6B}"/>
              </a:ext>
            </a:extLst>
          </p:cNvPr>
          <p:cNvSpPr>
            <a:spLocks noChangeAspect="1"/>
          </p:cNvSpPr>
          <p:nvPr/>
        </p:nvSpPr>
        <p:spPr>
          <a:xfrm>
            <a:off x="5143646" y="18943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8" name="Rectangle 84">
            <a:extLst>
              <a:ext uri="{FF2B5EF4-FFF2-40B4-BE49-F238E27FC236}">
                <a16:creationId xmlns:a16="http://schemas.microsoft.com/office/drawing/2014/main" id="{55D30975-D0C1-7C45-9F90-3E1413C938A0}"/>
              </a:ext>
            </a:extLst>
          </p:cNvPr>
          <p:cNvSpPr>
            <a:spLocks noChangeAspect="1"/>
          </p:cNvSpPr>
          <p:nvPr/>
        </p:nvSpPr>
        <p:spPr>
          <a:xfrm>
            <a:off x="5600846" y="18943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39" name="Rectangle 85">
            <a:extLst>
              <a:ext uri="{FF2B5EF4-FFF2-40B4-BE49-F238E27FC236}">
                <a16:creationId xmlns:a16="http://schemas.microsoft.com/office/drawing/2014/main" id="{1DB40C00-4C43-3B4F-97D1-3E266A9F2D28}"/>
              </a:ext>
            </a:extLst>
          </p:cNvPr>
          <p:cNvSpPr>
            <a:spLocks noChangeAspect="1"/>
          </p:cNvSpPr>
          <p:nvPr/>
        </p:nvSpPr>
        <p:spPr>
          <a:xfrm>
            <a:off x="6053601" y="18943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0" name="Rectangle 86">
            <a:extLst>
              <a:ext uri="{FF2B5EF4-FFF2-40B4-BE49-F238E27FC236}">
                <a16:creationId xmlns:a16="http://schemas.microsoft.com/office/drawing/2014/main" id="{9DE26EFD-5219-F245-9E8E-DC5EEC7D0EBB}"/>
              </a:ext>
            </a:extLst>
          </p:cNvPr>
          <p:cNvSpPr>
            <a:spLocks noChangeAspect="1"/>
          </p:cNvSpPr>
          <p:nvPr/>
        </p:nvSpPr>
        <p:spPr>
          <a:xfrm>
            <a:off x="6510801" y="18943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1" name="Rectangle 87">
            <a:extLst>
              <a:ext uri="{FF2B5EF4-FFF2-40B4-BE49-F238E27FC236}">
                <a16:creationId xmlns:a16="http://schemas.microsoft.com/office/drawing/2014/main" id="{097437F0-685A-B34D-8FE1-9761000103D9}"/>
              </a:ext>
            </a:extLst>
          </p:cNvPr>
          <p:cNvSpPr>
            <a:spLocks noChangeAspect="1"/>
          </p:cNvSpPr>
          <p:nvPr/>
        </p:nvSpPr>
        <p:spPr>
          <a:xfrm>
            <a:off x="5143646" y="23699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2" name="Rectangle 88">
            <a:extLst>
              <a:ext uri="{FF2B5EF4-FFF2-40B4-BE49-F238E27FC236}">
                <a16:creationId xmlns:a16="http://schemas.microsoft.com/office/drawing/2014/main" id="{3B9A953A-BD48-0148-9A4D-85A72F5A8C85}"/>
              </a:ext>
            </a:extLst>
          </p:cNvPr>
          <p:cNvSpPr>
            <a:spLocks noChangeAspect="1"/>
          </p:cNvSpPr>
          <p:nvPr/>
        </p:nvSpPr>
        <p:spPr>
          <a:xfrm>
            <a:off x="5600846" y="23699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3" name="Rectangle 89">
            <a:extLst>
              <a:ext uri="{FF2B5EF4-FFF2-40B4-BE49-F238E27FC236}">
                <a16:creationId xmlns:a16="http://schemas.microsoft.com/office/drawing/2014/main" id="{98CCF24D-C9D9-CA48-8E2C-B9A6E2288015}"/>
              </a:ext>
            </a:extLst>
          </p:cNvPr>
          <p:cNvSpPr>
            <a:spLocks noChangeAspect="1"/>
          </p:cNvSpPr>
          <p:nvPr/>
        </p:nvSpPr>
        <p:spPr>
          <a:xfrm>
            <a:off x="6053601" y="23699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4" name="Rectangle 90">
            <a:extLst>
              <a:ext uri="{FF2B5EF4-FFF2-40B4-BE49-F238E27FC236}">
                <a16:creationId xmlns:a16="http://schemas.microsoft.com/office/drawing/2014/main" id="{DBBC95F9-B547-4F47-807F-E194498305B3}"/>
              </a:ext>
            </a:extLst>
          </p:cNvPr>
          <p:cNvSpPr>
            <a:spLocks noChangeAspect="1"/>
          </p:cNvSpPr>
          <p:nvPr/>
        </p:nvSpPr>
        <p:spPr>
          <a:xfrm>
            <a:off x="6510801" y="23699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5" name="Rectangle 91">
            <a:extLst>
              <a:ext uri="{FF2B5EF4-FFF2-40B4-BE49-F238E27FC236}">
                <a16:creationId xmlns:a16="http://schemas.microsoft.com/office/drawing/2014/main" id="{0293C5E8-2B70-9348-94CA-7EE91A529332}"/>
              </a:ext>
            </a:extLst>
          </p:cNvPr>
          <p:cNvSpPr>
            <a:spLocks noChangeAspect="1"/>
          </p:cNvSpPr>
          <p:nvPr/>
        </p:nvSpPr>
        <p:spPr>
          <a:xfrm>
            <a:off x="5143646" y="28443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6" name="Rectangle 92">
            <a:extLst>
              <a:ext uri="{FF2B5EF4-FFF2-40B4-BE49-F238E27FC236}">
                <a16:creationId xmlns:a16="http://schemas.microsoft.com/office/drawing/2014/main" id="{F32EF739-80CA-9742-A23F-07DB63830F42}"/>
              </a:ext>
            </a:extLst>
          </p:cNvPr>
          <p:cNvSpPr>
            <a:spLocks noChangeAspect="1"/>
          </p:cNvSpPr>
          <p:nvPr/>
        </p:nvSpPr>
        <p:spPr>
          <a:xfrm>
            <a:off x="5600846" y="28443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7" name="Rectangle 93">
            <a:extLst>
              <a:ext uri="{FF2B5EF4-FFF2-40B4-BE49-F238E27FC236}">
                <a16:creationId xmlns:a16="http://schemas.microsoft.com/office/drawing/2014/main" id="{C9D8A867-BFA8-9E41-BF73-63C73124BA07}"/>
              </a:ext>
            </a:extLst>
          </p:cNvPr>
          <p:cNvSpPr>
            <a:spLocks noChangeAspect="1"/>
          </p:cNvSpPr>
          <p:nvPr/>
        </p:nvSpPr>
        <p:spPr>
          <a:xfrm>
            <a:off x="6053601" y="28443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8" name="Rectangle 94">
            <a:extLst>
              <a:ext uri="{FF2B5EF4-FFF2-40B4-BE49-F238E27FC236}">
                <a16:creationId xmlns:a16="http://schemas.microsoft.com/office/drawing/2014/main" id="{8BADBD44-94A8-6A4A-B8E0-F8BFEFF81D32}"/>
              </a:ext>
            </a:extLst>
          </p:cNvPr>
          <p:cNvSpPr>
            <a:spLocks noChangeAspect="1"/>
          </p:cNvSpPr>
          <p:nvPr/>
        </p:nvSpPr>
        <p:spPr>
          <a:xfrm>
            <a:off x="6510801" y="28443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49" name="Rectangle 95">
            <a:extLst>
              <a:ext uri="{FF2B5EF4-FFF2-40B4-BE49-F238E27FC236}">
                <a16:creationId xmlns:a16="http://schemas.microsoft.com/office/drawing/2014/main" id="{D3FE6791-A8CA-034A-A155-4C169381131D}"/>
              </a:ext>
            </a:extLst>
          </p:cNvPr>
          <p:cNvSpPr>
            <a:spLocks noChangeAspect="1"/>
          </p:cNvSpPr>
          <p:nvPr/>
        </p:nvSpPr>
        <p:spPr>
          <a:xfrm>
            <a:off x="5143646" y="331994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0" name="Rectangle 96">
            <a:extLst>
              <a:ext uri="{FF2B5EF4-FFF2-40B4-BE49-F238E27FC236}">
                <a16:creationId xmlns:a16="http://schemas.microsoft.com/office/drawing/2014/main" id="{D08F28F1-BF69-9F47-910A-1C87D420F57B}"/>
              </a:ext>
            </a:extLst>
          </p:cNvPr>
          <p:cNvSpPr>
            <a:spLocks noChangeAspect="1"/>
          </p:cNvSpPr>
          <p:nvPr/>
        </p:nvSpPr>
        <p:spPr>
          <a:xfrm>
            <a:off x="5600846" y="331994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1" name="Rectangle 97">
            <a:extLst>
              <a:ext uri="{FF2B5EF4-FFF2-40B4-BE49-F238E27FC236}">
                <a16:creationId xmlns:a16="http://schemas.microsoft.com/office/drawing/2014/main" id="{A695B050-E32D-BF4E-8E0C-6C034F6232F5}"/>
              </a:ext>
            </a:extLst>
          </p:cNvPr>
          <p:cNvSpPr>
            <a:spLocks noChangeAspect="1"/>
          </p:cNvSpPr>
          <p:nvPr/>
        </p:nvSpPr>
        <p:spPr>
          <a:xfrm>
            <a:off x="6053601" y="331994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2" name="Rectangle 98">
            <a:extLst>
              <a:ext uri="{FF2B5EF4-FFF2-40B4-BE49-F238E27FC236}">
                <a16:creationId xmlns:a16="http://schemas.microsoft.com/office/drawing/2014/main" id="{0C7278E4-E370-8D4B-95BA-008591D26064}"/>
              </a:ext>
            </a:extLst>
          </p:cNvPr>
          <p:cNvSpPr>
            <a:spLocks noChangeAspect="1"/>
          </p:cNvSpPr>
          <p:nvPr/>
        </p:nvSpPr>
        <p:spPr>
          <a:xfrm>
            <a:off x="6510801" y="331994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99">
                <a:extLst>
                  <a:ext uri="{FF2B5EF4-FFF2-40B4-BE49-F238E27FC236}">
                    <a16:creationId xmlns:a16="http://schemas.microsoft.com/office/drawing/2014/main" id="{EC0B3586-8853-264F-BCC0-75AF216F3A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9366" y="1949610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3" name="Oval 99">
                <a:extLst>
                  <a:ext uri="{FF2B5EF4-FFF2-40B4-BE49-F238E27FC236}">
                    <a16:creationId xmlns:a16="http://schemas.microsoft.com/office/drawing/2014/main" id="{EC0B3586-8853-264F-BCC0-75AF216F3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366" y="1949610"/>
                <a:ext cx="365760" cy="365760"/>
              </a:xfrm>
              <a:prstGeom prst="ellipse">
                <a:avLst/>
              </a:prstGeom>
              <a:blipFill>
                <a:blip r:embed="rId4"/>
                <a:stretch>
                  <a:fillRect l="-13333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100">
                <a:extLst>
                  <a:ext uri="{FF2B5EF4-FFF2-40B4-BE49-F238E27FC236}">
                    <a16:creationId xmlns:a16="http://schemas.microsoft.com/office/drawing/2014/main" id="{8DB91FB4-3B8B-ED4C-A6B5-BE08ACACF4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646566" y="2425225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4" name="Oval 100">
                <a:extLst>
                  <a:ext uri="{FF2B5EF4-FFF2-40B4-BE49-F238E27FC236}">
                    <a16:creationId xmlns:a16="http://schemas.microsoft.com/office/drawing/2014/main" id="{8DB91FB4-3B8B-ED4C-A6B5-BE08ACACF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566" y="2425225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 l="-16667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101">
                <a:extLst>
                  <a:ext uri="{FF2B5EF4-FFF2-40B4-BE49-F238E27FC236}">
                    <a16:creationId xmlns:a16="http://schemas.microsoft.com/office/drawing/2014/main" id="{30CACAC5-A2CD-E949-B050-7BE8E0D52E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9321" y="2899570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5" name="Oval 101">
                <a:extLst>
                  <a:ext uri="{FF2B5EF4-FFF2-40B4-BE49-F238E27FC236}">
                    <a16:creationId xmlns:a16="http://schemas.microsoft.com/office/drawing/2014/main" id="{30CACAC5-A2CD-E949-B050-7BE8E0D52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321" y="2899570"/>
                <a:ext cx="365760" cy="365760"/>
              </a:xfrm>
              <a:prstGeom prst="ellipse">
                <a:avLst/>
              </a:prstGeom>
              <a:blipFill>
                <a:blip r:embed="rId6"/>
                <a:stretch>
                  <a:fillRect l="-13333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102">
                <a:extLst>
                  <a:ext uri="{FF2B5EF4-FFF2-40B4-BE49-F238E27FC236}">
                    <a16:creationId xmlns:a16="http://schemas.microsoft.com/office/drawing/2014/main" id="{74692937-E5C1-5C42-A854-F2FBFBAB42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56521" y="3375185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6" name="Oval 102">
                <a:extLst>
                  <a:ext uri="{FF2B5EF4-FFF2-40B4-BE49-F238E27FC236}">
                    <a16:creationId xmlns:a16="http://schemas.microsoft.com/office/drawing/2014/main" id="{74692937-E5C1-5C42-A854-F2FBFBAB42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21" y="3375185"/>
                <a:ext cx="365760" cy="365760"/>
              </a:xfrm>
              <a:prstGeom prst="ellipse">
                <a:avLst/>
              </a:prstGeom>
              <a:blipFill>
                <a:blip r:embed="rId7"/>
                <a:stretch>
                  <a:fillRect l="-16667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103">
                <a:extLst>
                  <a:ext uri="{FF2B5EF4-FFF2-40B4-BE49-F238E27FC236}">
                    <a16:creationId xmlns:a16="http://schemas.microsoft.com/office/drawing/2014/main" id="{207211DC-9884-CE45-8187-339EBA6672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9366" y="2425225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7" name="Oval 103">
                <a:extLst>
                  <a:ext uri="{FF2B5EF4-FFF2-40B4-BE49-F238E27FC236}">
                    <a16:creationId xmlns:a16="http://schemas.microsoft.com/office/drawing/2014/main" id="{207211DC-9884-CE45-8187-339EBA667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366" y="2425225"/>
                <a:ext cx="365760" cy="365760"/>
              </a:xfrm>
              <a:prstGeom prst="ellipse">
                <a:avLst/>
              </a:prstGeom>
              <a:blipFill>
                <a:blip r:embed="rId8"/>
                <a:stretch>
                  <a:fillRect l="-10000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105">
                <a:extLst>
                  <a:ext uri="{FF2B5EF4-FFF2-40B4-BE49-F238E27FC236}">
                    <a16:creationId xmlns:a16="http://schemas.microsoft.com/office/drawing/2014/main" id="{E9D59342-0059-CE46-B249-8A54CCC364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89366" y="3374550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58" name="Oval 105">
                <a:extLst>
                  <a:ext uri="{FF2B5EF4-FFF2-40B4-BE49-F238E27FC236}">
                    <a16:creationId xmlns:a16="http://schemas.microsoft.com/office/drawing/2014/main" id="{E9D59342-0059-CE46-B249-8A54CCC36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366" y="3374550"/>
                <a:ext cx="365760" cy="365760"/>
              </a:xfrm>
              <a:prstGeom prst="ellipse">
                <a:avLst/>
              </a:prstGeom>
              <a:blipFill>
                <a:blip r:embed="rId9"/>
                <a:stretch>
                  <a:fillRect l="-13333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99">
                <a:extLst>
                  <a:ext uri="{FF2B5EF4-FFF2-40B4-BE49-F238E27FC236}">
                    <a16:creationId xmlns:a16="http://schemas.microsoft.com/office/drawing/2014/main" id="{B09687A6-2480-5041-9560-4E456CDD3B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9321" y="1949610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59" name="Oval 99">
                <a:extLst>
                  <a:ext uri="{FF2B5EF4-FFF2-40B4-BE49-F238E27FC236}">
                    <a16:creationId xmlns:a16="http://schemas.microsoft.com/office/drawing/2014/main" id="{B09687A6-2480-5041-9560-4E456CDD3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321" y="1949610"/>
                <a:ext cx="365760" cy="365760"/>
              </a:xfrm>
              <a:prstGeom prst="ellipse">
                <a:avLst/>
              </a:prstGeom>
              <a:blipFill>
                <a:blip r:embed="rId10"/>
                <a:stretch>
                  <a:fillRect l="-16667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83">
            <a:extLst>
              <a:ext uri="{FF2B5EF4-FFF2-40B4-BE49-F238E27FC236}">
                <a16:creationId xmlns:a16="http://schemas.microsoft.com/office/drawing/2014/main" id="{011EC790-EE4E-8148-8B8F-0AB896D02A9E}"/>
              </a:ext>
            </a:extLst>
          </p:cNvPr>
          <p:cNvSpPr>
            <a:spLocks noChangeAspect="1"/>
          </p:cNvSpPr>
          <p:nvPr/>
        </p:nvSpPr>
        <p:spPr>
          <a:xfrm>
            <a:off x="8184473" y="189321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1" name="Rectangle 84">
            <a:extLst>
              <a:ext uri="{FF2B5EF4-FFF2-40B4-BE49-F238E27FC236}">
                <a16:creationId xmlns:a16="http://schemas.microsoft.com/office/drawing/2014/main" id="{DA5666E2-0B83-F949-B998-3BECDC1E2F33}"/>
              </a:ext>
            </a:extLst>
          </p:cNvPr>
          <p:cNvSpPr>
            <a:spLocks noChangeAspect="1"/>
          </p:cNvSpPr>
          <p:nvPr/>
        </p:nvSpPr>
        <p:spPr>
          <a:xfrm>
            <a:off x="8641673" y="189321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4" name="Rectangle 85">
            <a:extLst>
              <a:ext uri="{FF2B5EF4-FFF2-40B4-BE49-F238E27FC236}">
                <a16:creationId xmlns:a16="http://schemas.microsoft.com/office/drawing/2014/main" id="{539DDF9A-0774-7E45-9F2B-10D5B8FED7B1}"/>
              </a:ext>
            </a:extLst>
          </p:cNvPr>
          <p:cNvSpPr>
            <a:spLocks noChangeAspect="1"/>
          </p:cNvSpPr>
          <p:nvPr/>
        </p:nvSpPr>
        <p:spPr>
          <a:xfrm>
            <a:off x="9094428" y="189321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5" name="Rectangle 86">
            <a:extLst>
              <a:ext uri="{FF2B5EF4-FFF2-40B4-BE49-F238E27FC236}">
                <a16:creationId xmlns:a16="http://schemas.microsoft.com/office/drawing/2014/main" id="{E89E79A4-0674-4E47-902D-21AFFCA330A6}"/>
              </a:ext>
            </a:extLst>
          </p:cNvPr>
          <p:cNvSpPr>
            <a:spLocks noChangeAspect="1"/>
          </p:cNvSpPr>
          <p:nvPr/>
        </p:nvSpPr>
        <p:spPr>
          <a:xfrm>
            <a:off x="9551628" y="189321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6" name="Rectangle 87">
            <a:extLst>
              <a:ext uri="{FF2B5EF4-FFF2-40B4-BE49-F238E27FC236}">
                <a16:creationId xmlns:a16="http://schemas.microsoft.com/office/drawing/2014/main" id="{C95EE30E-DE89-9841-90DC-AE78E64972E8}"/>
              </a:ext>
            </a:extLst>
          </p:cNvPr>
          <p:cNvSpPr>
            <a:spLocks noChangeAspect="1"/>
          </p:cNvSpPr>
          <p:nvPr/>
        </p:nvSpPr>
        <p:spPr>
          <a:xfrm>
            <a:off x="8184473" y="23688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7" name="Rectangle 88">
            <a:extLst>
              <a:ext uri="{FF2B5EF4-FFF2-40B4-BE49-F238E27FC236}">
                <a16:creationId xmlns:a16="http://schemas.microsoft.com/office/drawing/2014/main" id="{6B4EC917-471F-AA44-99E6-4D16E006D842}"/>
              </a:ext>
            </a:extLst>
          </p:cNvPr>
          <p:cNvSpPr>
            <a:spLocks noChangeAspect="1"/>
          </p:cNvSpPr>
          <p:nvPr/>
        </p:nvSpPr>
        <p:spPr>
          <a:xfrm>
            <a:off x="8641673" y="23688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8" name="Rectangle 89">
            <a:extLst>
              <a:ext uri="{FF2B5EF4-FFF2-40B4-BE49-F238E27FC236}">
                <a16:creationId xmlns:a16="http://schemas.microsoft.com/office/drawing/2014/main" id="{095067AF-EF8C-214F-B0E5-7CE9F0F6F860}"/>
              </a:ext>
            </a:extLst>
          </p:cNvPr>
          <p:cNvSpPr>
            <a:spLocks noChangeAspect="1"/>
          </p:cNvSpPr>
          <p:nvPr/>
        </p:nvSpPr>
        <p:spPr>
          <a:xfrm>
            <a:off x="9094428" y="23688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9" name="Rectangle 90">
            <a:extLst>
              <a:ext uri="{FF2B5EF4-FFF2-40B4-BE49-F238E27FC236}">
                <a16:creationId xmlns:a16="http://schemas.microsoft.com/office/drawing/2014/main" id="{322A0A36-AD87-1F4F-A698-785DCB40C7DA}"/>
              </a:ext>
            </a:extLst>
          </p:cNvPr>
          <p:cNvSpPr>
            <a:spLocks noChangeAspect="1"/>
          </p:cNvSpPr>
          <p:nvPr/>
        </p:nvSpPr>
        <p:spPr>
          <a:xfrm>
            <a:off x="9551628" y="236882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0" name="Rectangle 91">
            <a:extLst>
              <a:ext uri="{FF2B5EF4-FFF2-40B4-BE49-F238E27FC236}">
                <a16:creationId xmlns:a16="http://schemas.microsoft.com/office/drawing/2014/main" id="{29A7E505-BB3C-1C4C-9A50-593DA63826F7}"/>
              </a:ext>
            </a:extLst>
          </p:cNvPr>
          <p:cNvSpPr>
            <a:spLocks noChangeAspect="1"/>
          </p:cNvSpPr>
          <p:nvPr/>
        </p:nvSpPr>
        <p:spPr>
          <a:xfrm>
            <a:off x="8184473" y="284317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1" name="Rectangle 92">
            <a:extLst>
              <a:ext uri="{FF2B5EF4-FFF2-40B4-BE49-F238E27FC236}">
                <a16:creationId xmlns:a16="http://schemas.microsoft.com/office/drawing/2014/main" id="{DD31858C-46DB-2B44-ADCE-857B798D2F6A}"/>
              </a:ext>
            </a:extLst>
          </p:cNvPr>
          <p:cNvSpPr>
            <a:spLocks noChangeAspect="1"/>
          </p:cNvSpPr>
          <p:nvPr/>
        </p:nvSpPr>
        <p:spPr>
          <a:xfrm>
            <a:off x="8641673" y="284317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2" name="Rectangle 93">
            <a:extLst>
              <a:ext uri="{FF2B5EF4-FFF2-40B4-BE49-F238E27FC236}">
                <a16:creationId xmlns:a16="http://schemas.microsoft.com/office/drawing/2014/main" id="{9D4471DA-D401-514A-966B-6CA76158A30B}"/>
              </a:ext>
            </a:extLst>
          </p:cNvPr>
          <p:cNvSpPr>
            <a:spLocks noChangeAspect="1"/>
          </p:cNvSpPr>
          <p:nvPr/>
        </p:nvSpPr>
        <p:spPr>
          <a:xfrm>
            <a:off x="9094428" y="284317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3" name="Rectangle 94">
            <a:extLst>
              <a:ext uri="{FF2B5EF4-FFF2-40B4-BE49-F238E27FC236}">
                <a16:creationId xmlns:a16="http://schemas.microsoft.com/office/drawing/2014/main" id="{70C13B37-736D-BD4F-BB55-EC6143957B09}"/>
              </a:ext>
            </a:extLst>
          </p:cNvPr>
          <p:cNvSpPr>
            <a:spLocks noChangeAspect="1"/>
          </p:cNvSpPr>
          <p:nvPr/>
        </p:nvSpPr>
        <p:spPr>
          <a:xfrm>
            <a:off x="9551628" y="284317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4" name="Rectangle 95">
            <a:extLst>
              <a:ext uri="{FF2B5EF4-FFF2-40B4-BE49-F238E27FC236}">
                <a16:creationId xmlns:a16="http://schemas.microsoft.com/office/drawing/2014/main" id="{DBEC6A8C-4865-324B-A7DF-D6BAF7826672}"/>
              </a:ext>
            </a:extLst>
          </p:cNvPr>
          <p:cNvSpPr>
            <a:spLocks noChangeAspect="1"/>
          </p:cNvSpPr>
          <p:nvPr/>
        </p:nvSpPr>
        <p:spPr>
          <a:xfrm>
            <a:off x="8184473" y="331878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5" name="Rectangle 96">
            <a:extLst>
              <a:ext uri="{FF2B5EF4-FFF2-40B4-BE49-F238E27FC236}">
                <a16:creationId xmlns:a16="http://schemas.microsoft.com/office/drawing/2014/main" id="{8ABE7A48-8B8E-9D4D-9564-DB4246787E3C}"/>
              </a:ext>
            </a:extLst>
          </p:cNvPr>
          <p:cNvSpPr>
            <a:spLocks noChangeAspect="1"/>
          </p:cNvSpPr>
          <p:nvPr/>
        </p:nvSpPr>
        <p:spPr>
          <a:xfrm>
            <a:off x="8641673" y="331878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6" name="Rectangle 97">
            <a:extLst>
              <a:ext uri="{FF2B5EF4-FFF2-40B4-BE49-F238E27FC236}">
                <a16:creationId xmlns:a16="http://schemas.microsoft.com/office/drawing/2014/main" id="{8440DE6E-13EB-AF45-9D45-60D832A36793}"/>
              </a:ext>
            </a:extLst>
          </p:cNvPr>
          <p:cNvSpPr>
            <a:spLocks noChangeAspect="1"/>
          </p:cNvSpPr>
          <p:nvPr/>
        </p:nvSpPr>
        <p:spPr>
          <a:xfrm>
            <a:off x="9094428" y="331878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7" name="Rectangle 98">
            <a:extLst>
              <a:ext uri="{FF2B5EF4-FFF2-40B4-BE49-F238E27FC236}">
                <a16:creationId xmlns:a16="http://schemas.microsoft.com/office/drawing/2014/main" id="{3A194220-F9A2-7440-AF9C-2791A9895173}"/>
              </a:ext>
            </a:extLst>
          </p:cNvPr>
          <p:cNvSpPr>
            <a:spLocks noChangeAspect="1"/>
          </p:cNvSpPr>
          <p:nvPr/>
        </p:nvSpPr>
        <p:spPr>
          <a:xfrm>
            <a:off x="9551628" y="331878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1F3EEA55-9CD4-0F4F-BD2A-9C436D657B72}"/>
              </a:ext>
            </a:extLst>
          </p:cNvPr>
          <p:cNvSpPr/>
          <p:nvPr/>
        </p:nvSpPr>
        <p:spPr>
          <a:xfrm>
            <a:off x="5119072" y="4178218"/>
            <a:ext cx="18690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58B50318-A69A-6246-ACF1-E60C7DA972D1}"/>
              </a:ext>
            </a:extLst>
          </p:cNvPr>
          <p:cNvSpPr/>
          <p:nvPr/>
        </p:nvSpPr>
        <p:spPr>
          <a:xfrm>
            <a:off x="8126251" y="4180430"/>
            <a:ext cx="2027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dirty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8 </a:t>
            </a:r>
            <a:r>
              <a:rPr lang="en-US" altLang="zh-CN" dirty="0" err="1">
                <a:solidFill>
                  <a:srgbClr val="FF0000"/>
                </a:solidFill>
                <a:latin typeface="Arial" charset="0"/>
                <a:sym typeface="Verdana" pitchFamily="34" charset="0"/>
              </a:rPr>
              <a:t>nonzeros</a:t>
            </a:r>
            <a:endParaRPr lang="en-US" altLang="zh-CN" b="0" dirty="0">
              <a:solidFill>
                <a:srgbClr val="000000"/>
              </a:solidFill>
              <a:latin typeface="Arial" charset="0"/>
              <a:sym typeface="Verdana" pitchFamily="34" charset="0"/>
            </a:endParaRP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(to be computed)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99">
                <a:extLst>
                  <a:ext uri="{FF2B5EF4-FFF2-40B4-BE49-F238E27FC236}">
                    <a16:creationId xmlns:a16="http://schemas.microsoft.com/office/drawing/2014/main" id="{47F81DD0-EC51-8742-B03C-57A70417A4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25139" y="1948006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1" name="Oval 99">
                <a:extLst>
                  <a:ext uri="{FF2B5EF4-FFF2-40B4-BE49-F238E27FC236}">
                    <a16:creationId xmlns:a16="http://schemas.microsoft.com/office/drawing/2014/main" id="{47F81DD0-EC51-8742-B03C-57A70417A4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139" y="1948006"/>
                <a:ext cx="365760" cy="365760"/>
              </a:xfrm>
              <a:prstGeom prst="ellipse">
                <a:avLst/>
              </a:prstGeom>
              <a:blipFill>
                <a:blip r:embed="rId11"/>
                <a:stretch>
                  <a:fillRect b="-1666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Oval 99">
                <a:extLst>
                  <a:ext uri="{FF2B5EF4-FFF2-40B4-BE49-F238E27FC236}">
                    <a16:creationId xmlns:a16="http://schemas.microsoft.com/office/drawing/2014/main" id="{04E0F8AF-7A72-E243-A8E0-A735E6C2F3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9539" y="1948006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2" name="Oval 99">
                <a:extLst>
                  <a:ext uri="{FF2B5EF4-FFF2-40B4-BE49-F238E27FC236}">
                    <a16:creationId xmlns:a16="http://schemas.microsoft.com/office/drawing/2014/main" id="{04E0F8AF-7A72-E243-A8E0-A735E6C2F3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539" y="1948006"/>
                <a:ext cx="365760" cy="365760"/>
              </a:xfrm>
              <a:prstGeom prst="ellipse">
                <a:avLst/>
              </a:prstGeom>
              <a:blipFill>
                <a:blip r:embed="rId11"/>
                <a:stretch>
                  <a:fillRect b="-1666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Oval 99">
                <a:extLst>
                  <a:ext uri="{FF2B5EF4-FFF2-40B4-BE49-F238E27FC236}">
                    <a16:creationId xmlns:a16="http://schemas.microsoft.com/office/drawing/2014/main" id="{FC488B32-231B-C44F-B662-61648ED04D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32416" y="2419930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4" name="Oval 99">
                <a:extLst>
                  <a:ext uri="{FF2B5EF4-FFF2-40B4-BE49-F238E27FC236}">
                    <a16:creationId xmlns:a16="http://schemas.microsoft.com/office/drawing/2014/main" id="{FC488B32-231B-C44F-B662-61648ED04D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416" y="2419930"/>
                <a:ext cx="365760" cy="365760"/>
              </a:xfrm>
              <a:prstGeom prst="ellipse">
                <a:avLst/>
              </a:prstGeom>
              <a:blipFill>
                <a:blip r:embed="rId12"/>
                <a:stretch>
                  <a:fillRect b="-1666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val 99">
                <a:extLst>
                  <a:ext uri="{FF2B5EF4-FFF2-40B4-BE49-F238E27FC236}">
                    <a16:creationId xmlns:a16="http://schemas.microsoft.com/office/drawing/2014/main" id="{6FC47D75-CB51-8B4F-BB54-933BC84C66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87393" y="2430202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5" name="Oval 99">
                <a:extLst>
                  <a:ext uri="{FF2B5EF4-FFF2-40B4-BE49-F238E27FC236}">
                    <a16:creationId xmlns:a16="http://schemas.microsoft.com/office/drawing/2014/main" id="{6FC47D75-CB51-8B4F-BB54-933BC84C6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393" y="2430202"/>
                <a:ext cx="365760" cy="365760"/>
              </a:xfrm>
              <a:prstGeom prst="ellipse">
                <a:avLst/>
              </a:prstGeom>
              <a:blipFill>
                <a:blip r:embed="rId13"/>
                <a:stretch>
                  <a:fillRect b="-1666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Oval 99">
                <a:extLst>
                  <a:ext uri="{FF2B5EF4-FFF2-40B4-BE49-F238E27FC236}">
                    <a16:creationId xmlns:a16="http://schemas.microsoft.com/office/drawing/2014/main" id="{B916490F-E399-9B42-8ABA-D3CA3F72EB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32416" y="3364535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6" name="Oval 99">
                <a:extLst>
                  <a:ext uri="{FF2B5EF4-FFF2-40B4-BE49-F238E27FC236}">
                    <a16:creationId xmlns:a16="http://schemas.microsoft.com/office/drawing/2014/main" id="{B916490F-E399-9B42-8ABA-D3CA3F72EB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2416" y="3364535"/>
                <a:ext cx="365760" cy="365760"/>
              </a:xfrm>
              <a:prstGeom prst="ellipse">
                <a:avLst/>
              </a:prstGeom>
              <a:blipFill>
                <a:blip r:embed="rId14"/>
                <a:stretch>
                  <a:fillRect b="-12903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Oval 99">
                <a:extLst>
                  <a:ext uri="{FF2B5EF4-FFF2-40B4-BE49-F238E27FC236}">
                    <a16:creationId xmlns:a16="http://schemas.microsoft.com/office/drawing/2014/main" id="{88FE11A1-55EE-0547-A4E8-C4163504E5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43966" y="2423687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7" name="Oval 99">
                <a:extLst>
                  <a:ext uri="{FF2B5EF4-FFF2-40B4-BE49-F238E27FC236}">
                    <a16:creationId xmlns:a16="http://schemas.microsoft.com/office/drawing/2014/main" id="{88FE11A1-55EE-0547-A4E8-C4163504E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66" y="2423687"/>
                <a:ext cx="365760" cy="365760"/>
              </a:xfrm>
              <a:prstGeom prst="ellipse">
                <a:avLst/>
              </a:prstGeom>
              <a:blipFill>
                <a:blip r:embed="rId15"/>
                <a:stretch>
                  <a:fillRect b="-12903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99">
                <a:extLst>
                  <a:ext uri="{FF2B5EF4-FFF2-40B4-BE49-F238E27FC236}">
                    <a16:creationId xmlns:a16="http://schemas.microsoft.com/office/drawing/2014/main" id="{382C53CB-5328-7843-9AF2-306A9528428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598943" y="2433959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8" name="Oval 99">
                <a:extLst>
                  <a:ext uri="{FF2B5EF4-FFF2-40B4-BE49-F238E27FC236}">
                    <a16:creationId xmlns:a16="http://schemas.microsoft.com/office/drawing/2014/main" id="{382C53CB-5328-7843-9AF2-306A95284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943" y="2433959"/>
                <a:ext cx="365760" cy="365760"/>
              </a:xfrm>
              <a:prstGeom prst="ellipse">
                <a:avLst/>
              </a:prstGeom>
              <a:blipFill>
                <a:blip r:embed="rId13"/>
                <a:stretch>
                  <a:fillRect b="-1666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Oval 99">
                <a:extLst>
                  <a:ext uri="{FF2B5EF4-FFF2-40B4-BE49-F238E27FC236}">
                    <a16:creationId xmlns:a16="http://schemas.microsoft.com/office/drawing/2014/main" id="{0043EC7F-0D2C-E44F-99AF-88EC517AB2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39539" y="3358859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89" name="Oval 99">
                <a:extLst>
                  <a:ext uri="{FF2B5EF4-FFF2-40B4-BE49-F238E27FC236}">
                    <a16:creationId xmlns:a16="http://schemas.microsoft.com/office/drawing/2014/main" id="{0043EC7F-0D2C-E44F-99AF-88EC517AB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539" y="3358859"/>
                <a:ext cx="365760" cy="365760"/>
              </a:xfrm>
              <a:prstGeom prst="ellipse">
                <a:avLst/>
              </a:prstGeom>
              <a:blipFill>
                <a:blip r:embed="rId16"/>
                <a:stretch>
                  <a:fillRect b="-1666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圆角矩形 79">
            <a:extLst>
              <a:ext uri="{FF2B5EF4-FFF2-40B4-BE49-F238E27FC236}">
                <a16:creationId xmlns:a16="http://schemas.microsoft.com/office/drawing/2014/main" id="{B54A6901-5EBC-494C-A266-83CE3E5EA36C}"/>
              </a:ext>
            </a:extLst>
          </p:cNvPr>
          <p:cNvSpPr/>
          <p:nvPr/>
        </p:nvSpPr>
        <p:spPr>
          <a:xfrm>
            <a:off x="1222298" y="5555135"/>
            <a:ext cx="2458193" cy="687532"/>
          </a:xfrm>
          <a:prstGeom prst="round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Symbolic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SpGEMM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右箭头 2">
            <a:extLst>
              <a:ext uri="{FF2B5EF4-FFF2-40B4-BE49-F238E27FC236}">
                <a16:creationId xmlns:a16="http://schemas.microsoft.com/office/drawing/2014/main" id="{02868EE7-2225-774B-8500-F20D930BFA58}"/>
              </a:ext>
            </a:extLst>
          </p:cNvPr>
          <p:cNvSpPr/>
          <p:nvPr/>
        </p:nvSpPr>
        <p:spPr>
          <a:xfrm>
            <a:off x="3680491" y="5847293"/>
            <a:ext cx="1277544" cy="142504"/>
          </a:xfrm>
          <a:prstGeom prst="rightArrow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072081-A1B5-0146-9CAC-C6D1898BCF35}"/>
              </a:ext>
            </a:extLst>
          </p:cNvPr>
          <p:cNvSpPr txBox="1"/>
          <p:nvPr/>
        </p:nvSpPr>
        <p:spPr>
          <a:xfrm>
            <a:off x="3876689" y="549637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nnz</a:t>
            </a:r>
            <a:r>
              <a:rPr kumimoji="1"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圆角矩形 82">
            <a:extLst>
              <a:ext uri="{FF2B5EF4-FFF2-40B4-BE49-F238E27FC236}">
                <a16:creationId xmlns:a16="http://schemas.microsoft.com/office/drawing/2014/main" id="{26D5B204-A268-6649-8BA9-239E2E39C088}"/>
              </a:ext>
            </a:extLst>
          </p:cNvPr>
          <p:cNvSpPr/>
          <p:nvPr/>
        </p:nvSpPr>
        <p:spPr>
          <a:xfrm>
            <a:off x="4996810" y="5555677"/>
            <a:ext cx="2458193" cy="687532"/>
          </a:xfrm>
          <a:prstGeom prst="round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Malloc space for C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右箭头 89">
            <a:extLst>
              <a:ext uri="{FF2B5EF4-FFF2-40B4-BE49-F238E27FC236}">
                <a16:creationId xmlns:a16="http://schemas.microsoft.com/office/drawing/2014/main" id="{28E3556B-01B7-194C-9F60-6D40AE623434}"/>
              </a:ext>
            </a:extLst>
          </p:cNvPr>
          <p:cNvSpPr/>
          <p:nvPr/>
        </p:nvSpPr>
        <p:spPr>
          <a:xfrm>
            <a:off x="7493778" y="5838240"/>
            <a:ext cx="1277544" cy="142504"/>
          </a:xfrm>
          <a:prstGeom prst="rightArrow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2" name="圆角矩形 91">
            <a:extLst>
              <a:ext uri="{FF2B5EF4-FFF2-40B4-BE49-F238E27FC236}">
                <a16:creationId xmlns:a16="http://schemas.microsoft.com/office/drawing/2014/main" id="{3162A0F4-8084-2948-A61F-80F23255E815}"/>
              </a:ext>
            </a:extLst>
          </p:cNvPr>
          <p:cNvSpPr/>
          <p:nvPr/>
        </p:nvSpPr>
        <p:spPr>
          <a:xfrm>
            <a:off x="8779731" y="5555135"/>
            <a:ext cx="2458193" cy="687532"/>
          </a:xfrm>
          <a:prstGeom prst="round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Numeric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SpGEMM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3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3" grpId="0" animBg="1"/>
      <p:bldP spid="90" grpId="0" animBg="1"/>
      <p:bldP spid="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8CA70D-9C3D-0941-88CE-7F7C8B8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18</a:t>
            </a:fld>
            <a:endParaRPr kumimoji="1"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921C069-FE17-CA4D-95EE-8D88A5B45E64}"/>
              </a:ext>
            </a:extLst>
          </p:cNvPr>
          <p:cNvSpPr txBox="1"/>
          <p:nvPr/>
        </p:nvSpPr>
        <p:spPr>
          <a:xfrm>
            <a:off x="11032177" y="66976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7E62D104-E221-AA49-8A97-B4FC454666DC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360C37-1123-A64A-9C62-E04D5D5E93BD}"/>
              </a:ext>
            </a:extLst>
          </p:cNvPr>
          <p:cNvSpPr txBox="1"/>
          <p:nvPr/>
        </p:nvSpPr>
        <p:spPr>
          <a:xfrm>
            <a:off x="248569" y="756319"/>
            <a:ext cx="7263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 2: Unknown size of </a:t>
            </a:r>
            <a:r>
              <a:rPr kumimoji="1" lang="en-US" altLang="zh-CN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CN" alt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圆角矩形 79">
            <a:extLst>
              <a:ext uri="{FF2B5EF4-FFF2-40B4-BE49-F238E27FC236}">
                <a16:creationId xmlns:a16="http://schemas.microsoft.com/office/drawing/2014/main" id="{B54A6901-5EBC-494C-A266-83CE3E5EA36C}"/>
              </a:ext>
            </a:extLst>
          </p:cNvPr>
          <p:cNvSpPr/>
          <p:nvPr/>
        </p:nvSpPr>
        <p:spPr>
          <a:xfrm>
            <a:off x="1222298" y="5555135"/>
            <a:ext cx="2458193" cy="687532"/>
          </a:xfrm>
          <a:prstGeom prst="round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Symbolic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SpGEMM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右箭头 2">
            <a:extLst>
              <a:ext uri="{FF2B5EF4-FFF2-40B4-BE49-F238E27FC236}">
                <a16:creationId xmlns:a16="http://schemas.microsoft.com/office/drawing/2014/main" id="{02868EE7-2225-774B-8500-F20D930BFA58}"/>
              </a:ext>
            </a:extLst>
          </p:cNvPr>
          <p:cNvSpPr/>
          <p:nvPr/>
        </p:nvSpPr>
        <p:spPr>
          <a:xfrm>
            <a:off x="3680491" y="5847293"/>
            <a:ext cx="1277544" cy="142504"/>
          </a:xfrm>
          <a:prstGeom prst="rightArrow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072081-A1B5-0146-9CAC-C6D1898BCF35}"/>
              </a:ext>
            </a:extLst>
          </p:cNvPr>
          <p:cNvSpPr txBox="1"/>
          <p:nvPr/>
        </p:nvSpPr>
        <p:spPr>
          <a:xfrm>
            <a:off x="3876689" y="5496377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nnz</a:t>
            </a:r>
            <a:r>
              <a:rPr kumimoji="1"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1" lang="zh-CN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圆角矩形 82">
            <a:extLst>
              <a:ext uri="{FF2B5EF4-FFF2-40B4-BE49-F238E27FC236}">
                <a16:creationId xmlns:a16="http://schemas.microsoft.com/office/drawing/2014/main" id="{26D5B204-A268-6649-8BA9-239E2E39C088}"/>
              </a:ext>
            </a:extLst>
          </p:cNvPr>
          <p:cNvSpPr/>
          <p:nvPr/>
        </p:nvSpPr>
        <p:spPr>
          <a:xfrm>
            <a:off x="4996810" y="5555677"/>
            <a:ext cx="2458193" cy="687532"/>
          </a:xfrm>
          <a:prstGeom prst="round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Malloc space for C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右箭头 89">
            <a:extLst>
              <a:ext uri="{FF2B5EF4-FFF2-40B4-BE49-F238E27FC236}">
                <a16:creationId xmlns:a16="http://schemas.microsoft.com/office/drawing/2014/main" id="{28E3556B-01B7-194C-9F60-6D40AE623434}"/>
              </a:ext>
            </a:extLst>
          </p:cNvPr>
          <p:cNvSpPr/>
          <p:nvPr/>
        </p:nvSpPr>
        <p:spPr>
          <a:xfrm>
            <a:off x="7493778" y="5838240"/>
            <a:ext cx="1277544" cy="142504"/>
          </a:xfrm>
          <a:prstGeom prst="rightArrow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2" name="圆角矩形 91">
            <a:extLst>
              <a:ext uri="{FF2B5EF4-FFF2-40B4-BE49-F238E27FC236}">
                <a16:creationId xmlns:a16="http://schemas.microsoft.com/office/drawing/2014/main" id="{3162A0F4-8084-2948-A61F-80F23255E815}"/>
              </a:ext>
            </a:extLst>
          </p:cNvPr>
          <p:cNvSpPr/>
          <p:nvPr/>
        </p:nvSpPr>
        <p:spPr>
          <a:xfrm>
            <a:off x="8779731" y="5555135"/>
            <a:ext cx="2458193" cy="687532"/>
          </a:xfrm>
          <a:prstGeom prst="round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Numeric </a:t>
            </a: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SpGEMM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1AC85C1-4B11-7B4B-AB65-7FB0F341F653}"/>
              </a:ext>
            </a:extLst>
          </p:cNvPr>
          <p:cNvGrpSpPr/>
          <p:nvPr/>
        </p:nvGrpSpPr>
        <p:grpSpPr>
          <a:xfrm>
            <a:off x="1833292" y="2039982"/>
            <a:ext cx="8525416" cy="3212269"/>
            <a:chOff x="2257600" y="3199673"/>
            <a:chExt cx="8525416" cy="3212269"/>
          </a:xfrm>
        </p:grpSpPr>
        <p:sp>
          <p:nvSpPr>
            <p:cNvPr id="93" name="Rectangle 84">
              <a:extLst>
                <a:ext uri="{FF2B5EF4-FFF2-40B4-BE49-F238E27FC236}">
                  <a16:creationId xmlns:a16="http://schemas.microsoft.com/office/drawing/2014/main" id="{E91E83BF-7CA5-204A-A4D0-05603C424D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5495" y="3675333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84">
              <a:extLst>
                <a:ext uri="{FF2B5EF4-FFF2-40B4-BE49-F238E27FC236}">
                  <a16:creationId xmlns:a16="http://schemas.microsoft.com/office/drawing/2014/main" id="{46601E70-ACEE-0443-804D-34B34EAB7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5495" y="3199673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84">
              <a:extLst>
                <a:ext uri="{FF2B5EF4-FFF2-40B4-BE49-F238E27FC236}">
                  <a16:creationId xmlns:a16="http://schemas.microsoft.com/office/drawing/2014/main" id="{7AA294A2-025D-EF4C-B3A1-999E779509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8571" y="3676340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86">
              <a:extLst>
                <a:ext uri="{FF2B5EF4-FFF2-40B4-BE49-F238E27FC236}">
                  <a16:creationId xmlns:a16="http://schemas.microsoft.com/office/drawing/2014/main" id="{0E5326F2-5C3E-EA41-A5F3-28219AE54A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28400" y="3199673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79A30BF4-7C59-AF4C-8CE3-906B9F06E32A}"/>
                </a:ext>
              </a:extLst>
            </p:cNvPr>
            <p:cNvSpPr/>
            <p:nvPr/>
          </p:nvSpPr>
          <p:spPr>
            <a:xfrm>
              <a:off x="2417620" y="5488612"/>
              <a:ext cx="18690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buSzPct val="100000"/>
              </a:pPr>
              <a:r>
                <a:rPr lang="da-DK" altLang="zh-CN" b="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zh-CN" altLang="en-US" b="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en-US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sparse</a:t>
              </a:r>
            </a:p>
            <a:p>
              <a:pPr algn="ctr" eaLnBrk="0" hangingPunct="0">
                <a:buSzPct val="100000"/>
              </a:pPr>
              <a:r>
                <a:rPr lang="en-US" altLang="zh-CN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6</a:t>
              </a:r>
              <a:r>
                <a:rPr lang="en-US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en-US" altLang="zh-CN" b="0" dirty="0" err="1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nonzeros</a:t>
              </a:r>
              <a:endParaRPr lang="zh-CN" altLang="en-US" b="0" dirty="0"/>
            </a:p>
          </p:txBody>
        </p:sp>
        <p:sp>
          <p:nvSpPr>
            <p:cNvPr id="98" name="Rectangle 83">
              <a:extLst>
                <a:ext uri="{FF2B5EF4-FFF2-40B4-BE49-F238E27FC236}">
                  <a16:creationId xmlns:a16="http://schemas.microsoft.com/office/drawing/2014/main" id="{EE9C1FB1-EC33-8646-87F1-553EB81B48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7600" y="320386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84">
              <a:extLst>
                <a:ext uri="{FF2B5EF4-FFF2-40B4-BE49-F238E27FC236}">
                  <a16:creationId xmlns:a16="http://schemas.microsoft.com/office/drawing/2014/main" id="{36EFF3E9-92D6-C14E-8F3B-070ADA3290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4800" y="320386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85">
              <a:extLst>
                <a:ext uri="{FF2B5EF4-FFF2-40B4-BE49-F238E27FC236}">
                  <a16:creationId xmlns:a16="http://schemas.microsoft.com/office/drawing/2014/main" id="{71BE5046-34EA-A64D-8B4B-2467C74477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7555" y="320386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86">
              <a:extLst>
                <a:ext uri="{FF2B5EF4-FFF2-40B4-BE49-F238E27FC236}">
                  <a16:creationId xmlns:a16="http://schemas.microsoft.com/office/drawing/2014/main" id="{7DE7AC5C-E3FA-464B-832C-1C93F93A10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4755" y="320386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87">
              <a:extLst>
                <a:ext uri="{FF2B5EF4-FFF2-40B4-BE49-F238E27FC236}">
                  <a16:creationId xmlns:a16="http://schemas.microsoft.com/office/drawing/2014/main" id="{44269959-6F6D-2745-946F-FD0826EBC6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7600" y="367948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88">
              <a:extLst>
                <a:ext uri="{FF2B5EF4-FFF2-40B4-BE49-F238E27FC236}">
                  <a16:creationId xmlns:a16="http://schemas.microsoft.com/office/drawing/2014/main" id="{B21697AF-8A60-8542-917C-D2E42377EC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4800" y="367948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89">
              <a:extLst>
                <a:ext uri="{FF2B5EF4-FFF2-40B4-BE49-F238E27FC236}">
                  <a16:creationId xmlns:a16="http://schemas.microsoft.com/office/drawing/2014/main" id="{41937E76-BFA4-524D-AB2B-2B1FEC3A64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7555" y="367948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90">
              <a:extLst>
                <a:ext uri="{FF2B5EF4-FFF2-40B4-BE49-F238E27FC236}">
                  <a16:creationId xmlns:a16="http://schemas.microsoft.com/office/drawing/2014/main" id="{599040E8-CBC1-9045-9248-3F245F6BF4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4755" y="367948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91">
              <a:extLst>
                <a:ext uri="{FF2B5EF4-FFF2-40B4-BE49-F238E27FC236}">
                  <a16:creationId xmlns:a16="http://schemas.microsoft.com/office/drawing/2014/main" id="{75951959-4A21-C84B-97C4-01784F5BB9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7600" y="415382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92">
              <a:extLst>
                <a:ext uri="{FF2B5EF4-FFF2-40B4-BE49-F238E27FC236}">
                  <a16:creationId xmlns:a16="http://schemas.microsoft.com/office/drawing/2014/main" id="{FE3453E6-643A-F447-88A3-C55C24B298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4800" y="415382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93">
              <a:extLst>
                <a:ext uri="{FF2B5EF4-FFF2-40B4-BE49-F238E27FC236}">
                  <a16:creationId xmlns:a16="http://schemas.microsoft.com/office/drawing/2014/main" id="{91DB219A-64F8-074D-8698-155A721FF1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7555" y="415382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94">
              <a:extLst>
                <a:ext uri="{FF2B5EF4-FFF2-40B4-BE49-F238E27FC236}">
                  <a16:creationId xmlns:a16="http://schemas.microsoft.com/office/drawing/2014/main" id="{0372986B-7E22-3D43-BEC7-4C243B70B5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4755" y="415382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95">
              <a:extLst>
                <a:ext uri="{FF2B5EF4-FFF2-40B4-BE49-F238E27FC236}">
                  <a16:creationId xmlns:a16="http://schemas.microsoft.com/office/drawing/2014/main" id="{0116D7E6-FE48-0D43-827D-1A8ADFAE5C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7600" y="462944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96">
              <a:extLst>
                <a:ext uri="{FF2B5EF4-FFF2-40B4-BE49-F238E27FC236}">
                  <a16:creationId xmlns:a16="http://schemas.microsoft.com/office/drawing/2014/main" id="{3B1D79DE-3E38-8A4E-887F-AC863F49A8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4800" y="462944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97">
              <a:extLst>
                <a:ext uri="{FF2B5EF4-FFF2-40B4-BE49-F238E27FC236}">
                  <a16:creationId xmlns:a16="http://schemas.microsoft.com/office/drawing/2014/main" id="{2EB99BA8-2FF7-F74A-8E33-531EAD7F93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7555" y="462944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98">
              <a:extLst>
                <a:ext uri="{FF2B5EF4-FFF2-40B4-BE49-F238E27FC236}">
                  <a16:creationId xmlns:a16="http://schemas.microsoft.com/office/drawing/2014/main" id="{3E8512EA-43B5-FD45-B825-B03B0E11AA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4755" y="462944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99">
              <a:extLst>
                <a:ext uri="{FF2B5EF4-FFF2-40B4-BE49-F238E27FC236}">
                  <a16:creationId xmlns:a16="http://schemas.microsoft.com/office/drawing/2014/main" id="{1D3A3072-6818-D64B-B1C7-852EA82E00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3320" y="3259112"/>
              <a:ext cx="365760" cy="365760"/>
            </a:xfrm>
            <a:prstGeom prst="ellipse">
              <a:avLst/>
            </a:prstGeom>
            <a:solidFill>
              <a:srgbClr val="004A9E"/>
            </a:solidFill>
            <a:ln w="12700">
              <a:solidFill>
                <a:srgbClr val="004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en-US" dirty="0"/>
                <a:t>1</a:t>
              </a:r>
            </a:p>
          </p:txBody>
        </p:sp>
        <p:sp>
          <p:nvSpPr>
            <p:cNvPr id="115" name="Oval 100">
              <a:extLst>
                <a:ext uri="{FF2B5EF4-FFF2-40B4-BE49-F238E27FC236}">
                  <a16:creationId xmlns:a16="http://schemas.microsoft.com/office/drawing/2014/main" id="{8F448C6A-26D5-554F-88C3-B7C1E77D17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60520" y="3734727"/>
              <a:ext cx="365760" cy="365760"/>
            </a:xfrm>
            <a:prstGeom prst="ellipse">
              <a:avLst/>
            </a:prstGeom>
            <a:solidFill>
              <a:srgbClr val="004A9E"/>
            </a:solidFill>
            <a:ln w="12700">
              <a:solidFill>
                <a:srgbClr val="004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/>
                <a:t>4</a:t>
              </a:r>
            </a:p>
          </p:txBody>
        </p:sp>
        <p:sp>
          <p:nvSpPr>
            <p:cNvPr id="116" name="Oval 101">
              <a:extLst>
                <a:ext uri="{FF2B5EF4-FFF2-40B4-BE49-F238E27FC236}">
                  <a16:creationId xmlns:a16="http://schemas.microsoft.com/office/drawing/2014/main" id="{F5A70CFF-A5FF-6741-B694-72281D1213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0475" y="3734015"/>
              <a:ext cx="365760" cy="365760"/>
            </a:xfrm>
            <a:prstGeom prst="ellipse">
              <a:avLst/>
            </a:prstGeom>
            <a:solidFill>
              <a:srgbClr val="004A9E"/>
            </a:solidFill>
            <a:ln w="12700">
              <a:solidFill>
                <a:srgbClr val="004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/>
                <a:t>5</a:t>
              </a:r>
            </a:p>
          </p:txBody>
        </p:sp>
        <p:sp>
          <p:nvSpPr>
            <p:cNvPr id="117" name="Oval 103">
              <a:extLst>
                <a:ext uri="{FF2B5EF4-FFF2-40B4-BE49-F238E27FC236}">
                  <a16:creationId xmlns:a16="http://schemas.microsoft.com/office/drawing/2014/main" id="{B0C0890C-9808-2B45-914A-F51DEC159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3320" y="3734727"/>
              <a:ext cx="365760" cy="365760"/>
            </a:xfrm>
            <a:prstGeom prst="ellipse">
              <a:avLst/>
            </a:prstGeom>
            <a:solidFill>
              <a:srgbClr val="004A9E"/>
            </a:solidFill>
            <a:ln w="12700">
              <a:solidFill>
                <a:srgbClr val="004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/>
                <a:t>3</a:t>
              </a:r>
            </a:p>
          </p:txBody>
        </p:sp>
        <p:sp>
          <p:nvSpPr>
            <p:cNvPr id="118" name="Oval 105">
              <a:extLst>
                <a:ext uri="{FF2B5EF4-FFF2-40B4-BE49-F238E27FC236}">
                  <a16:creationId xmlns:a16="http://schemas.microsoft.com/office/drawing/2014/main" id="{263200CC-5DF2-F347-903A-4DD99CEA38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3320" y="4684052"/>
              <a:ext cx="365760" cy="365760"/>
            </a:xfrm>
            <a:prstGeom prst="ellipse">
              <a:avLst/>
            </a:prstGeom>
            <a:solidFill>
              <a:srgbClr val="004A9E"/>
            </a:solidFill>
            <a:ln w="12700">
              <a:solidFill>
                <a:srgbClr val="004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/>
                <a:t>6</a:t>
              </a:r>
            </a:p>
          </p:txBody>
        </p:sp>
        <p:sp>
          <p:nvSpPr>
            <p:cNvPr id="119" name="Oval 99">
              <a:extLst>
                <a:ext uri="{FF2B5EF4-FFF2-40B4-BE49-F238E27FC236}">
                  <a16:creationId xmlns:a16="http://schemas.microsoft.com/office/drawing/2014/main" id="{963778E1-DCA0-B24D-AE96-94D873424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3275" y="3259112"/>
              <a:ext cx="365760" cy="365760"/>
            </a:xfrm>
            <a:prstGeom prst="ellipse">
              <a:avLst/>
            </a:prstGeom>
            <a:solidFill>
              <a:srgbClr val="004A9E"/>
            </a:solidFill>
            <a:ln w="12700">
              <a:solidFill>
                <a:srgbClr val="004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en-US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文本框 119">
                  <a:extLst>
                    <a:ext uri="{FF2B5EF4-FFF2-40B4-BE49-F238E27FC236}">
                      <a16:creationId xmlns:a16="http://schemas.microsoft.com/office/drawing/2014/main" id="{140861DE-1142-DA40-B43E-8B4DA2C1415E}"/>
                    </a:ext>
                  </a:extLst>
                </p:cNvPr>
                <p:cNvSpPr txBox="1"/>
                <p:nvPr/>
              </p:nvSpPr>
              <p:spPr>
                <a:xfrm>
                  <a:off x="4423301" y="4015327"/>
                  <a:ext cx="304571" cy="369332"/>
                </a:xfrm>
                <a:prstGeom prst="rect">
                  <a:avLst/>
                </a:prstGeom>
                <a:noFill/>
                <a:ln w="349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kumimoji="1" lang="zh-CN" altLang="en-US" sz="2400" dirty="0">
                    <a:latin typeface="+mn-lt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6019BF61-64C5-7A40-8CC4-15946B6E48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3301" y="4015327"/>
                  <a:ext cx="304571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2000" r="-16000"/>
                  </a:stretch>
                </a:blipFill>
                <a:ln w="349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文本框 120">
                  <a:extLst>
                    <a:ext uri="{FF2B5EF4-FFF2-40B4-BE49-F238E27FC236}">
                      <a16:creationId xmlns:a16="http://schemas.microsoft.com/office/drawing/2014/main" id="{DEC54BBD-050F-D64E-B4EB-69F45EC13169}"/>
                    </a:ext>
                  </a:extLst>
                </p:cNvPr>
                <p:cNvSpPr txBox="1"/>
                <p:nvPr/>
              </p:nvSpPr>
              <p:spPr>
                <a:xfrm>
                  <a:off x="7346328" y="4015327"/>
                  <a:ext cx="31418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zh-CN" altLang="en-US" sz="2400" dirty="0">
                    <a:latin typeface="+mn-lt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5791EF6B-C62C-C14A-9AFC-AF4C2D5F30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6328" y="4015327"/>
                  <a:ext cx="31418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000" r="-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Rectangle 83">
              <a:extLst>
                <a:ext uri="{FF2B5EF4-FFF2-40B4-BE49-F238E27FC236}">
                  <a16:creationId xmlns:a16="http://schemas.microsoft.com/office/drawing/2014/main" id="{88BF243E-6CDC-3C42-A221-A90EC5EA87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9218" y="320475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84">
              <a:extLst>
                <a:ext uri="{FF2B5EF4-FFF2-40B4-BE49-F238E27FC236}">
                  <a16:creationId xmlns:a16="http://schemas.microsoft.com/office/drawing/2014/main" id="{6BBB174D-2117-CB49-943C-B4B3FBF327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6418" y="320475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85">
              <a:extLst>
                <a:ext uri="{FF2B5EF4-FFF2-40B4-BE49-F238E27FC236}">
                  <a16:creationId xmlns:a16="http://schemas.microsoft.com/office/drawing/2014/main" id="{7FE87F11-4BE5-7645-AC89-F27D3AFE75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9173" y="320475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86">
              <a:extLst>
                <a:ext uri="{FF2B5EF4-FFF2-40B4-BE49-F238E27FC236}">
                  <a16:creationId xmlns:a16="http://schemas.microsoft.com/office/drawing/2014/main" id="{6D175611-E6DC-6644-AD91-32278005D9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6373" y="320475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87">
              <a:extLst>
                <a:ext uri="{FF2B5EF4-FFF2-40B4-BE49-F238E27FC236}">
                  <a16:creationId xmlns:a16="http://schemas.microsoft.com/office/drawing/2014/main" id="{91CD6B17-0CD4-554B-8418-3E07D01D4D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9218" y="368037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88">
              <a:extLst>
                <a:ext uri="{FF2B5EF4-FFF2-40B4-BE49-F238E27FC236}">
                  <a16:creationId xmlns:a16="http://schemas.microsoft.com/office/drawing/2014/main" id="{390707E7-8041-FD43-8CE8-0A77E59D74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6418" y="368037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89">
              <a:extLst>
                <a:ext uri="{FF2B5EF4-FFF2-40B4-BE49-F238E27FC236}">
                  <a16:creationId xmlns:a16="http://schemas.microsoft.com/office/drawing/2014/main" id="{8DED35A4-362A-6945-8DEB-CE1595DA25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9173" y="368037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90">
              <a:extLst>
                <a:ext uri="{FF2B5EF4-FFF2-40B4-BE49-F238E27FC236}">
                  <a16:creationId xmlns:a16="http://schemas.microsoft.com/office/drawing/2014/main" id="{0FF50544-FFA1-5243-9511-FB4ADA3349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6373" y="368037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91">
              <a:extLst>
                <a:ext uri="{FF2B5EF4-FFF2-40B4-BE49-F238E27FC236}">
                  <a16:creationId xmlns:a16="http://schemas.microsoft.com/office/drawing/2014/main" id="{5F0677DC-B67A-904A-9498-809AD4C498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9218" y="415471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92">
              <a:extLst>
                <a:ext uri="{FF2B5EF4-FFF2-40B4-BE49-F238E27FC236}">
                  <a16:creationId xmlns:a16="http://schemas.microsoft.com/office/drawing/2014/main" id="{8D3DB7D3-B413-064F-AEB4-B346CCA6DF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6418" y="415471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93">
              <a:extLst>
                <a:ext uri="{FF2B5EF4-FFF2-40B4-BE49-F238E27FC236}">
                  <a16:creationId xmlns:a16="http://schemas.microsoft.com/office/drawing/2014/main" id="{7A2EAC3D-5AC4-2D4C-9526-4EDDF260DC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9173" y="415471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94">
              <a:extLst>
                <a:ext uri="{FF2B5EF4-FFF2-40B4-BE49-F238E27FC236}">
                  <a16:creationId xmlns:a16="http://schemas.microsoft.com/office/drawing/2014/main" id="{7A4B8BC7-569F-034E-BB5C-2935036A00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6373" y="415471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95">
              <a:extLst>
                <a:ext uri="{FF2B5EF4-FFF2-40B4-BE49-F238E27FC236}">
                  <a16:creationId xmlns:a16="http://schemas.microsoft.com/office/drawing/2014/main" id="{109FC43F-C255-7E46-B6C2-6B8A2A768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9218" y="463033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96">
              <a:extLst>
                <a:ext uri="{FF2B5EF4-FFF2-40B4-BE49-F238E27FC236}">
                  <a16:creationId xmlns:a16="http://schemas.microsoft.com/office/drawing/2014/main" id="{A28DEF71-6B07-5E48-80E8-7B249F4C6E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6418" y="463033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97">
              <a:extLst>
                <a:ext uri="{FF2B5EF4-FFF2-40B4-BE49-F238E27FC236}">
                  <a16:creationId xmlns:a16="http://schemas.microsoft.com/office/drawing/2014/main" id="{0CD20B75-7A74-4B4E-BA0B-B46F713552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9173" y="463033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98">
              <a:extLst>
                <a:ext uri="{FF2B5EF4-FFF2-40B4-BE49-F238E27FC236}">
                  <a16:creationId xmlns:a16="http://schemas.microsoft.com/office/drawing/2014/main" id="{412FEC8F-9B37-8D47-83F4-F62896F23E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6373" y="463033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99">
                  <a:extLst>
                    <a:ext uri="{FF2B5EF4-FFF2-40B4-BE49-F238E27FC236}">
                      <a16:creationId xmlns:a16="http://schemas.microsoft.com/office/drawing/2014/main" id="{007D4215-52D7-FA4E-BF59-27E1E8F9AF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14938" y="3260004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73" name="Oval 99">
                  <a:extLst>
                    <a:ext uri="{FF2B5EF4-FFF2-40B4-BE49-F238E27FC236}">
                      <a16:creationId xmlns:a16="http://schemas.microsoft.com/office/drawing/2014/main" id="{97E2B9C6-0485-B449-BF79-62F5E88BDF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938" y="3260004"/>
                  <a:ext cx="365760" cy="365760"/>
                </a:xfrm>
                <a:prstGeom prst="ellipse">
                  <a:avLst/>
                </a:prstGeom>
                <a:blipFill>
                  <a:blip r:embed="rId4"/>
                  <a:stretch>
                    <a:fillRect l="-12903" b="-16129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Oval 100">
                  <a:extLst>
                    <a:ext uri="{FF2B5EF4-FFF2-40B4-BE49-F238E27FC236}">
                      <a16:creationId xmlns:a16="http://schemas.microsoft.com/office/drawing/2014/main" id="{2D4E3D14-B32F-7E41-A53F-399FF8BC9D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72138" y="3735619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74" name="Oval 100">
                  <a:extLst>
                    <a:ext uri="{FF2B5EF4-FFF2-40B4-BE49-F238E27FC236}">
                      <a16:creationId xmlns:a16="http://schemas.microsoft.com/office/drawing/2014/main" id="{B4FE8CAC-4CE3-1045-A68A-A0F29077CE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138" y="3735619"/>
                  <a:ext cx="365760" cy="365760"/>
                </a:xfrm>
                <a:prstGeom prst="ellipse">
                  <a:avLst/>
                </a:prstGeom>
                <a:blipFill>
                  <a:blip r:embed="rId5"/>
                  <a:stretch>
                    <a:fillRect l="-12903" b="-16129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Oval 101">
                  <a:extLst>
                    <a:ext uri="{FF2B5EF4-FFF2-40B4-BE49-F238E27FC236}">
                      <a16:creationId xmlns:a16="http://schemas.microsoft.com/office/drawing/2014/main" id="{F1E40B53-D5DE-1349-9FC2-C3E03EC2D3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24893" y="4209964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75" name="Oval 101">
                  <a:extLst>
                    <a:ext uri="{FF2B5EF4-FFF2-40B4-BE49-F238E27FC236}">
                      <a16:creationId xmlns:a16="http://schemas.microsoft.com/office/drawing/2014/main" id="{CCDC2D11-CE60-4047-B46D-D971B9CB3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4893" y="4209964"/>
                  <a:ext cx="365760" cy="365760"/>
                </a:xfrm>
                <a:prstGeom prst="ellipse">
                  <a:avLst/>
                </a:prstGeom>
                <a:blipFill>
                  <a:blip r:embed="rId6"/>
                  <a:stretch>
                    <a:fillRect l="-9677" b="-12903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Oval 102">
                  <a:extLst>
                    <a:ext uri="{FF2B5EF4-FFF2-40B4-BE49-F238E27FC236}">
                      <a16:creationId xmlns:a16="http://schemas.microsoft.com/office/drawing/2014/main" id="{48E07B1E-0713-764C-8941-7890F6D1C9D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82093" y="4685579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76" name="Oval 102">
                  <a:extLst>
                    <a:ext uri="{FF2B5EF4-FFF2-40B4-BE49-F238E27FC236}">
                      <a16:creationId xmlns:a16="http://schemas.microsoft.com/office/drawing/2014/main" id="{FFA790EC-42F0-0C48-976F-10D470FE68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2093" y="4685579"/>
                  <a:ext cx="365760" cy="365760"/>
                </a:xfrm>
                <a:prstGeom prst="ellipse">
                  <a:avLst/>
                </a:prstGeom>
                <a:blipFill>
                  <a:blip r:embed="rId7"/>
                  <a:stretch>
                    <a:fillRect l="-16129" b="-16129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Oval 103">
                  <a:extLst>
                    <a:ext uri="{FF2B5EF4-FFF2-40B4-BE49-F238E27FC236}">
                      <a16:creationId xmlns:a16="http://schemas.microsoft.com/office/drawing/2014/main" id="{313945A7-865C-384A-9271-EC7EFFB010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14938" y="3735619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77" name="Oval 103">
                  <a:extLst>
                    <a:ext uri="{FF2B5EF4-FFF2-40B4-BE49-F238E27FC236}">
                      <a16:creationId xmlns:a16="http://schemas.microsoft.com/office/drawing/2014/main" id="{97D720EA-6FF3-8A4B-9F7E-7B9905B6A9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938" y="3735619"/>
                  <a:ext cx="365760" cy="365760"/>
                </a:xfrm>
                <a:prstGeom prst="ellipse">
                  <a:avLst/>
                </a:prstGeom>
                <a:blipFill>
                  <a:blip r:embed="rId8"/>
                  <a:stretch>
                    <a:fillRect l="-9677" b="-16129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Oval 105">
                  <a:extLst>
                    <a:ext uri="{FF2B5EF4-FFF2-40B4-BE49-F238E27FC236}">
                      <a16:creationId xmlns:a16="http://schemas.microsoft.com/office/drawing/2014/main" id="{F6B3AE8A-35D4-A04D-8113-92C4D65BC8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14938" y="4684944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altLang="en-US" b="0" dirty="0"/>
                </a:p>
              </p:txBody>
            </p:sp>
          </mc:Choice>
          <mc:Fallback xmlns="">
            <p:sp>
              <p:nvSpPr>
                <p:cNvPr id="78" name="Oval 105">
                  <a:extLst>
                    <a:ext uri="{FF2B5EF4-FFF2-40B4-BE49-F238E27FC236}">
                      <a16:creationId xmlns:a16="http://schemas.microsoft.com/office/drawing/2014/main" id="{F36AE514-C94E-3046-93F4-CBAD2AD3D3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938" y="4684944"/>
                  <a:ext cx="365760" cy="365760"/>
                </a:xfrm>
                <a:prstGeom prst="ellipse">
                  <a:avLst/>
                </a:prstGeom>
                <a:blipFill>
                  <a:blip r:embed="rId9"/>
                  <a:stretch>
                    <a:fillRect l="-12903" b="-12903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Oval 99">
                  <a:extLst>
                    <a:ext uri="{FF2B5EF4-FFF2-40B4-BE49-F238E27FC236}">
                      <a16:creationId xmlns:a16="http://schemas.microsoft.com/office/drawing/2014/main" id="{AB1AE7DB-4007-0641-8F1B-0C7FD8FAEB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24893" y="3260004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79" name="Oval 99">
                  <a:extLst>
                    <a:ext uri="{FF2B5EF4-FFF2-40B4-BE49-F238E27FC236}">
                      <a16:creationId xmlns:a16="http://schemas.microsoft.com/office/drawing/2014/main" id="{9C3BA40C-9296-5640-84B6-72F48AC720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4893" y="3260004"/>
                  <a:ext cx="365760" cy="365760"/>
                </a:xfrm>
                <a:prstGeom prst="ellipse">
                  <a:avLst/>
                </a:prstGeom>
                <a:blipFill>
                  <a:blip r:embed="rId10"/>
                  <a:stretch>
                    <a:fillRect l="-12903" b="-16129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ED246D56-9648-8848-A5F1-9D3AF0702086}"/>
                </a:ext>
              </a:extLst>
            </p:cNvPr>
            <p:cNvSpPr/>
            <p:nvPr/>
          </p:nvSpPr>
          <p:spPr>
            <a:xfrm>
              <a:off x="5044644" y="5488612"/>
              <a:ext cx="18690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buSzPct val="100000"/>
              </a:pPr>
              <a:r>
                <a:rPr lang="da-DK" altLang="zh-CN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zh-CN" altLang="en-US" b="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en-US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sparse</a:t>
              </a:r>
            </a:p>
            <a:p>
              <a:pPr algn="ctr" eaLnBrk="0" hangingPunct="0">
                <a:buSzPct val="100000"/>
              </a:pPr>
              <a:r>
                <a:rPr lang="en-US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7 </a:t>
              </a:r>
              <a:r>
                <a:rPr lang="en-US" altLang="zh-CN" b="0" dirty="0" err="1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nonzeros</a:t>
              </a:r>
              <a:endParaRPr lang="zh-CN" altLang="en-US" b="0" dirty="0"/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4C483FBB-5371-884C-A96A-1EB36D341EA6}"/>
                </a:ext>
              </a:extLst>
            </p:cNvPr>
            <p:cNvSpPr/>
            <p:nvPr/>
          </p:nvSpPr>
          <p:spPr>
            <a:xfrm>
              <a:off x="8567245" y="5488612"/>
              <a:ext cx="18690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buSzPct val="100000"/>
              </a:pPr>
              <a:r>
                <a:rPr lang="da-DK" altLang="zh-CN" b="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</a:t>
              </a:r>
              <a:r>
                <a:rPr lang="zh-CN" altLang="en-US" b="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en-US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sparse</a:t>
              </a:r>
            </a:p>
            <a:p>
              <a:pPr algn="ctr" eaLnBrk="0" hangingPunct="0">
                <a:buSzPct val="100000"/>
              </a:pPr>
              <a:r>
                <a:rPr lang="en-US" altLang="zh-CN" b="0" dirty="0">
                  <a:solidFill>
                    <a:srgbClr val="FF0000"/>
                  </a:solidFill>
                  <a:latin typeface="Arial" charset="0"/>
                  <a:sym typeface="Verdana" pitchFamily="34" charset="0"/>
                </a:rPr>
                <a:t>(8 </a:t>
              </a:r>
              <a:r>
                <a:rPr lang="en-US" altLang="zh-CN" b="0" dirty="0" err="1">
                  <a:solidFill>
                    <a:srgbClr val="FF0000"/>
                  </a:solidFill>
                  <a:latin typeface="Arial" charset="0"/>
                  <a:sym typeface="Verdana" pitchFamily="34" charset="0"/>
                </a:rPr>
                <a:t>nonzeros</a:t>
              </a:r>
              <a:r>
                <a:rPr lang="en-US" altLang="zh-CN" b="0" dirty="0">
                  <a:solidFill>
                    <a:srgbClr val="FF0000"/>
                  </a:solidFill>
                  <a:latin typeface="Arial" charset="0"/>
                  <a:sym typeface="Verdana" pitchFamily="34" charset="0"/>
                </a:rPr>
                <a:t>)</a:t>
              </a:r>
              <a:endParaRPr lang="zh-CN" altLang="en-US" b="0" dirty="0">
                <a:solidFill>
                  <a:srgbClr val="FF0000"/>
                </a:solidFill>
              </a:endParaRPr>
            </a:p>
          </p:txBody>
        </p:sp>
        <p:sp>
          <p:nvSpPr>
            <p:cNvPr id="147" name="Oval 99">
              <a:extLst>
                <a:ext uri="{FF2B5EF4-FFF2-40B4-BE49-F238E27FC236}">
                  <a16:creationId xmlns:a16="http://schemas.microsoft.com/office/drawing/2014/main" id="{28A1A0E9-7005-1A42-8FC2-21C2FFE737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40846" y="3262289"/>
              <a:ext cx="888808" cy="36576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altLang="en-US" sz="12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文本框 147">
                  <a:extLst>
                    <a:ext uri="{FF2B5EF4-FFF2-40B4-BE49-F238E27FC236}">
                      <a16:creationId xmlns:a16="http://schemas.microsoft.com/office/drawing/2014/main" id="{1979E823-6CC4-0846-B501-21CF1ED837D7}"/>
                    </a:ext>
                  </a:extLst>
                </p:cNvPr>
                <p:cNvSpPr txBox="1"/>
                <p:nvPr/>
              </p:nvSpPr>
              <p:spPr>
                <a:xfrm>
                  <a:off x="9463243" y="3262289"/>
                  <a:ext cx="8440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kumimoji="1" lang="en-US" altLang="zh-CN" dirty="0">
                      <a:solidFill>
                        <a:schemeClr val="bg1"/>
                      </a:solidFill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altLang="zh-CN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endParaRPr kumimoji="1"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文本框 115">
                  <a:extLst>
                    <a:ext uri="{FF2B5EF4-FFF2-40B4-BE49-F238E27FC236}">
                      <a16:creationId xmlns:a16="http://schemas.microsoft.com/office/drawing/2014/main" id="{42F4EE78-D6B4-334E-B5F1-329028D44E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3243" y="3262289"/>
                  <a:ext cx="844014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9" name="Rectangle 86">
              <a:extLst>
                <a:ext uri="{FF2B5EF4-FFF2-40B4-BE49-F238E27FC236}">
                  <a16:creationId xmlns:a16="http://schemas.microsoft.com/office/drawing/2014/main" id="{4D0A4369-235F-D347-A5FE-6B3B718A25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7556" y="3678956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86">
              <a:extLst>
                <a:ext uri="{FF2B5EF4-FFF2-40B4-BE49-F238E27FC236}">
                  <a16:creationId xmlns:a16="http://schemas.microsoft.com/office/drawing/2014/main" id="{61FCAD60-78EF-0846-91E0-0C3C82A77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6915" y="4153301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86">
              <a:extLst>
                <a:ext uri="{FF2B5EF4-FFF2-40B4-BE49-F238E27FC236}">
                  <a16:creationId xmlns:a16="http://schemas.microsoft.com/office/drawing/2014/main" id="{617C00C4-EA58-9C48-9B05-0CABAF6D6F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7556" y="3202296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86">
              <a:extLst>
                <a:ext uri="{FF2B5EF4-FFF2-40B4-BE49-F238E27FC236}">
                  <a16:creationId xmlns:a16="http://schemas.microsoft.com/office/drawing/2014/main" id="{0E366F5D-3784-7A48-BB01-C49A914BDD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6274" y="4627646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86">
              <a:extLst>
                <a:ext uri="{FF2B5EF4-FFF2-40B4-BE49-F238E27FC236}">
                  <a16:creationId xmlns:a16="http://schemas.microsoft.com/office/drawing/2014/main" id="{088F3512-2F6B-984C-8EDC-B9C5747C35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28467" y="4154774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Rectangle 86">
              <a:extLst>
                <a:ext uri="{FF2B5EF4-FFF2-40B4-BE49-F238E27FC236}">
                  <a16:creationId xmlns:a16="http://schemas.microsoft.com/office/drawing/2014/main" id="{5580B2D1-417B-3C4E-A0CE-27FE8D56F9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1765" y="4630485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Oval 99">
                  <a:extLst>
                    <a:ext uri="{FF2B5EF4-FFF2-40B4-BE49-F238E27FC236}">
                      <a16:creationId xmlns:a16="http://schemas.microsoft.com/office/drawing/2014/main" id="{B951FC7E-74CF-364C-9F69-2B1C56E5F95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84365" y="3268176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27" name="Oval 99">
                  <a:extLst>
                    <a:ext uri="{FF2B5EF4-FFF2-40B4-BE49-F238E27FC236}">
                      <a16:creationId xmlns:a16="http://schemas.microsoft.com/office/drawing/2014/main" id="{D6F9C96E-7EF5-BC43-AD59-1D95BDE778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4365" y="3268176"/>
                  <a:ext cx="365760" cy="365760"/>
                </a:xfrm>
                <a:prstGeom prst="ellipse">
                  <a:avLst/>
                </a:prstGeom>
                <a:blipFill>
                  <a:blip r:embed="rId12"/>
                  <a:stretch>
                    <a:fillRect l="-29032" b="-12903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6" name="Oval 99">
              <a:extLst>
                <a:ext uri="{FF2B5EF4-FFF2-40B4-BE49-F238E27FC236}">
                  <a16:creationId xmlns:a16="http://schemas.microsoft.com/office/drawing/2014/main" id="{CA79629A-E235-5940-B810-84CECA5AD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6274" y="3734015"/>
              <a:ext cx="888808" cy="36576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altLang="en-US" sz="12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文本框 156">
                  <a:extLst>
                    <a:ext uri="{FF2B5EF4-FFF2-40B4-BE49-F238E27FC236}">
                      <a16:creationId xmlns:a16="http://schemas.microsoft.com/office/drawing/2014/main" id="{29310D1D-40E5-5A4C-A041-8155D305CC96}"/>
                    </a:ext>
                  </a:extLst>
                </p:cNvPr>
                <p:cNvSpPr txBox="1"/>
                <p:nvPr/>
              </p:nvSpPr>
              <p:spPr>
                <a:xfrm>
                  <a:off x="8119902" y="3794798"/>
                  <a:ext cx="90454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1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en-US" sz="11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en-US" sz="11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1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11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kumimoji="1" lang="en-US" altLang="zh-CN" sz="1100" dirty="0">
                            <a:solidFill>
                              <a:schemeClr val="bg1"/>
                            </a:solidFill>
                          </a:rPr>
                          <m:t>+</m:t>
                        </m:r>
                        <m:r>
                          <a:rPr kumimoji="1" lang="en-US" altLang="zh-CN" sz="11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kumimoji="1" lang="en-US" altLang="zh-CN" sz="11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kumimoji="1" lang="zh-CN" altLang="en-US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A38E0B22-EDA9-E54A-A85A-068758EB2A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9902" y="3794798"/>
                  <a:ext cx="904543" cy="2616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Oval 99">
                  <a:extLst>
                    <a:ext uri="{FF2B5EF4-FFF2-40B4-BE49-F238E27FC236}">
                      <a16:creationId xmlns:a16="http://schemas.microsoft.com/office/drawing/2014/main" id="{40D61D35-1AC8-2F44-A79B-6C4A71EF792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24291" y="3739060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4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37" name="Oval 99">
                  <a:extLst>
                    <a:ext uri="{FF2B5EF4-FFF2-40B4-BE49-F238E27FC236}">
                      <a16:creationId xmlns:a16="http://schemas.microsoft.com/office/drawing/2014/main" id="{82970866-103D-0342-86C8-EE62C93CFB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4291" y="3739060"/>
                  <a:ext cx="365760" cy="365760"/>
                </a:xfrm>
                <a:prstGeom prst="ellipse">
                  <a:avLst/>
                </a:prstGeom>
                <a:blipFill>
                  <a:blip r:embed="rId14"/>
                  <a:stretch>
                    <a:fillRect l="-29032" r="-3226" b="-12903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Oval 99">
                  <a:extLst>
                    <a:ext uri="{FF2B5EF4-FFF2-40B4-BE49-F238E27FC236}">
                      <a16:creationId xmlns:a16="http://schemas.microsoft.com/office/drawing/2014/main" id="{86D0C588-D5CD-BC4E-957D-BF9C53C0710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72854" y="3738250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38" name="Oval 99">
                  <a:extLst>
                    <a:ext uri="{FF2B5EF4-FFF2-40B4-BE49-F238E27FC236}">
                      <a16:creationId xmlns:a16="http://schemas.microsoft.com/office/drawing/2014/main" id="{33EC6106-BAE1-D64A-B1A2-91EF91EB75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2854" y="3738250"/>
                  <a:ext cx="365760" cy="365760"/>
                </a:xfrm>
                <a:prstGeom prst="ellipse">
                  <a:avLst/>
                </a:prstGeom>
                <a:blipFill>
                  <a:blip r:embed="rId15"/>
                  <a:stretch>
                    <a:fillRect l="-29032" r="-12903" b="-12903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Oval 99">
                  <a:extLst>
                    <a:ext uri="{FF2B5EF4-FFF2-40B4-BE49-F238E27FC236}">
                      <a16:creationId xmlns:a16="http://schemas.microsoft.com/office/drawing/2014/main" id="{3C1DB6AC-E059-6540-A88E-D6C7060EB05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84365" y="4679826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6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39" name="Oval 99">
                  <a:extLst>
                    <a:ext uri="{FF2B5EF4-FFF2-40B4-BE49-F238E27FC236}">
                      <a16:creationId xmlns:a16="http://schemas.microsoft.com/office/drawing/2014/main" id="{1E234156-885F-6A4D-B07F-6340A68C81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4365" y="4679826"/>
                  <a:ext cx="365760" cy="365760"/>
                </a:xfrm>
                <a:prstGeom prst="ellipse">
                  <a:avLst/>
                </a:prstGeom>
                <a:blipFill>
                  <a:blip r:embed="rId16"/>
                  <a:stretch>
                    <a:fillRect l="-29032" b="-12903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Oval 99">
                  <a:extLst>
                    <a:ext uri="{FF2B5EF4-FFF2-40B4-BE49-F238E27FC236}">
                      <a16:creationId xmlns:a16="http://schemas.microsoft.com/office/drawing/2014/main" id="{B72EC4D5-6439-BC49-9132-BF1698D1137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02370" y="4686721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6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40" name="Oval 99">
                  <a:extLst>
                    <a:ext uri="{FF2B5EF4-FFF2-40B4-BE49-F238E27FC236}">
                      <a16:creationId xmlns:a16="http://schemas.microsoft.com/office/drawing/2014/main" id="{763D115D-AEBB-9E45-98F5-0B8EA95513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2370" y="4686721"/>
                  <a:ext cx="365760" cy="365760"/>
                </a:xfrm>
                <a:prstGeom prst="ellipse">
                  <a:avLst/>
                </a:prstGeom>
                <a:blipFill>
                  <a:blip r:embed="rId17"/>
                  <a:stretch>
                    <a:fillRect l="-30000" r="-3333" b="-16129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Oval 99">
                  <a:extLst>
                    <a:ext uri="{FF2B5EF4-FFF2-40B4-BE49-F238E27FC236}">
                      <a16:creationId xmlns:a16="http://schemas.microsoft.com/office/drawing/2014/main" id="{B3BF998D-2F8D-6D4C-A912-2A0E5B51F9D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40540" y="3738250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41" name="Oval 99">
                  <a:extLst>
                    <a:ext uri="{FF2B5EF4-FFF2-40B4-BE49-F238E27FC236}">
                      <a16:creationId xmlns:a16="http://schemas.microsoft.com/office/drawing/2014/main" id="{084C046A-98FB-2047-AD6E-6F14866D53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0540" y="3738250"/>
                  <a:ext cx="365760" cy="365760"/>
                </a:xfrm>
                <a:prstGeom prst="ellipse">
                  <a:avLst/>
                </a:prstGeom>
                <a:blipFill>
                  <a:blip r:embed="rId18"/>
                  <a:stretch>
                    <a:fillRect l="-25806" r="-6452" b="-12903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3" name="Rectangle 84">
              <a:extLst>
                <a:ext uri="{FF2B5EF4-FFF2-40B4-BE49-F238E27FC236}">
                  <a16:creationId xmlns:a16="http://schemas.microsoft.com/office/drawing/2014/main" id="{89867705-327C-E84D-91AF-4EFBCF371F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8571" y="3200680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84">
              <a:extLst>
                <a:ext uri="{FF2B5EF4-FFF2-40B4-BE49-F238E27FC236}">
                  <a16:creationId xmlns:a16="http://schemas.microsoft.com/office/drawing/2014/main" id="{2F391083-A5C0-2044-BED1-143FD672F7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8892" y="4153818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84">
              <a:extLst>
                <a:ext uri="{FF2B5EF4-FFF2-40B4-BE49-F238E27FC236}">
                  <a16:creationId xmlns:a16="http://schemas.microsoft.com/office/drawing/2014/main" id="{20BD2720-AA56-E745-A54A-192E988BEF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8892" y="4629478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84">
              <a:extLst>
                <a:ext uri="{FF2B5EF4-FFF2-40B4-BE49-F238E27FC236}">
                  <a16:creationId xmlns:a16="http://schemas.microsoft.com/office/drawing/2014/main" id="{9C61A55A-F28E-1C41-87A2-90F2ECD4A2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5816" y="4152811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84">
              <a:extLst>
                <a:ext uri="{FF2B5EF4-FFF2-40B4-BE49-F238E27FC236}">
                  <a16:creationId xmlns:a16="http://schemas.microsoft.com/office/drawing/2014/main" id="{7B04B941-265E-1145-89BA-0DE7A75649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5816" y="4628471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86">
              <a:extLst>
                <a:ext uri="{FF2B5EF4-FFF2-40B4-BE49-F238E27FC236}">
                  <a16:creationId xmlns:a16="http://schemas.microsoft.com/office/drawing/2014/main" id="{8575859A-EAA7-0A46-958D-12E7A7882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014" y="3675333"/>
              <a:ext cx="890759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Oval 99">
                  <a:extLst>
                    <a:ext uri="{FF2B5EF4-FFF2-40B4-BE49-F238E27FC236}">
                      <a16:creationId xmlns:a16="http://schemas.microsoft.com/office/drawing/2014/main" id="{0EBBF251-9D1A-6949-AD7B-C58AA075E2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02370" y="3740213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51" name="Oval 99">
                  <a:extLst>
                    <a:ext uri="{FF2B5EF4-FFF2-40B4-BE49-F238E27FC236}">
                      <a16:creationId xmlns:a16="http://schemas.microsoft.com/office/drawing/2014/main" id="{45C0FDDB-1A85-4847-91CD-E8EDF303E6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2370" y="3740213"/>
                  <a:ext cx="365760" cy="365760"/>
                </a:xfrm>
                <a:prstGeom prst="ellipse">
                  <a:avLst/>
                </a:prstGeom>
                <a:blipFill>
                  <a:blip r:embed="rId19"/>
                  <a:stretch>
                    <a:fillRect l="-30000" r="-3333" b="-12903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0" name="矩形 169">
            <a:extLst>
              <a:ext uri="{FF2B5EF4-FFF2-40B4-BE49-F238E27FC236}">
                <a16:creationId xmlns:a16="http://schemas.microsoft.com/office/drawing/2014/main" id="{B2B0E066-5A94-464C-B35B-4DB2010E0C5D}"/>
              </a:ext>
            </a:extLst>
          </p:cNvPr>
          <p:cNvSpPr/>
          <p:nvPr/>
        </p:nvSpPr>
        <p:spPr>
          <a:xfrm flipH="1" flipV="1">
            <a:off x="1168846" y="1402648"/>
            <a:ext cx="10419970" cy="4998151"/>
          </a:xfrm>
          <a:prstGeom prst="rect">
            <a:avLst/>
          </a:prstGeom>
          <a:solidFill>
            <a:schemeClr val="bg1">
              <a:alpha val="778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62FA5C0D-C7FA-3941-9251-AA0B0BBF41AA}"/>
              </a:ext>
            </a:extLst>
          </p:cNvPr>
          <p:cNvSpPr/>
          <p:nvPr/>
        </p:nvSpPr>
        <p:spPr>
          <a:xfrm>
            <a:off x="1376345" y="2205374"/>
            <a:ext cx="9439309" cy="1200329"/>
          </a:xfrm>
          <a:prstGeom prst="rect">
            <a:avLst/>
          </a:prstGeom>
          <a:solidFill>
            <a:srgbClr val="004A9E"/>
          </a:solidFill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anose="020B0604020202020204" pitchFamily="34" charset="0"/>
              </a:rPr>
              <a:t>The size of 𝐶 is unknown in advance and requires a space for storing a possibly large amount of intermediate products, thus it is hard to allocate a proper size at runtime.</a:t>
            </a:r>
          </a:p>
        </p:txBody>
      </p:sp>
    </p:spTree>
    <p:extLst>
      <p:ext uri="{BB962C8B-B14F-4D97-AF65-F5344CB8AC3E}">
        <p14:creationId xmlns:p14="http://schemas.microsoft.com/office/powerpoint/2010/main" val="30650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764FF427-330E-FA4A-9190-032CA438214E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508D625-1F36-814F-BA6F-628F2B5395DD}"/>
              </a:ext>
            </a:extLst>
          </p:cNvPr>
          <p:cNvSpPr txBox="1"/>
          <p:nvPr/>
        </p:nvSpPr>
        <p:spPr>
          <a:xfrm>
            <a:off x="248569" y="756319"/>
            <a:ext cx="9700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Motivation 3: Sparse accumulator selection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8D6F0652-BADD-F141-970B-D167BEC06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262" y="1509318"/>
            <a:ext cx="3079996" cy="14986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00BAB92-E227-AF45-BF11-E05541EF958B}"/>
              </a:ext>
            </a:extLst>
          </p:cNvPr>
          <p:cNvSpPr/>
          <p:nvPr/>
        </p:nvSpPr>
        <p:spPr>
          <a:xfrm>
            <a:off x="4155123" y="3091945"/>
            <a:ext cx="3844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Nagasaka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S. Matsuoka, A. Azad, and A.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Buluç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. Performance optimization, modeling and analysis of sparse matrix-matrix products on multi-core and many-core processors. Parallel Computing, 90, 2019.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68AF03-BDC6-F846-8613-4735D849F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11" y="4257453"/>
            <a:ext cx="3844670" cy="13487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648CAEB-291F-D448-A262-46D33ECE945B}"/>
              </a:ext>
            </a:extLst>
          </p:cNvPr>
          <p:cNvSpPr/>
          <p:nvPr/>
        </p:nvSpPr>
        <p:spPr>
          <a:xfrm>
            <a:off x="405711" y="5766876"/>
            <a:ext cx="403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Parger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M. Winter, D.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Mlakar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and M. Steinberger. Speck: Accelerating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sparse matrix-matrix multiplication through lightweight analysis. In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 ’20, pages 362–375, 2020.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22021F1-E137-EA47-9688-DB2A0F2F5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555" y="4203742"/>
            <a:ext cx="3335734" cy="1252498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013D1DF-067B-BD4D-AA65-02B3A7100D4B}"/>
              </a:ext>
            </a:extLst>
          </p:cNvPr>
          <p:cNvSpPr/>
          <p:nvPr/>
        </p:nvSpPr>
        <p:spPr>
          <a:xfrm>
            <a:off x="7986464" y="5753797"/>
            <a:ext cx="38924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H. Ji, S. Lu, K. Hou, H. Wang, Z.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Jin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W. Liu, and B.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Vinter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. Segmented merge: A new primitive for parallel sparse matrix computations. International Journal of Parallel Programming, 1–13, 2021.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0817B2F-ED95-B645-A8A0-38F6DAAC8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464" y="1401760"/>
            <a:ext cx="3892431" cy="166955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B3765D3-11EB-934D-AC58-BF1F54563531}"/>
              </a:ext>
            </a:extLst>
          </p:cNvPr>
          <p:cNvSpPr/>
          <p:nvPr/>
        </p:nvSpPr>
        <p:spPr>
          <a:xfrm>
            <a:off x="8002444" y="3092373"/>
            <a:ext cx="38924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J. Liu, X. He, W. Liu, and G. Tan. Register-aware optimizations for parallel sparse matrix-matrix multiplication. International Journal of Parallel Programming, 2019.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151F4AE-334B-084B-8E04-BB34D2520B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853" y="4092058"/>
            <a:ext cx="3589748" cy="1674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F313D94-1678-834F-80BB-7F9B8E13ACDA}"/>
              </a:ext>
            </a:extLst>
          </p:cNvPr>
          <p:cNvSpPr/>
          <p:nvPr/>
        </p:nvSpPr>
        <p:spPr>
          <a:xfrm>
            <a:off x="4250381" y="5753638"/>
            <a:ext cx="37360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Z. Gu, J. Moreira, D.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Edelsohn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and A. Azad. Bandwidth optimized parallel algorithms for sparse matrix-matrix multiplication using propagation blocking. In SPAA ’20, 293–303, 2020.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D455678-8099-114F-9DD2-6498219826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954" y="1479293"/>
            <a:ext cx="3399069" cy="155920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BD9F79E6-9B37-E74D-83ED-BD0B45E82240}"/>
              </a:ext>
            </a:extLst>
          </p:cNvPr>
          <p:cNvSpPr/>
          <p:nvPr/>
        </p:nvSpPr>
        <p:spPr>
          <a:xfrm>
            <a:off x="408954" y="3085173"/>
            <a:ext cx="3607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R.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Kunchum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A. Chaudhry, A. Sukumaran-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Rajam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Q.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Nisa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, and P.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Sadayappan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. On improving performance of sparse matrix-matrix multiplication on </a:t>
            </a:r>
            <a:r>
              <a:rPr lang="en" altLang="zh-CN" sz="1000" dirty="0" err="1">
                <a:latin typeface="Arial" panose="020B0604020202020204" pitchFamily="34" charset="0"/>
                <a:cs typeface="Arial" panose="020B0604020202020204" pitchFamily="34" charset="0"/>
              </a:rPr>
              <a:t>gpus</a:t>
            </a:r>
            <a:r>
              <a:rPr lang="en" altLang="zh-CN" sz="1000" dirty="0">
                <a:latin typeface="Arial" panose="020B0604020202020204" pitchFamily="34" charset="0"/>
                <a:cs typeface="Arial" panose="020B0604020202020204" pitchFamily="34" charset="0"/>
              </a:rPr>
              <a:t>. In ICS ’17, 2017.</a:t>
            </a:r>
            <a:endParaRPr lang="zh-CN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7C1150C-3270-D44A-87CD-83D92046B346}"/>
              </a:ext>
            </a:extLst>
          </p:cNvPr>
          <p:cNvSpPr/>
          <p:nvPr/>
        </p:nvSpPr>
        <p:spPr>
          <a:xfrm flipH="1" flipV="1">
            <a:off x="313104" y="1318356"/>
            <a:ext cx="11630326" cy="5143167"/>
          </a:xfrm>
          <a:prstGeom prst="rect">
            <a:avLst/>
          </a:prstGeom>
          <a:solidFill>
            <a:schemeClr val="bg1">
              <a:alpha val="778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63387C9-1C0B-6749-85AC-2A18A2BA44E8}"/>
              </a:ext>
            </a:extLst>
          </p:cNvPr>
          <p:cNvSpPr/>
          <p:nvPr/>
        </p:nvSpPr>
        <p:spPr>
          <a:xfrm>
            <a:off x="1376345" y="2205374"/>
            <a:ext cx="9439309" cy="1200329"/>
          </a:xfrm>
          <a:prstGeom prst="rect">
            <a:avLst/>
          </a:prstGeom>
          <a:solidFill>
            <a:srgbClr val="004A9E"/>
          </a:solidFill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anose="020B0604020202020204" pitchFamily="34" charset="0"/>
              </a:rPr>
              <a:t>The row-row method inserts </a:t>
            </a:r>
            <a:r>
              <a:rPr lang="en" altLang="zh-CN" sz="2400" dirty="0" err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anose="020B0604020202020204" pitchFamily="34" charset="0"/>
              </a:rPr>
              <a:t>nonzeros</a:t>
            </a:r>
            <a:r>
              <a:rPr lang="en" altLang="zh-CN" sz="2400" dirty="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Arial" panose="020B0604020202020204" pitchFamily="34" charset="0"/>
              </a:rPr>
              <a:t> to random positions in the rows of 𝐶 of unpredictable sparsity, thus it is hard to design a sparse accumulator to efficiently accumulate new entries.</a:t>
            </a:r>
          </a:p>
        </p:txBody>
      </p:sp>
    </p:spTree>
    <p:extLst>
      <p:ext uri="{BB962C8B-B14F-4D97-AF65-F5344CB8AC3E}">
        <p14:creationId xmlns:p14="http://schemas.microsoft.com/office/powerpoint/2010/main" val="8742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D0E979-3A51-2844-ABF3-2594CF56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2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87B81A-0821-4942-8D51-42CC1A5DBC5A}"/>
              </a:ext>
            </a:extLst>
          </p:cNvPr>
          <p:cNvSpPr txBox="1"/>
          <p:nvPr/>
        </p:nvSpPr>
        <p:spPr>
          <a:xfrm>
            <a:off x="248569" y="756319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B27ACF9-70EF-0A49-9B67-A17D3061DE75}"/>
              </a:ext>
            </a:extLst>
          </p:cNvPr>
          <p:cNvSpPr/>
          <p:nvPr/>
        </p:nvSpPr>
        <p:spPr>
          <a:xfrm>
            <a:off x="669729" y="1758140"/>
            <a:ext cx="10536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General Sparse Matrix-Matrix Multiplication</a:t>
            </a:r>
            <a:r>
              <a:rPr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SpGEMM</a:t>
            </a:r>
            <a:r>
              <a:rPr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) operation </a:t>
            </a:r>
            <a:r>
              <a:rPr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computes 𝐶 =𝐴𝐵, where 𝐴, 𝐵 and 𝐶 are all sparse matrices.</a:t>
            </a:r>
            <a:endParaRPr lang="en" altLang="zh-CN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0A44DA7-AB45-FF4E-9500-6059C0000BBA}"/>
              </a:ext>
            </a:extLst>
          </p:cNvPr>
          <p:cNvSpPr/>
          <p:nvPr/>
        </p:nvSpPr>
        <p:spPr>
          <a:xfrm>
            <a:off x="2417620" y="5651450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13" name="Rectangle 83">
            <a:extLst>
              <a:ext uri="{FF2B5EF4-FFF2-40B4-BE49-F238E27FC236}">
                <a16:creationId xmlns:a16="http://schemas.microsoft.com/office/drawing/2014/main" id="{397D32B0-3008-504E-8755-401DC686B0A3}"/>
              </a:ext>
            </a:extLst>
          </p:cNvPr>
          <p:cNvSpPr>
            <a:spLocks noChangeAspect="1"/>
          </p:cNvSpPr>
          <p:nvPr/>
        </p:nvSpPr>
        <p:spPr>
          <a:xfrm>
            <a:off x="2257600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4" name="Rectangle 84">
            <a:extLst>
              <a:ext uri="{FF2B5EF4-FFF2-40B4-BE49-F238E27FC236}">
                <a16:creationId xmlns:a16="http://schemas.microsoft.com/office/drawing/2014/main" id="{582F5157-6E09-A040-BA84-66802A86525D}"/>
              </a:ext>
            </a:extLst>
          </p:cNvPr>
          <p:cNvSpPr>
            <a:spLocks noChangeAspect="1"/>
          </p:cNvSpPr>
          <p:nvPr/>
        </p:nvSpPr>
        <p:spPr>
          <a:xfrm>
            <a:off x="2714800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5" name="Rectangle 85">
            <a:extLst>
              <a:ext uri="{FF2B5EF4-FFF2-40B4-BE49-F238E27FC236}">
                <a16:creationId xmlns:a16="http://schemas.microsoft.com/office/drawing/2014/main" id="{C069E2A8-A001-7544-B7C7-7A9B9DD1A652}"/>
              </a:ext>
            </a:extLst>
          </p:cNvPr>
          <p:cNvSpPr>
            <a:spLocks noChangeAspect="1"/>
          </p:cNvSpPr>
          <p:nvPr/>
        </p:nvSpPr>
        <p:spPr>
          <a:xfrm>
            <a:off x="3167555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" name="Rectangle 86">
            <a:extLst>
              <a:ext uri="{FF2B5EF4-FFF2-40B4-BE49-F238E27FC236}">
                <a16:creationId xmlns:a16="http://schemas.microsoft.com/office/drawing/2014/main" id="{B5A5013A-86B5-B749-A7C4-42C59FCE1DF2}"/>
              </a:ext>
            </a:extLst>
          </p:cNvPr>
          <p:cNvSpPr>
            <a:spLocks noChangeAspect="1"/>
          </p:cNvSpPr>
          <p:nvPr/>
        </p:nvSpPr>
        <p:spPr>
          <a:xfrm>
            <a:off x="3624755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7" name="Rectangle 87">
            <a:extLst>
              <a:ext uri="{FF2B5EF4-FFF2-40B4-BE49-F238E27FC236}">
                <a16:creationId xmlns:a16="http://schemas.microsoft.com/office/drawing/2014/main" id="{97D8D989-756A-C04A-898A-57FD2041B14A}"/>
              </a:ext>
            </a:extLst>
          </p:cNvPr>
          <p:cNvSpPr>
            <a:spLocks noChangeAspect="1"/>
          </p:cNvSpPr>
          <p:nvPr/>
        </p:nvSpPr>
        <p:spPr>
          <a:xfrm>
            <a:off x="2257600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8" name="Rectangle 88">
            <a:extLst>
              <a:ext uri="{FF2B5EF4-FFF2-40B4-BE49-F238E27FC236}">
                <a16:creationId xmlns:a16="http://schemas.microsoft.com/office/drawing/2014/main" id="{F8E8A7B3-14A9-3145-B1A5-029DF044F1F3}"/>
              </a:ext>
            </a:extLst>
          </p:cNvPr>
          <p:cNvSpPr>
            <a:spLocks noChangeAspect="1"/>
          </p:cNvSpPr>
          <p:nvPr/>
        </p:nvSpPr>
        <p:spPr>
          <a:xfrm>
            <a:off x="2714800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9" name="Rectangle 89">
            <a:extLst>
              <a:ext uri="{FF2B5EF4-FFF2-40B4-BE49-F238E27FC236}">
                <a16:creationId xmlns:a16="http://schemas.microsoft.com/office/drawing/2014/main" id="{5A22DE5C-E8D8-7942-9037-7B3DD6FDF44F}"/>
              </a:ext>
            </a:extLst>
          </p:cNvPr>
          <p:cNvSpPr>
            <a:spLocks noChangeAspect="1"/>
          </p:cNvSpPr>
          <p:nvPr/>
        </p:nvSpPr>
        <p:spPr>
          <a:xfrm>
            <a:off x="3167555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0" name="Rectangle 90">
            <a:extLst>
              <a:ext uri="{FF2B5EF4-FFF2-40B4-BE49-F238E27FC236}">
                <a16:creationId xmlns:a16="http://schemas.microsoft.com/office/drawing/2014/main" id="{1C77B5A8-6211-254F-82CC-C9D4F4517E0B}"/>
              </a:ext>
            </a:extLst>
          </p:cNvPr>
          <p:cNvSpPr>
            <a:spLocks noChangeAspect="1"/>
          </p:cNvSpPr>
          <p:nvPr/>
        </p:nvSpPr>
        <p:spPr>
          <a:xfrm>
            <a:off x="3624755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1" name="Rectangle 91">
            <a:extLst>
              <a:ext uri="{FF2B5EF4-FFF2-40B4-BE49-F238E27FC236}">
                <a16:creationId xmlns:a16="http://schemas.microsoft.com/office/drawing/2014/main" id="{54DA2010-C927-EB4E-ADB2-A7F0CD1C6A52}"/>
              </a:ext>
            </a:extLst>
          </p:cNvPr>
          <p:cNvSpPr>
            <a:spLocks noChangeAspect="1"/>
          </p:cNvSpPr>
          <p:nvPr/>
        </p:nvSpPr>
        <p:spPr>
          <a:xfrm>
            <a:off x="2257600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2" name="Rectangle 92">
            <a:extLst>
              <a:ext uri="{FF2B5EF4-FFF2-40B4-BE49-F238E27FC236}">
                <a16:creationId xmlns:a16="http://schemas.microsoft.com/office/drawing/2014/main" id="{329B5118-3BC4-E647-BCC9-9E0A6796052E}"/>
              </a:ext>
            </a:extLst>
          </p:cNvPr>
          <p:cNvSpPr>
            <a:spLocks noChangeAspect="1"/>
          </p:cNvSpPr>
          <p:nvPr/>
        </p:nvSpPr>
        <p:spPr>
          <a:xfrm>
            <a:off x="2714800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3" name="Rectangle 93">
            <a:extLst>
              <a:ext uri="{FF2B5EF4-FFF2-40B4-BE49-F238E27FC236}">
                <a16:creationId xmlns:a16="http://schemas.microsoft.com/office/drawing/2014/main" id="{A4488F32-3CD9-0E49-A330-AF8DE24E51D9}"/>
              </a:ext>
            </a:extLst>
          </p:cNvPr>
          <p:cNvSpPr>
            <a:spLocks noChangeAspect="1"/>
          </p:cNvSpPr>
          <p:nvPr/>
        </p:nvSpPr>
        <p:spPr>
          <a:xfrm>
            <a:off x="3167555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4" name="Rectangle 94">
            <a:extLst>
              <a:ext uri="{FF2B5EF4-FFF2-40B4-BE49-F238E27FC236}">
                <a16:creationId xmlns:a16="http://schemas.microsoft.com/office/drawing/2014/main" id="{D1957EC0-EF38-D146-8BD4-D7296387D677}"/>
              </a:ext>
            </a:extLst>
          </p:cNvPr>
          <p:cNvSpPr>
            <a:spLocks noChangeAspect="1"/>
          </p:cNvSpPr>
          <p:nvPr/>
        </p:nvSpPr>
        <p:spPr>
          <a:xfrm>
            <a:off x="3624755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5" name="Rectangle 95">
            <a:extLst>
              <a:ext uri="{FF2B5EF4-FFF2-40B4-BE49-F238E27FC236}">
                <a16:creationId xmlns:a16="http://schemas.microsoft.com/office/drawing/2014/main" id="{67B98CFE-6549-354D-8114-04D5965F3236}"/>
              </a:ext>
            </a:extLst>
          </p:cNvPr>
          <p:cNvSpPr>
            <a:spLocks noChangeAspect="1"/>
          </p:cNvSpPr>
          <p:nvPr/>
        </p:nvSpPr>
        <p:spPr>
          <a:xfrm>
            <a:off x="2257600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6" name="Rectangle 96">
            <a:extLst>
              <a:ext uri="{FF2B5EF4-FFF2-40B4-BE49-F238E27FC236}">
                <a16:creationId xmlns:a16="http://schemas.microsoft.com/office/drawing/2014/main" id="{4CAE209A-1662-F640-B306-149582E275F4}"/>
              </a:ext>
            </a:extLst>
          </p:cNvPr>
          <p:cNvSpPr>
            <a:spLocks noChangeAspect="1"/>
          </p:cNvSpPr>
          <p:nvPr/>
        </p:nvSpPr>
        <p:spPr>
          <a:xfrm>
            <a:off x="2714800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7" name="Rectangle 97">
            <a:extLst>
              <a:ext uri="{FF2B5EF4-FFF2-40B4-BE49-F238E27FC236}">
                <a16:creationId xmlns:a16="http://schemas.microsoft.com/office/drawing/2014/main" id="{232967E4-2A32-244A-8FF6-C18C56C8E7B4}"/>
              </a:ext>
            </a:extLst>
          </p:cNvPr>
          <p:cNvSpPr>
            <a:spLocks noChangeAspect="1"/>
          </p:cNvSpPr>
          <p:nvPr/>
        </p:nvSpPr>
        <p:spPr>
          <a:xfrm>
            <a:off x="3167555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8" name="Rectangle 98">
            <a:extLst>
              <a:ext uri="{FF2B5EF4-FFF2-40B4-BE49-F238E27FC236}">
                <a16:creationId xmlns:a16="http://schemas.microsoft.com/office/drawing/2014/main" id="{88D50CD5-ECFC-B54C-B6D4-9B0D4214BE0C}"/>
              </a:ext>
            </a:extLst>
          </p:cNvPr>
          <p:cNvSpPr>
            <a:spLocks noChangeAspect="1"/>
          </p:cNvSpPr>
          <p:nvPr/>
        </p:nvSpPr>
        <p:spPr>
          <a:xfrm>
            <a:off x="3624755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9" name="Oval 99">
            <a:extLst>
              <a:ext uri="{FF2B5EF4-FFF2-40B4-BE49-F238E27FC236}">
                <a16:creationId xmlns:a16="http://schemas.microsoft.com/office/drawing/2014/main" id="{F3A47009-7F98-524D-AE6D-F786659DB365}"/>
              </a:ext>
            </a:extLst>
          </p:cNvPr>
          <p:cNvSpPr>
            <a:spLocks noChangeAspect="1"/>
          </p:cNvSpPr>
          <p:nvPr/>
        </p:nvSpPr>
        <p:spPr>
          <a:xfrm>
            <a:off x="2303320" y="342195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1</a:t>
            </a:r>
          </a:p>
        </p:txBody>
      </p:sp>
      <p:sp>
        <p:nvSpPr>
          <p:cNvPr id="30" name="Oval 100">
            <a:extLst>
              <a:ext uri="{FF2B5EF4-FFF2-40B4-BE49-F238E27FC236}">
                <a16:creationId xmlns:a16="http://schemas.microsoft.com/office/drawing/2014/main" id="{7419B451-2404-FC41-A9B8-EB38BAD43829}"/>
              </a:ext>
            </a:extLst>
          </p:cNvPr>
          <p:cNvSpPr>
            <a:spLocks noChangeAspect="1"/>
          </p:cNvSpPr>
          <p:nvPr/>
        </p:nvSpPr>
        <p:spPr>
          <a:xfrm>
            <a:off x="2760520" y="389756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4</a:t>
            </a:r>
          </a:p>
        </p:txBody>
      </p:sp>
      <p:sp>
        <p:nvSpPr>
          <p:cNvPr id="31" name="Oval 101">
            <a:extLst>
              <a:ext uri="{FF2B5EF4-FFF2-40B4-BE49-F238E27FC236}">
                <a16:creationId xmlns:a16="http://schemas.microsoft.com/office/drawing/2014/main" id="{6CE26E38-6DD2-544E-8C0F-7FA9B57A6901}"/>
              </a:ext>
            </a:extLst>
          </p:cNvPr>
          <p:cNvSpPr>
            <a:spLocks noChangeAspect="1"/>
          </p:cNvSpPr>
          <p:nvPr/>
        </p:nvSpPr>
        <p:spPr>
          <a:xfrm>
            <a:off x="3670475" y="3896853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5</a:t>
            </a:r>
          </a:p>
        </p:txBody>
      </p:sp>
      <p:sp>
        <p:nvSpPr>
          <p:cNvPr id="33" name="Oval 103">
            <a:extLst>
              <a:ext uri="{FF2B5EF4-FFF2-40B4-BE49-F238E27FC236}">
                <a16:creationId xmlns:a16="http://schemas.microsoft.com/office/drawing/2014/main" id="{0A59311A-A1C7-BD46-91BA-4C6EEBB97646}"/>
              </a:ext>
            </a:extLst>
          </p:cNvPr>
          <p:cNvSpPr>
            <a:spLocks noChangeAspect="1"/>
          </p:cNvSpPr>
          <p:nvPr/>
        </p:nvSpPr>
        <p:spPr>
          <a:xfrm>
            <a:off x="2303320" y="389756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3</a:t>
            </a:r>
          </a:p>
        </p:txBody>
      </p:sp>
      <p:sp>
        <p:nvSpPr>
          <p:cNvPr id="34" name="Oval 105">
            <a:extLst>
              <a:ext uri="{FF2B5EF4-FFF2-40B4-BE49-F238E27FC236}">
                <a16:creationId xmlns:a16="http://schemas.microsoft.com/office/drawing/2014/main" id="{67402778-DBE4-CE42-BCD2-969A19C20BF4}"/>
              </a:ext>
            </a:extLst>
          </p:cNvPr>
          <p:cNvSpPr>
            <a:spLocks noChangeAspect="1"/>
          </p:cNvSpPr>
          <p:nvPr/>
        </p:nvSpPr>
        <p:spPr>
          <a:xfrm>
            <a:off x="2303320" y="484689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6</a:t>
            </a:r>
          </a:p>
        </p:txBody>
      </p:sp>
      <p:sp>
        <p:nvSpPr>
          <p:cNvPr id="35" name="Oval 99">
            <a:extLst>
              <a:ext uri="{FF2B5EF4-FFF2-40B4-BE49-F238E27FC236}">
                <a16:creationId xmlns:a16="http://schemas.microsoft.com/office/drawing/2014/main" id="{B1CBC87D-D04F-814D-85FF-65BAFE61DB40}"/>
              </a:ext>
            </a:extLst>
          </p:cNvPr>
          <p:cNvSpPr>
            <a:spLocks noChangeAspect="1"/>
          </p:cNvSpPr>
          <p:nvPr/>
        </p:nvSpPr>
        <p:spPr>
          <a:xfrm>
            <a:off x="3213275" y="342195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019BF61-64C5-7A40-8CC4-15946B6E4837}"/>
                  </a:ext>
                </a:extLst>
              </p:cNvPr>
              <p:cNvSpPr txBox="1"/>
              <p:nvPr/>
            </p:nvSpPr>
            <p:spPr>
              <a:xfrm>
                <a:off x="4423301" y="4178165"/>
                <a:ext cx="304571" cy="369332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019BF61-64C5-7A40-8CC4-15946B6E4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01" y="4178165"/>
                <a:ext cx="304571" cy="369332"/>
              </a:xfrm>
              <a:prstGeom prst="rect">
                <a:avLst/>
              </a:prstGeom>
              <a:blipFill>
                <a:blip r:embed="rId2"/>
                <a:stretch>
                  <a:fillRect l="-12000" r="-12000"/>
                </a:stretch>
              </a:blipFill>
              <a:ln w="349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791EF6B-C62C-C14A-9AFC-AF4C2D5F302B}"/>
                  </a:ext>
                </a:extLst>
              </p:cNvPr>
              <p:cNvSpPr txBox="1"/>
              <p:nvPr/>
            </p:nvSpPr>
            <p:spPr>
              <a:xfrm>
                <a:off x="7346328" y="4178165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791EF6B-C62C-C14A-9AFC-AF4C2D5F3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28" y="4178165"/>
                <a:ext cx="314189" cy="369332"/>
              </a:xfrm>
              <a:prstGeom prst="rect">
                <a:avLst/>
              </a:prstGeom>
              <a:blipFill>
                <a:blip r:embed="rId3"/>
                <a:stretch>
                  <a:fillRect l="-7692" r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83">
            <a:extLst>
              <a:ext uri="{FF2B5EF4-FFF2-40B4-BE49-F238E27FC236}">
                <a16:creationId xmlns:a16="http://schemas.microsoft.com/office/drawing/2014/main" id="{6FD88389-46D0-824B-9C17-6A4E318E58A8}"/>
              </a:ext>
            </a:extLst>
          </p:cNvPr>
          <p:cNvSpPr>
            <a:spLocks noChangeAspect="1"/>
          </p:cNvSpPr>
          <p:nvPr/>
        </p:nvSpPr>
        <p:spPr>
          <a:xfrm>
            <a:off x="5069218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8" name="Rectangle 84">
            <a:extLst>
              <a:ext uri="{FF2B5EF4-FFF2-40B4-BE49-F238E27FC236}">
                <a16:creationId xmlns:a16="http://schemas.microsoft.com/office/drawing/2014/main" id="{54D5E4D3-7F88-4D4D-8670-CFCE9C600DED}"/>
              </a:ext>
            </a:extLst>
          </p:cNvPr>
          <p:cNvSpPr>
            <a:spLocks noChangeAspect="1"/>
          </p:cNvSpPr>
          <p:nvPr/>
        </p:nvSpPr>
        <p:spPr>
          <a:xfrm>
            <a:off x="5526418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9" name="Rectangle 85">
            <a:extLst>
              <a:ext uri="{FF2B5EF4-FFF2-40B4-BE49-F238E27FC236}">
                <a16:creationId xmlns:a16="http://schemas.microsoft.com/office/drawing/2014/main" id="{BB5816D2-811A-9543-A49D-BDADAF959620}"/>
              </a:ext>
            </a:extLst>
          </p:cNvPr>
          <p:cNvSpPr>
            <a:spLocks noChangeAspect="1"/>
          </p:cNvSpPr>
          <p:nvPr/>
        </p:nvSpPr>
        <p:spPr>
          <a:xfrm>
            <a:off x="5979173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0" name="Rectangle 86">
            <a:extLst>
              <a:ext uri="{FF2B5EF4-FFF2-40B4-BE49-F238E27FC236}">
                <a16:creationId xmlns:a16="http://schemas.microsoft.com/office/drawing/2014/main" id="{4C3B1C77-9386-3046-B1F3-612EC3E27429}"/>
              </a:ext>
            </a:extLst>
          </p:cNvPr>
          <p:cNvSpPr>
            <a:spLocks noChangeAspect="1"/>
          </p:cNvSpPr>
          <p:nvPr/>
        </p:nvSpPr>
        <p:spPr>
          <a:xfrm>
            <a:off x="6436373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1" name="Rectangle 87">
            <a:extLst>
              <a:ext uri="{FF2B5EF4-FFF2-40B4-BE49-F238E27FC236}">
                <a16:creationId xmlns:a16="http://schemas.microsoft.com/office/drawing/2014/main" id="{A11A1BF8-3EE6-8346-A899-009AB29C2B57}"/>
              </a:ext>
            </a:extLst>
          </p:cNvPr>
          <p:cNvSpPr>
            <a:spLocks noChangeAspect="1"/>
          </p:cNvSpPr>
          <p:nvPr/>
        </p:nvSpPr>
        <p:spPr>
          <a:xfrm>
            <a:off x="5069218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2" name="Rectangle 88">
            <a:extLst>
              <a:ext uri="{FF2B5EF4-FFF2-40B4-BE49-F238E27FC236}">
                <a16:creationId xmlns:a16="http://schemas.microsoft.com/office/drawing/2014/main" id="{364BD311-4FED-F84F-9281-4A05ABC67918}"/>
              </a:ext>
            </a:extLst>
          </p:cNvPr>
          <p:cNvSpPr>
            <a:spLocks noChangeAspect="1"/>
          </p:cNvSpPr>
          <p:nvPr/>
        </p:nvSpPr>
        <p:spPr>
          <a:xfrm>
            <a:off x="5526418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3" name="Rectangle 89">
            <a:extLst>
              <a:ext uri="{FF2B5EF4-FFF2-40B4-BE49-F238E27FC236}">
                <a16:creationId xmlns:a16="http://schemas.microsoft.com/office/drawing/2014/main" id="{EE013FEA-6125-504A-A702-A24D1F06C556}"/>
              </a:ext>
            </a:extLst>
          </p:cNvPr>
          <p:cNvSpPr>
            <a:spLocks noChangeAspect="1"/>
          </p:cNvSpPr>
          <p:nvPr/>
        </p:nvSpPr>
        <p:spPr>
          <a:xfrm>
            <a:off x="5979173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4" name="Rectangle 90">
            <a:extLst>
              <a:ext uri="{FF2B5EF4-FFF2-40B4-BE49-F238E27FC236}">
                <a16:creationId xmlns:a16="http://schemas.microsoft.com/office/drawing/2014/main" id="{0D578E5F-54B2-1D4A-BC3E-29C8C386A3FA}"/>
              </a:ext>
            </a:extLst>
          </p:cNvPr>
          <p:cNvSpPr>
            <a:spLocks noChangeAspect="1"/>
          </p:cNvSpPr>
          <p:nvPr/>
        </p:nvSpPr>
        <p:spPr>
          <a:xfrm>
            <a:off x="6436373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5" name="Rectangle 91">
            <a:extLst>
              <a:ext uri="{FF2B5EF4-FFF2-40B4-BE49-F238E27FC236}">
                <a16:creationId xmlns:a16="http://schemas.microsoft.com/office/drawing/2014/main" id="{3627C88B-02CD-984C-9DE3-AE8EC8F87B8C}"/>
              </a:ext>
            </a:extLst>
          </p:cNvPr>
          <p:cNvSpPr>
            <a:spLocks noChangeAspect="1"/>
          </p:cNvSpPr>
          <p:nvPr/>
        </p:nvSpPr>
        <p:spPr>
          <a:xfrm>
            <a:off x="5069218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6" name="Rectangle 92">
            <a:extLst>
              <a:ext uri="{FF2B5EF4-FFF2-40B4-BE49-F238E27FC236}">
                <a16:creationId xmlns:a16="http://schemas.microsoft.com/office/drawing/2014/main" id="{18D29621-026E-DE4D-BC12-B941BFF27AF3}"/>
              </a:ext>
            </a:extLst>
          </p:cNvPr>
          <p:cNvSpPr>
            <a:spLocks noChangeAspect="1"/>
          </p:cNvSpPr>
          <p:nvPr/>
        </p:nvSpPr>
        <p:spPr>
          <a:xfrm>
            <a:off x="5526418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7" name="Rectangle 93">
            <a:extLst>
              <a:ext uri="{FF2B5EF4-FFF2-40B4-BE49-F238E27FC236}">
                <a16:creationId xmlns:a16="http://schemas.microsoft.com/office/drawing/2014/main" id="{D1C78AF9-2244-4745-9B3D-75074C969FC2}"/>
              </a:ext>
            </a:extLst>
          </p:cNvPr>
          <p:cNvSpPr>
            <a:spLocks noChangeAspect="1"/>
          </p:cNvSpPr>
          <p:nvPr/>
        </p:nvSpPr>
        <p:spPr>
          <a:xfrm>
            <a:off x="5979173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8" name="Rectangle 94">
            <a:extLst>
              <a:ext uri="{FF2B5EF4-FFF2-40B4-BE49-F238E27FC236}">
                <a16:creationId xmlns:a16="http://schemas.microsoft.com/office/drawing/2014/main" id="{F17D1537-18EC-1849-8672-34F7974C9CFB}"/>
              </a:ext>
            </a:extLst>
          </p:cNvPr>
          <p:cNvSpPr>
            <a:spLocks noChangeAspect="1"/>
          </p:cNvSpPr>
          <p:nvPr/>
        </p:nvSpPr>
        <p:spPr>
          <a:xfrm>
            <a:off x="6436373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9" name="Rectangle 95">
            <a:extLst>
              <a:ext uri="{FF2B5EF4-FFF2-40B4-BE49-F238E27FC236}">
                <a16:creationId xmlns:a16="http://schemas.microsoft.com/office/drawing/2014/main" id="{A24E9709-1EB8-F34E-A22C-DC1F45E8C057}"/>
              </a:ext>
            </a:extLst>
          </p:cNvPr>
          <p:cNvSpPr>
            <a:spLocks noChangeAspect="1"/>
          </p:cNvSpPr>
          <p:nvPr/>
        </p:nvSpPr>
        <p:spPr>
          <a:xfrm>
            <a:off x="5069218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0" name="Rectangle 96">
            <a:extLst>
              <a:ext uri="{FF2B5EF4-FFF2-40B4-BE49-F238E27FC236}">
                <a16:creationId xmlns:a16="http://schemas.microsoft.com/office/drawing/2014/main" id="{EB64CAF0-7CCE-0540-9EA4-97AFE4D7F0F2}"/>
              </a:ext>
            </a:extLst>
          </p:cNvPr>
          <p:cNvSpPr>
            <a:spLocks noChangeAspect="1"/>
          </p:cNvSpPr>
          <p:nvPr/>
        </p:nvSpPr>
        <p:spPr>
          <a:xfrm>
            <a:off x="5526418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1" name="Rectangle 97">
            <a:extLst>
              <a:ext uri="{FF2B5EF4-FFF2-40B4-BE49-F238E27FC236}">
                <a16:creationId xmlns:a16="http://schemas.microsoft.com/office/drawing/2014/main" id="{5BA5C07D-C92F-8F4C-AF5E-A9819A5F4BAE}"/>
              </a:ext>
            </a:extLst>
          </p:cNvPr>
          <p:cNvSpPr>
            <a:spLocks noChangeAspect="1"/>
          </p:cNvSpPr>
          <p:nvPr/>
        </p:nvSpPr>
        <p:spPr>
          <a:xfrm>
            <a:off x="5979173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2" name="Rectangle 98">
            <a:extLst>
              <a:ext uri="{FF2B5EF4-FFF2-40B4-BE49-F238E27FC236}">
                <a16:creationId xmlns:a16="http://schemas.microsoft.com/office/drawing/2014/main" id="{F8ECF09D-EDC1-1F43-A515-6EDBB48F7849}"/>
              </a:ext>
            </a:extLst>
          </p:cNvPr>
          <p:cNvSpPr>
            <a:spLocks noChangeAspect="1"/>
          </p:cNvSpPr>
          <p:nvPr/>
        </p:nvSpPr>
        <p:spPr>
          <a:xfrm>
            <a:off x="6436373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99">
                <a:extLst>
                  <a:ext uri="{FF2B5EF4-FFF2-40B4-BE49-F238E27FC236}">
                    <a16:creationId xmlns:a16="http://schemas.microsoft.com/office/drawing/2014/main" id="{97E2B9C6-0485-B449-BF79-62F5E88BDF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4938" y="342284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3" name="Oval 99">
                <a:extLst>
                  <a:ext uri="{FF2B5EF4-FFF2-40B4-BE49-F238E27FC236}">
                    <a16:creationId xmlns:a16="http://schemas.microsoft.com/office/drawing/2014/main" id="{97E2B9C6-0485-B449-BF79-62F5E88BD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38" y="3422842"/>
                <a:ext cx="365760" cy="365760"/>
              </a:xfrm>
              <a:prstGeom prst="ellipse">
                <a:avLst/>
              </a:prstGeom>
              <a:blipFill>
                <a:blip r:embed="rId4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100">
                <a:extLst>
                  <a:ext uri="{FF2B5EF4-FFF2-40B4-BE49-F238E27FC236}">
                    <a16:creationId xmlns:a16="http://schemas.microsoft.com/office/drawing/2014/main" id="{B4FE8CAC-4CE3-1045-A68A-A0F29077CE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72138" y="389845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4" name="Oval 100">
                <a:extLst>
                  <a:ext uri="{FF2B5EF4-FFF2-40B4-BE49-F238E27FC236}">
                    <a16:creationId xmlns:a16="http://schemas.microsoft.com/office/drawing/2014/main" id="{B4FE8CAC-4CE3-1045-A68A-A0F29077C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38" y="3898457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 l="-16129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101">
                <a:extLst>
                  <a:ext uri="{FF2B5EF4-FFF2-40B4-BE49-F238E27FC236}">
                    <a16:creationId xmlns:a16="http://schemas.microsoft.com/office/drawing/2014/main" id="{CCDC2D11-CE60-4047-B46D-D971B9CB32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4893" y="437280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5" name="Oval 101">
                <a:extLst>
                  <a:ext uri="{FF2B5EF4-FFF2-40B4-BE49-F238E27FC236}">
                    <a16:creationId xmlns:a16="http://schemas.microsoft.com/office/drawing/2014/main" id="{CCDC2D11-CE60-4047-B46D-D971B9CB3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893" y="4372802"/>
                <a:ext cx="365760" cy="365760"/>
              </a:xfrm>
              <a:prstGeom prst="ellipse">
                <a:avLst/>
              </a:prstGeom>
              <a:blipFill>
                <a:blip r:embed="rId6"/>
                <a:stretch>
                  <a:fillRect l="-9677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102">
                <a:extLst>
                  <a:ext uri="{FF2B5EF4-FFF2-40B4-BE49-F238E27FC236}">
                    <a16:creationId xmlns:a16="http://schemas.microsoft.com/office/drawing/2014/main" id="{FFA790EC-42F0-0C48-976F-10D470FE68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2093" y="484841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6" name="Oval 102">
                <a:extLst>
                  <a:ext uri="{FF2B5EF4-FFF2-40B4-BE49-F238E27FC236}">
                    <a16:creationId xmlns:a16="http://schemas.microsoft.com/office/drawing/2014/main" id="{FFA790EC-42F0-0C48-976F-10D470FE6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093" y="4848417"/>
                <a:ext cx="365760" cy="365760"/>
              </a:xfrm>
              <a:prstGeom prst="ellipse">
                <a:avLst/>
              </a:prstGeom>
              <a:blipFill>
                <a:blip r:embed="rId7"/>
                <a:stretch>
                  <a:fillRect l="-12903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103">
                <a:extLst>
                  <a:ext uri="{FF2B5EF4-FFF2-40B4-BE49-F238E27FC236}">
                    <a16:creationId xmlns:a16="http://schemas.microsoft.com/office/drawing/2014/main" id="{97D720EA-6FF3-8A4B-9F7E-7B9905B6A9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4938" y="389845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7" name="Oval 103">
                <a:extLst>
                  <a:ext uri="{FF2B5EF4-FFF2-40B4-BE49-F238E27FC236}">
                    <a16:creationId xmlns:a16="http://schemas.microsoft.com/office/drawing/2014/main" id="{97D720EA-6FF3-8A4B-9F7E-7B9905B6A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38" y="3898457"/>
                <a:ext cx="365760" cy="365760"/>
              </a:xfrm>
              <a:prstGeom prst="ellipse">
                <a:avLst/>
              </a:prstGeom>
              <a:blipFill>
                <a:blip r:embed="rId8"/>
                <a:stretch>
                  <a:fillRect l="-12903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105">
                <a:extLst>
                  <a:ext uri="{FF2B5EF4-FFF2-40B4-BE49-F238E27FC236}">
                    <a16:creationId xmlns:a16="http://schemas.microsoft.com/office/drawing/2014/main" id="{F36AE514-C94E-3046-93F4-CBAD2AD3D3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4938" y="484778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78" name="Oval 105">
                <a:extLst>
                  <a:ext uri="{FF2B5EF4-FFF2-40B4-BE49-F238E27FC236}">
                    <a16:creationId xmlns:a16="http://schemas.microsoft.com/office/drawing/2014/main" id="{F36AE514-C94E-3046-93F4-CBAD2AD3D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38" y="4847782"/>
                <a:ext cx="365760" cy="365760"/>
              </a:xfrm>
              <a:prstGeom prst="ellipse">
                <a:avLst/>
              </a:prstGeom>
              <a:blipFill>
                <a:blip r:embed="rId9"/>
                <a:stretch>
                  <a:fillRect l="-12903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99">
                <a:extLst>
                  <a:ext uri="{FF2B5EF4-FFF2-40B4-BE49-F238E27FC236}">
                    <a16:creationId xmlns:a16="http://schemas.microsoft.com/office/drawing/2014/main" id="{9C3BA40C-9296-5640-84B6-72F48AC720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4893" y="342284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9" name="Oval 99">
                <a:extLst>
                  <a:ext uri="{FF2B5EF4-FFF2-40B4-BE49-F238E27FC236}">
                    <a16:creationId xmlns:a16="http://schemas.microsoft.com/office/drawing/2014/main" id="{9C3BA40C-9296-5640-84B6-72F48AC72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893" y="3422842"/>
                <a:ext cx="365760" cy="365760"/>
              </a:xfrm>
              <a:prstGeom prst="ellipse">
                <a:avLst/>
              </a:prstGeom>
              <a:blipFill>
                <a:blip r:embed="rId10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3">
            <a:extLst>
              <a:ext uri="{FF2B5EF4-FFF2-40B4-BE49-F238E27FC236}">
                <a16:creationId xmlns:a16="http://schemas.microsoft.com/office/drawing/2014/main" id="{392F116A-3212-2A49-B5DC-EEAD9CBCD5B2}"/>
              </a:ext>
            </a:extLst>
          </p:cNvPr>
          <p:cNvSpPr>
            <a:spLocks noChangeAspect="1"/>
          </p:cNvSpPr>
          <p:nvPr/>
        </p:nvSpPr>
        <p:spPr>
          <a:xfrm>
            <a:off x="8110045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2" name="Rectangle 84">
            <a:extLst>
              <a:ext uri="{FF2B5EF4-FFF2-40B4-BE49-F238E27FC236}">
                <a16:creationId xmlns:a16="http://schemas.microsoft.com/office/drawing/2014/main" id="{095BFAD7-C3CE-DC49-98CC-29979AB670DB}"/>
              </a:ext>
            </a:extLst>
          </p:cNvPr>
          <p:cNvSpPr>
            <a:spLocks noChangeAspect="1"/>
          </p:cNvSpPr>
          <p:nvPr/>
        </p:nvSpPr>
        <p:spPr>
          <a:xfrm>
            <a:off x="8567245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3" name="Rectangle 85">
            <a:extLst>
              <a:ext uri="{FF2B5EF4-FFF2-40B4-BE49-F238E27FC236}">
                <a16:creationId xmlns:a16="http://schemas.microsoft.com/office/drawing/2014/main" id="{FA019319-DB69-C84B-A3D7-8AD6B92BDEBA}"/>
              </a:ext>
            </a:extLst>
          </p:cNvPr>
          <p:cNvSpPr>
            <a:spLocks noChangeAspect="1"/>
          </p:cNvSpPr>
          <p:nvPr/>
        </p:nvSpPr>
        <p:spPr>
          <a:xfrm>
            <a:off x="9020000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4" name="Rectangle 86">
            <a:extLst>
              <a:ext uri="{FF2B5EF4-FFF2-40B4-BE49-F238E27FC236}">
                <a16:creationId xmlns:a16="http://schemas.microsoft.com/office/drawing/2014/main" id="{95ACB3DE-40FD-9F4D-BE54-D80A7CC6522D}"/>
              </a:ext>
            </a:extLst>
          </p:cNvPr>
          <p:cNvSpPr>
            <a:spLocks noChangeAspect="1"/>
          </p:cNvSpPr>
          <p:nvPr/>
        </p:nvSpPr>
        <p:spPr>
          <a:xfrm>
            <a:off x="9477200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5" name="Rectangle 87">
            <a:extLst>
              <a:ext uri="{FF2B5EF4-FFF2-40B4-BE49-F238E27FC236}">
                <a16:creationId xmlns:a16="http://schemas.microsoft.com/office/drawing/2014/main" id="{D4A8EA24-AD44-6642-B6EE-C4ED8FC37AF8}"/>
              </a:ext>
            </a:extLst>
          </p:cNvPr>
          <p:cNvSpPr>
            <a:spLocks noChangeAspect="1"/>
          </p:cNvSpPr>
          <p:nvPr/>
        </p:nvSpPr>
        <p:spPr>
          <a:xfrm>
            <a:off x="8110045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6" name="Rectangle 88">
            <a:extLst>
              <a:ext uri="{FF2B5EF4-FFF2-40B4-BE49-F238E27FC236}">
                <a16:creationId xmlns:a16="http://schemas.microsoft.com/office/drawing/2014/main" id="{2BF54F66-7A43-EA4C-BA74-0340CA0A1266}"/>
              </a:ext>
            </a:extLst>
          </p:cNvPr>
          <p:cNvSpPr>
            <a:spLocks noChangeAspect="1"/>
          </p:cNvSpPr>
          <p:nvPr/>
        </p:nvSpPr>
        <p:spPr>
          <a:xfrm>
            <a:off x="8567245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7" name="Rectangle 89">
            <a:extLst>
              <a:ext uri="{FF2B5EF4-FFF2-40B4-BE49-F238E27FC236}">
                <a16:creationId xmlns:a16="http://schemas.microsoft.com/office/drawing/2014/main" id="{603BBE74-1F4F-4B47-BB49-BE3C62F89E8A}"/>
              </a:ext>
            </a:extLst>
          </p:cNvPr>
          <p:cNvSpPr>
            <a:spLocks noChangeAspect="1"/>
          </p:cNvSpPr>
          <p:nvPr/>
        </p:nvSpPr>
        <p:spPr>
          <a:xfrm>
            <a:off x="9020000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8" name="Rectangle 90">
            <a:extLst>
              <a:ext uri="{FF2B5EF4-FFF2-40B4-BE49-F238E27FC236}">
                <a16:creationId xmlns:a16="http://schemas.microsoft.com/office/drawing/2014/main" id="{914183B3-E065-D04C-9424-8D91FB611BFB}"/>
              </a:ext>
            </a:extLst>
          </p:cNvPr>
          <p:cNvSpPr>
            <a:spLocks noChangeAspect="1"/>
          </p:cNvSpPr>
          <p:nvPr/>
        </p:nvSpPr>
        <p:spPr>
          <a:xfrm>
            <a:off x="9477200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9" name="Rectangle 91">
            <a:extLst>
              <a:ext uri="{FF2B5EF4-FFF2-40B4-BE49-F238E27FC236}">
                <a16:creationId xmlns:a16="http://schemas.microsoft.com/office/drawing/2014/main" id="{EFFBB936-886C-2142-B44B-9AF070F9A47B}"/>
              </a:ext>
            </a:extLst>
          </p:cNvPr>
          <p:cNvSpPr>
            <a:spLocks noChangeAspect="1"/>
          </p:cNvSpPr>
          <p:nvPr/>
        </p:nvSpPr>
        <p:spPr>
          <a:xfrm>
            <a:off x="8110045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0" name="Rectangle 92">
            <a:extLst>
              <a:ext uri="{FF2B5EF4-FFF2-40B4-BE49-F238E27FC236}">
                <a16:creationId xmlns:a16="http://schemas.microsoft.com/office/drawing/2014/main" id="{81689560-E35D-2A49-ABFA-7C475A11F2B4}"/>
              </a:ext>
            </a:extLst>
          </p:cNvPr>
          <p:cNvSpPr>
            <a:spLocks noChangeAspect="1"/>
          </p:cNvSpPr>
          <p:nvPr/>
        </p:nvSpPr>
        <p:spPr>
          <a:xfrm>
            <a:off x="8567245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1" name="Rectangle 93">
            <a:extLst>
              <a:ext uri="{FF2B5EF4-FFF2-40B4-BE49-F238E27FC236}">
                <a16:creationId xmlns:a16="http://schemas.microsoft.com/office/drawing/2014/main" id="{A950E7B3-C17E-C449-AFD9-0BFCB291F803}"/>
              </a:ext>
            </a:extLst>
          </p:cNvPr>
          <p:cNvSpPr>
            <a:spLocks noChangeAspect="1"/>
          </p:cNvSpPr>
          <p:nvPr/>
        </p:nvSpPr>
        <p:spPr>
          <a:xfrm>
            <a:off x="9020000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2" name="Rectangle 94">
            <a:extLst>
              <a:ext uri="{FF2B5EF4-FFF2-40B4-BE49-F238E27FC236}">
                <a16:creationId xmlns:a16="http://schemas.microsoft.com/office/drawing/2014/main" id="{E662F01B-0C51-0F44-AA80-0FFC6EA3F590}"/>
              </a:ext>
            </a:extLst>
          </p:cNvPr>
          <p:cNvSpPr>
            <a:spLocks noChangeAspect="1"/>
          </p:cNvSpPr>
          <p:nvPr/>
        </p:nvSpPr>
        <p:spPr>
          <a:xfrm>
            <a:off x="9477200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3" name="Rectangle 95">
            <a:extLst>
              <a:ext uri="{FF2B5EF4-FFF2-40B4-BE49-F238E27FC236}">
                <a16:creationId xmlns:a16="http://schemas.microsoft.com/office/drawing/2014/main" id="{96B86167-81FA-2E46-9D9F-0DB64B7E1794}"/>
              </a:ext>
            </a:extLst>
          </p:cNvPr>
          <p:cNvSpPr>
            <a:spLocks noChangeAspect="1"/>
          </p:cNvSpPr>
          <p:nvPr/>
        </p:nvSpPr>
        <p:spPr>
          <a:xfrm>
            <a:off x="8110045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4" name="Rectangle 96">
            <a:extLst>
              <a:ext uri="{FF2B5EF4-FFF2-40B4-BE49-F238E27FC236}">
                <a16:creationId xmlns:a16="http://schemas.microsoft.com/office/drawing/2014/main" id="{91957166-4B6C-DE44-AC91-239DC7DAA19F}"/>
              </a:ext>
            </a:extLst>
          </p:cNvPr>
          <p:cNvSpPr>
            <a:spLocks noChangeAspect="1"/>
          </p:cNvSpPr>
          <p:nvPr/>
        </p:nvSpPr>
        <p:spPr>
          <a:xfrm>
            <a:off x="8567245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5" name="Rectangle 97">
            <a:extLst>
              <a:ext uri="{FF2B5EF4-FFF2-40B4-BE49-F238E27FC236}">
                <a16:creationId xmlns:a16="http://schemas.microsoft.com/office/drawing/2014/main" id="{ABB7ED24-7B93-DE4E-A04C-E7B9328E2C9F}"/>
              </a:ext>
            </a:extLst>
          </p:cNvPr>
          <p:cNvSpPr>
            <a:spLocks noChangeAspect="1"/>
          </p:cNvSpPr>
          <p:nvPr/>
        </p:nvSpPr>
        <p:spPr>
          <a:xfrm>
            <a:off x="9020000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6" name="Rectangle 98">
            <a:extLst>
              <a:ext uri="{FF2B5EF4-FFF2-40B4-BE49-F238E27FC236}">
                <a16:creationId xmlns:a16="http://schemas.microsoft.com/office/drawing/2014/main" id="{4CE8991A-A547-C44F-BA7C-119FA86A53AE}"/>
              </a:ext>
            </a:extLst>
          </p:cNvPr>
          <p:cNvSpPr>
            <a:spLocks noChangeAspect="1"/>
          </p:cNvSpPr>
          <p:nvPr/>
        </p:nvSpPr>
        <p:spPr>
          <a:xfrm>
            <a:off x="9477200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C050B36A-C264-1944-9CA0-5E6FDE734890}"/>
              </a:ext>
            </a:extLst>
          </p:cNvPr>
          <p:cNvSpPr/>
          <p:nvPr/>
        </p:nvSpPr>
        <p:spPr>
          <a:xfrm>
            <a:off x="5044644" y="5651450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977755DC-A5C8-F64B-878A-3DE267FF8F6C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F57F242D-7BDC-534D-A97B-BC852E1FCC30}"/>
              </a:ext>
            </a:extLst>
          </p:cNvPr>
          <p:cNvSpPr/>
          <p:nvPr/>
        </p:nvSpPr>
        <p:spPr>
          <a:xfrm>
            <a:off x="8051823" y="5653662"/>
            <a:ext cx="2027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(to be computed)</a:t>
            </a:r>
            <a:endParaRPr lang="zh-CN" altLang="en-US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78"/>
    </mc:Choice>
    <mc:Fallback xmlns="">
      <p:transition spd="slow" advTm="775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20</a:t>
            </a:fld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354EC4D-D24D-A044-8EE4-7C3A4FE83CF3}"/>
              </a:ext>
            </a:extLst>
          </p:cNvPr>
          <p:cNvSpPr txBox="1"/>
          <p:nvPr/>
        </p:nvSpPr>
        <p:spPr>
          <a:xfrm>
            <a:off x="6846853" y="3840598"/>
            <a:ext cx="170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右箭头 67">
            <a:extLst>
              <a:ext uri="{FF2B5EF4-FFF2-40B4-BE49-F238E27FC236}">
                <a16:creationId xmlns:a16="http://schemas.microsoft.com/office/drawing/2014/main" id="{11798907-2F3D-3F43-BA9B-7737AF5900A0}"/>
              </a:ext>
            </a:extLst>
          </p:cNvPr>
          <p:cNvSpPr/>
          <p:nvPr/>
        </p:nvSpPr>
        <p:spPr>
          <a:xfrm>
            <a:off x="5977050" y="3928499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" name="右箭头 26">
            <a:extLst>
              <a:ext uri="{FF2B5EF4-FFF2-40B4-BE49-F238E27FC236}">
                <a16:creationId xmlns:a16="http://schemas.microsoft.com/office/drawing/2014/main" id="{986AD2F5-3BD7-A14A-BFD4-C89387F4401B}"/>
              </a:ext>
            </a:extLst>
          </p:cNvPr>
          <p:cNvSpPr/>
          <p:nvPr/>
        </p:nvSpPr>
        <p:spPr>
          <a:xfrm>
            <a:off x="3419129" y="3926062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右箭头 27">
            <a:extLst>
              <a:ext uri="{FF2B5EF4-FFF2-40B4-BE49-F238E27FC236}">
                <a16:creationId xmlns:a16="http://schemas.microsoft.com/office/drawing/2014/main" id="{20F61032-3778-CD4E-B9F7-C0E82AD48BD4}"/>
              </a:ext>
            </a:extLst>
          </p:cNvPr>
          <p:cNvSpPr/>
          <p:nvPr/>
        </p:nvSpPr>
        <p:spPr>
          <a:xfrm>
            <a:off x="8850735" y="3926062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3FE7522-D4EF-9947-93A5-711EE72C2A35}"/>
              </a:ext>
            </a:extLst>
          </p:cNvPr>
          <p:cNvSpPr txBox="1"/>
          <p:nvPr/>
        </p:nvSpPr>
        <p:spPr>
          <a:xfrm>
            <a:off x="1226686" y="3213402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Load imbalance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1406D4C-CDA5-4B4B-A510-85677E839EEB}"/>
              </a:ext>
            </a:extLst>
          </p:cNvPr>
          <p:cNvSpPr txBox="1"/>
          <p:nvPr/>
        </p:nvSpPr>
        <p:spPr>
          <a:xfrm>
            <a:off x="1005433" y="3840598"/>
            <a:ext cx="238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Unknown intermediate space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36B7252-D12C-5C4B-BB8A-C24D31C8A2FB}"/>
              </a:ext>
            </a:extLst>
          </p:cNvPr>
          <p:cNvSpPr txBox="1"/>
          <p:nvPr/>
        </p:nvSpPr>
        <p:spPr>
          <a:xfrm>
            <a:off x="963422" y="4766809"/>
            <a:ext cx="263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Sparse accumulator selection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A70DE5-838C-1940-B4C1-73725D84EEAA}"/>
              </a:ext>
            </a:extLst>
          </p:cNvPr>
          <p:cNvSpPr txBox="1"/>
          <p:nvPr/>
        </p:nvSpPr>
        <p:spPr>
          <a:xfrm>
            <a:off x="4094865" y="3717487"/>
            <a:ext cx="1688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Tiled data structure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2E0379A-7FF9-AE4F-8F2E-C9F820DB25DF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6F2B41F-6108-A745-A015-89D3A12E51CA}"/>
              </a:ext>
            </a:extLst>
          </p:cNvPr>
          <p:cNvSpPr/>
          <p:nvPr/>
        </p:nvSpPr>
        <p:spPr>
          <a:xfrm>
            <a:off x="1339947" y="2123075"/>
            <a:ext cx="1697894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AC2AA92-A987-B941-ACA3-7F2FAA57B5C9}"/>
              </a:ext>
            </a:extLst>
          </p:cNvPr>
          <p:cNvSpPr/>
          <p:nvPr/>
        </p:nvSpPr>
        <p:spPr>
          <a:xfrm>
            <a:off x="4313207" y="2119442"/>
            <a:ext cx="1258280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0631F81-8FAD-CF43-8B71-6CA9A957D9DC}"/>
              </a:ext>
            </a:extLst>
          </p:cNvPr>
          <p:cNvSpPr/>
          <p:nvPr/>
        </p:nvSpPr>
        <p:spPr>
          <a:xfrm>
            <a:off x="6915160" y="2119441"/>
            <a:ext cx="1564619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9BBD347-5008-1043-B18B-423BE0E8B70D}"/>
              </a:ext>
            </a:extLst>
          </p:cNvPr>
          <p:cNvSpPr/>
          <p:nvPr/>
        </p:nvSpPr>
        <p:spPr>
          <a:xfrm>
            <a:off x="9903641" y="2119441"/>
            <a:ext cx="1367750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4E6621B-F179-BD45-8AD7-EFDE7CEDDCC5}"/>
              </a:ext>
            </a:extLst>
          </p:cNvPr>
          <p:cNvSpPr/>
          <p:nvPr/>
        </p:nvSpPr>
        <p:spPr>
          <a:xfrm flipH="1" flipV="1">
            <a:off x="1005433" y="1982063"/>
            <a:ext cx="3269288" cy="3717070"/>
          </a:xfrm>
          <a:prstGeom prst="rect">
            <a:avLst/>
          </a:prstGeom>
          <a:solidFill>
            <a:schemeClr val="bg1">
              <a:alpha val="778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2C55856-2B91-3548-9F50-5D740D3030C0}"/>
              </a:ext>
            </a:extLst>
          </p:cNvPr>
          <p:cNvSpPr txBox="1"/>
          <p:nvPr/>
        </p:nvSpPr>
        <p:spPr>
          <a:xfrm>
            <a:off x="9586214" y="3722588"/>
            <a:ext cx="200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evaluation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54BA281-5EF3-D849-8C93-2E17C9E435EA}"/>
              </a:ext>
            </a:extLst>
          </p:cNvPr>
          <p:cNvSpPr/>
          <p:nvPr/>
        </p:nvSpPr>
        <p:spPr>
          <a:xfrm flipH="1" flipV="1">
            <a:off x="5941584" y="1951796"/>
            <a:ext cx="5647233" cy="3717070"/>
          </a:xfrm>
          <a:prstGeom prst="rect">
            <a:avLst/>
          </a:prstGeom>
          <a:solidFill>
            <a:schemeClr val="bg1">
              <a:alpha val="778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5D733DBC-D75E-DE40-B565-470ABF75FE15}"/>
              </a:ext>
            </a:extLst>
          </p:cNvPr>
          <p:cNvSpPr txBox="1"/>
          <p:nvPr/>
        </p:nvSpPr>
        <p:spPr>
          <a:xfrm>
            <a:off x="248569" y="75631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17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矩形 356">
            <a:extLst>
              <a:ext uri="{FF2B5EF4-FFF2-40B4-BE49-F238E27FC236}">
                <a16:creationId xmlns:a16="http://schemas.microsoft.com/office/drawing/2014/main" id="{8CC4A210-3939-7D48-8FAD-56B70EB1BC8A}"/>
              </a:ext>
            </a:extLst>
          </p:cNvPr>
          <p:cNvSpPr/>
          <p:nvPr/>
        </p:nvSpPr>
        <p:spPr>
          <a:xfrm>
            <a:off x="3815508" y="1672639"/>
            <a:ext cx="4201903" cy="4157890"/>
          </a:xfrm>
          <a:prstGeom prst="rect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8CA70D-9C3D-0941-88CE-7F7C8B8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21</a:t>
            </a:fld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D70166-BF02-0947-B013-192A421F7462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AAEC1EB5-CC4C-5B4F-A839-9CDD9F4BC83A}"/>
              </a:ext>
            </a:extLst>
          </p:cNvPr>
          <p:cNvSpPr/>
          <p:nvPr/>
        </p:nvSpPr>
        <p:spPr>
          <a:xfrm>
            <a:off x="3863673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0" name="椭圆 89">
            <a:extLst>
              <a:ext uri="{FF2B5EF4-FFF2-40B4-BE49-F238E27FC236}">
                <a16:creationId xmlns:a16="http://schemas.microsoft.com/office/drawing/2014/main" id="{51A0DFE2-5C85-CC44-AB0C-E59FDD3640B3}"/>
              </a:ext>
            </a:extLst>
          </p:cNvPr>
          <p:cNvSpPr/>
          <p:nvPr/>
        </p:nvSpPr>
        <p:spPr>
          <a:xfrm>
            <a:off x="4124052" y="223417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椭圆 62">
            <a:extLst>
              <a:ext uri="{FF2B5EF4-FFF2-40B4-BE49-F238E27FC236}">
                <a16:creationId xmlns:a16="http://schemas.microsoft.com/office/drawing/2014/main" id="{F1EFE6F6-3ECE-6E40-AAAE-5699545BBB67}"/>
              </a:ext>
            </a:extLst>
          </p:cNvPr>
          <p:cNvSpPr/>
          <p:nvPr/>
        </p:nvSpPr>
        <p:spPr>
          <a:xfrm>
            <a:off x="4384431" y="223417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27FE973-90F1-B540-9F6F-864DD7719FA1}"/>
              </a:ext>
            </a:extLst>
          </p:cNvPr>
          <p:cNvSpPr/>
          <p:nvPr/>
        </p:nvSpPr>
        <p:spPr>
          <a:xfrm>
            <a:off x="4644810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D57CADB-DF25-CB46-8C4E-F35D488EE8F9}"/>
              </a:ext>
            </a:extLst>
          </p:cNvPr>
          <p:cNvSpPr/>
          <p:nvPr/>
        </p:nvSpPr>
        <p:spPr>
          <a:xfrm>
            <a:off x="4905189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90B6362-E10C-8942-B73E-54C6306C38DC}"/>
              </a:ext>
            </a:extLst>
          </p:cNvPr>
          <p:cNvSpPr/>
          <p:nvPr/>
        </p:nvSpPr>
        <p:spPr>
          <a:xfrm>
            <a:off x="5165568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5272312E-BAC1-A348-8A11-879CB12C4330}"/>
              </a:ext>
            </a:extLst>
          </p:cNvPr>
          <p:cNvSpPr/>
          <p:nvPr/>
        </p:nvSpPr>
        <p:spPr>
          <a:xfrm>
            <a:off x="5425947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B5C11A6-C46C-D541-BBB2-A2B8601A39CE}"/>
              </a:ext>
            </a:extLst>
          </p:cNvPr>
          <p:cNvSpPr/>
          <p:nvPr/>
        </p:nvSpPr>
        <p:spPr>
          <a:xfrm>
            <a:off x="5686326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A4B6E7BD-4A00-5D47-AF5D-2F4AB288FFBB}"/>
              </a:ext>
            </a:extLst>
          </p:cNvPr>
          <p:cNvSpPr/>
          <p:nvPr/>
        </p:nvSpPr>
        <p:spPr>
          <a:xfrm>
            <a:off x="5946705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B0B30714-3462-894E-A430-ADC4B02FB29F}"/>
              </a:ext>
            </a:extLst>
          </p:cNvPr>
          <p:cNvSpPr/>
          <p:nvPr/>
        </p:nvSpPr>
        <p:spPr>
          <a:xfrm>
            <a:off x="6207084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91620973-0B6B-F840-9026-03E2DE050F03}"/>
              </a:ext>
            </a:extLst>
          </p:cNvPr>
          <p:cNvSpPr/>
          <p:nvPr/>
        </p:nvSpPr>
        <p:spPr>
          <a:xfrm>
            <a:off x="6467463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C72136BA-31BB-0E49-A659-B7C36E0BC626}"/>
              </a:ext>
            </a:extLst>
          </p:cNvPr>
          <p:cNvSpPr/>
          <p:nvPr/>
        </p:nvSpPr>
        <p:spPr>
          <a:xfrm>
            <a:off x="6727842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2E322E06-CB27-6641-B0F0-5EB866FE1094}"/>
              </a:ext>
            </a:extLst>
          </p:cNvPr>
          <p:cNvSpPr/>
          <p:nvPr/>
        </p:nvSpPr>
        <p:spPr>
          <a:xfrm>
            <a:off x="7248600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A08084C7-AA76-0C40-8533-22DAC180477C}"/>
              </a:ext>
            </a:extLst>
          </p:cNvPr>
          <p:cNvSpPr/>
          <p:nvPr/>
        </p:nvSpPr>
        <p:spPr>
          <a:xfrm>
            <a:off x="7769364" y="223417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2EA5945A-4AB5-F04A-8EF4-2F4BB898A9D5}"/>
              </a:ext>
            </a:extLst>
          </p:cNvPr>
          <p:cNvSpPr/>
          <p:nvPr/>
        </p:nvSpPr>
        <p:spPr>
          <a:xfrm>
            <a:off x="6988221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4341F3A0-BA57-DC47-8E00-840E4264B302}"/>
              </a:ext>
            </a:extLst>
          </p:cNvPr>
          <p:cNvSpPr/>
          <p:nvPr/>
        </p:nvSpPr>
        <p:spPr>
          <a:xfrm>
            <a:off x="7508979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308068AB-FBF1-EF41-BB27-1EEAAFF88A7E}"/>
              </a:ext>
            </a:extLst>
          </p:cNvPr>
          <p:cNvSpPr/>
          <p:nvPr/>
        </p:nvSpPr>
        <p:spPr>
          <a:xfrm>
            <a:off x="3863673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3344FB9F-9CEB-2742-96CB-E470E7943D55}"/>
              </a:ext>
            </a:extLst>
          </p:cNvPr>
          <p:cNvSpPr/>
          <p:nvPr/>
        </p:nvSpPr>
        <p:spPr>
          <a:xfrm>
            <a:off x="4124052" y="2493481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9627EA59-71D5-2745-9315-5BE2ACD912E5}"/>
              </a:ext>
            </a:extLst>
          </p:cNvPr>
          <p:cNvSpPr/>
          <p:nvPr/>
        </p:nvSpPr>
        <p:spPr>
          <a:xfrm>
            <a:off x="4384431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DACB1DC1-688D-334A-A69A-D511FE6FC084}"/>
              </a:ext>
            </a:extLst>
          </p:cNvPr>
          <p:cNvSpPr/>
          <p:nvPr/>
        </p:nvSpPr>
        <p:spPr>
          <a:xfrm>
            <a:off x="4644810" y="2493481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090FFCF6-7F45-C94B-BD31-F6B34651EC3A}"/>
              </a:ext>
            </a:extLst>
          </p:cNvPr>
          <p:cNvSpPr/>
          <p:nvPr/>
        </p:nvSpPr>
        <p:spPr>
          <a:xfrm>
            <a:off x="4905189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68C6F840-F540-6842-BB37-49497226CEEA}"/>
              </a:ext>
            </a:extLst>
          </p:cNvPr>
          <p:cNvSpPr/>
          <p:nvPr/>
        </p:nvSpPr>
        <p:spPr>
          <a:xfrm>
            <a:off x="5165568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E3021279-BD57-5644-BBD4-81B20CEFD9C7}"/>
              </a:ext>
            </a:extLst>
          </p:cNvPr>
          <p:cNvSpPr/>
          <p:nvPr/>
        </p:nvSpPr>
        <p:spPr>
          <a:xfrm>
            <a:off x="5425947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C54726D7-61CB-844E-A9A0-76ECA055C881}"/>
              </a:ext>
            </a:extLst>
          </p:cNvPr>
          <p:cNvSpPr/>
          <p:nvPr/>
        </p:nvSpPr>
        <p:spPr>
          <a:xfrm>
            <a:off x="5686326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344F5A2A-2D9C-534E-9611-56A1A189DAEA}"/>
              </a:ext>
            </a:extLst>
          </p:cNvPr>
          <p:cNvSpPr/>
          <p:nvPr/>
        </p:nvSpPr>
        <p:spPr>
          <a:xfrm>
            <a:off x="5946705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8F2D5F5E-7543-5F4A-B18D-54D118CCC73F}"/>
              </a:ext>
            </a:extLst>
          </p:cNvPr>
          <p:cNvSpPr/>
          <p:nvPr/>
        </p:nvSpPr>
        <p:spPr>
          <a:xfrm>
            <a:off x="6207084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0ACFEA9B-CA33-5D41-A2B5-6B9340C8872F}"/>
              </a:ext>
            </a:extLst>
          </p:cNvPr>
          <p:cNvSpPr/>
          <p:nvPr/>
        </p:nvSpPr>
        <p:spPr>
          <a:xfrm>
            <a:off x="6467463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4277F5BE-8391-1949-A7EA-E7F8F1BD055C}"/>
              </a:ext>
            </a:extLst>
          </p:cNvPr>
          <p:cNvSpPr/>
          <p:nvPr/>
        </p:nvSpPr>
        <p:spPr>
          <a:xfrm>
            <a:off x="6727842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51FA9D25-5E0D-AB43-AC55-CBD327878DC8}"/>
              </a:ext>
            </a:extLst>
          </p:cNvPr>
          <p:cNvSpPr/>
          <p:nvPr/>
        </p:nvSpPr>
        <p:spPr>
          <a:xfrm>
            <a:off x="7248600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77FE163E-2940-4848-9A1D-63ACA1E5A0A7}"/>
              </a:ext>
            </a:extLst>
          </p:cNvPr>
          <p:cNvSpPr/>
          <p:nvPr/>
        </p:nvSpPr>
        <p:spPr>
          <a:xfrm>
            <a:off x="7769364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442B55DC-77C1-E14A-ABEB-EC617CC5B8CC}"/>
              </a:ext>
            </a:extLst>
          </p:cNvPr>
          <p:cNvSpPr/>
          <p:nvPr/>
        </p:nvSpPr>
        <p:spPr>
          <a:xfrm>
            <a:off x="6988221" y="2493481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05380FB9-63F9-5E4D-A158-830F78F84C8A}"/>
              </a:ext>
            </a:extLst>
          </p:cNvPr>
          <p:cNvSpPr/>
          <p:nvPr/>
        </p:nvSpPr>
        <p:spPr>
          <a:xfrm>
            <a:off x="7508979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6E82EAB0-47B7-A64A-9117-90BDDE2A3824}"/>
              </a:ext>
            </a:extLst>
          </p:cNvPr>
          <p:cNvSpPr/>
          <p:nvPr/>
        </p:nvSpPr>
        <p:spPr>
          <a:xfrm>
            <a:off x="3863673" y="1715575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23943D7-3999-0645-8D1D-4B4A1B5500C1}"/>
              </a:ext>
            </a:extLst>
          </p:cNvPr>
          <p:cNvSpPr/>
          <p:nvPr/>
        </p:nvSpPr>
        <p:spPr>
          <a:xfrm>
            <a:off x="4124052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1CDED0D6-C5C6-D94D-A511-C5E0211F4EBF}"/>
              </a:ext>
            </a:extLst>
          </p:cNvPr>
          <p:cNvSpPr/>
          <p:nvPr/>
        </p:nvSpPr>
        <p:spPr>
          <a:xfrm>
            <a:off x="4384431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55ECC920-5CDF-364A-AEEF-C7A085B36D88}"/>
              </a:ext>
            </a:extLst>
          </p:cNvPr>
          <p:cNvSpPr/>
          <p:nvPr/>
        </p:nvSpPr>
        <p:spPr>
          <a:xfrm>
            <a:off x="4644810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38E12F23-F9B0-C34D-8D9E-B49ED59A170F}"/>
              </a:ext>
            </a:extLst>
          </p:cNvPr>
          <p:cNvSpPr/>
          <p:nvPr/>
        </p:nvSpPr>
        <p:spPr>
          <a:xfrm>
            <a:off x="4905189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9214FFCF-6EC8-474D-AF59-9CBBF0EE4862}"/>
              </a:ext>
            </a:extLst>
          </p:cNvPr>
          <p:cNvSpPr/>
          <p:nvPr/>
        </p:nvSpPr>
        <p:spPr>
          <a:xfrm>
            <a:off x="5165568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1B994653-36AA-2B44-BEA5-D4BD5D028AF0}"/>
              </a:ext>
            </a:extLst>
          </p:cNvPr>
          <p:cNvSpPr/>
          <p:nvPr/>
        </p:nvSpPr>
        <p:spPr>
          <a:xfrm>
            <a:off x="5425947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50024F8-3620-AB42-85F0-9C995482DA8E}"/>
              </a:ext>
            </a:extLst>
          </p:cNvPr>
          <p:cNvSpPr/>
          <p:nvPr/>
        </p:nvSpPr>
        <p:spPr>
          <a:xfrm>
            <a:off x="5686326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5701D78E-4719-6147-ABC0-45252C35724C}"/>
              </a:ext>
            </a:extLst>
          </p:cNvPr>
          <p:cNvSpPr/>
          <p:nvPr/>
        </p:nvSpPr>
        <p:spPr>
          <a:xfrm>
            <a:off x="5946705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79D24551-16C7-1647-A45F-5DBCD8EABDF1}"/>
              </a:ext>
            </a:extLst>
          </p:cNvPr>
          <p:cNvSpPr/>
          <p:nvPr/>
        </p:nvSpPr>
        <p:spPr>
          <a:xfrm>
            <a:off x="6207084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A53D4C3F-2D84-CA47-8D3E-4A3803CD43E3}"/>
              </a:ext>
            </a:extLst>
          </p:cNvPr>
          <p:cNvSpPr/>
          <p:nvPr/>
        </p:nvSpPr>
        <p:spPr>
          <a:xfrm>
            <a:off x="6467463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BCE5BA76-995E-DC49-BDD1-CCF0545C5C2A}"/>
              </a:ext>
            </a:extLst>
          </p:cNvPr>
          <p:cNvSpPr/>
          <p:nvPr/>
        </p:nvSpPr>
        <p:spPr>
          <a:xfrm>
            <a:off x="6727842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9308A645-D1E4-A144-BA33-32FCEA53178C}"/>
              </a:ext>
            </a:extLst>
          </p:cNvPr>
          <p:cNvSpPr/>
          <p:nvPr/>
        </p:nvSpPr>
        <p:spPr>
          <a:xfrm>
            <a:off x="7248600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540DA613-CB95-F445-A015-3CA518E7EB3B}"/>
              </a:ext>
            </a:extLst>
          </p:cNvPr>
          <p:cNvSpPr/>
          <p:nvPr/>
        </p:nvSpPr>
        <p:spPr>
          <a:xfrm>
            <a:off x="7769364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D2E2F425-35D8-A145-8343-18B95882F6A9}"/>
              </a:ext>
            </a:extLst>
          </p:cNvPr>
          <p:cNvSpPr/>
          <p:nvPr/>
        </p:nvSpPr>
        <p:spPr>
          <a:xfrm>
            <a:off x="6988221" y="1715575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11167405-886D-E54F-83C6-5BA580A2C6A9}"/>
              </a:ext>
            </a:extLst>
          </p:cNvPr>
          <p:cNvSpPr/>
          <p:nvPr/>
        </p:nvSpPr>
        <p:spPr>
          <a:xfrm>
            <a:off x="7508979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F0B379CD-32A8-284C-96A8-3A9567E9770E}"/>
              </a:ext>
            </a:extLst>
          </p:cNvPr>
          <p:cNvSpPr/>
          <p:nvPr/>
        </p:nvSpPr>
        <p:spPr>
          <a:xfrm>
            <a:off x="3863673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644D4ECC-28AE-344A-8749-6165F1FF1B36}"/>
              </a:ext>
            </a:extLst>
          </p:cNvPr>
          <p:cNvSpPr/>
          <p:nvPr/>
        </p:nvSpPr>
        <p:spPr>
          <a:xfrm>
            <a:off x="4124052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2E1D5D13-D1F9-214C-99AA-D16D29A56EE0}"/>
              </a:ext>
            </a:extLst>
          </p:cNvPr>
          <p:cNvSpPr/>
          <p:nvPr/>
        </p:nvSpPr>
        <p:spPr>
          <a:xfrm>
            <a:off x="4384431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A7FDEAE-897B-4F4A-AC3B-8C3045F1EB4A}"/>
              </a:ext>
            </a:extLst>
          </p:cNvPr>
          <p:cNvSpPr/>
          <p:nvPr/>
        </p:nvSpPr>
        <p:spPr>
          <a:xfrm>
            <a:off x="4644810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CE98BBD5-F4C9-224E-A23F-321B3662C60D}"/>
              </a:ext>
            </a:extLst>
          </p:cNvPr>
          <p:cNvSpPr/>
          <p:nvPr/>
        </p:nvSpPr>
        <p:spPr>
          <a:xfrm>
            <a:off x="4905189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5FE464F1-9E46-E44F-BA08-EA58C7F07D26}"/>
              </a:ext>
            </a:extLst>
          </p:cNvPr>
          <p:cNvSpPr/>
          <p:nvPr/>
        </p:nvSpPr>
        <p:spPr>
          <a:xfrm>
            <a:off x="5165568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D5886E50-595E-9A46-A353-D199A4073D98}"/>
              </a:ext>
            </a:extLst>
          </p:cNvPr>
          <p:cNvSpPr/>
          <p:nvPr/>
        </p:nvSpPr>
        <p:spPr>
          <a:xfrm>
            <a:off x="5425947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A848A1E4-98AC-544F-8A0D-39244203D0FD}"/>
              </a:ext>
            </a:extLst>
          </p:cNvPr>
          <p:cNvSpPr/>
          <p:nvPr/>
        </p:nvSpPr>
        <p:spPr>
          <a:xfrm>
            <a:off x="5686326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BCD4B47F-9706-2141-B35F-5CBE77ED1F5F}"/>
              </a:ext>
            </a:extLst>
          </p:cNvPr>
          <p:cNvSpPr/>
          <p:nvPr/>
        </p:nvSpPr>
        <p:spPr>
          <a:xfrm>
            <a:off x="5946705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61CB0AD0-6E25-3044-B4CF-401288F4850E}"/>
              </a:ext>
            </a:extLst>
          </p:cNvPr>
          <p:cNvSpPr/>
          <p:nvPr/>
        </p:nvSpPr>
        <p:spPr>
          <a:xfrm>
            <a:off x="6207084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4FA069F9-44B3-0743-89FC-A31913D2930E}"/>
              </a:ext>
            </a:extLst>
          </p:cNvPr>
          <p:cNvSpPr/>
          <p:nvPr/>
        </p:nvSpPr>
        <p:spPr>
          <a:xfrm>
            <a:off x="6467463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820A360D-F5DE-E149-AB69-065953FA10F1}"/>
              </a:ext>
            </a:extLst>
          </p:cNvPr>
          <p:cNvSpPr/>
          <p:nvPr/>
        </p:nvSpPr>
        <p:spPr>
          <a:xfrm>
            <a:off x="6727842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8558D8E7-8A5F-7843-AE97-3755D2A6EAEA}"/>
              </a:ext>
            </a:extLst>
          </p:cNvPr>
          <p:cNvSpPr/>
          <p:nvPr/>
        </p:nvSpPr>
        <p:spPr>
          <a:xfrm>
            <a:off x="7248600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6FFFB18C-73F1-AF45-A48A-2D8C642C4B9D}"/>
              </a:ext>
            </a:extLst>
          </p:cNvPr>
          <p:cNvSpPr/>
          <p:nvPr/>
        </p:nvSpPr>
        <p:spPr>
          <a:xfrm>
            <a:off x="7769364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E2F99FEC-F784-0F46-A570-0B27E3289795}"/>
              </a:ext>
            </a:extLst>
          </p:cNvPr>
          <p:cNvSpPr/>
          <p:nvPr/>
        </p:nvSpPr>
        <p:spPr>
          <a:xfrm>
            <a:off x="6988221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F2AFA013-B79F-334E-9223-49A33B77041C}"/>
              </a:ext>
            </a:extLst>
          </p:cNvPr>
          <p:cNvSpPr/>
          <p:nvPr/>
        </p:nvSpPr>
        <p:spPr>
          <a:xfrm>
            <a:off x="7508979" y="1974877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2B494A1D-DF15-A647-B3B1-BBF3873B4DC3}"/>
              </a:ext>
            </a:extLst>
          </p:cNvPr>
          <p:cNvSpPr/>
          <p:nvPr/>
        </p:nvSpPr>
        <p:spPr>
          <a:xfrm>
            <a:off x="3863673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80D798FD-75C4-3440-AC5D-6AB2537963C3}"/>
              </a:ext>
            </a:extLst>
          </p:cNvPr>
          <p:cNvSpPr/>
          <p:nvPr/>
        </p:nvSpPr>
        <p:spPr>
          <a:xfrm>
            <a:off x="4124052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9A549009-4E0E-8545-9CE1-D403E486739D}"/>
              </a:ext>
            </a:extLst>
          </p:cNvPr>
          <p:cNvSpPr/>
          <p:nvPr/>
        </p:nvSpPr>
        <p:spPr>
          <a:xfrm>
            <a:off x="4384431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D681C127-B429-A049-82FF-0BBF80A9B2B8}"/>
              </a:ext>
            </a:extLst>
          </p:cNvPr>
          <p:cNvSpPr/>
          <p:nvPr/>
        </p:nvSpPr>
        <p:spPr>
          <a:xfrm>
            <a:off x="4644810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851505FD-15D4-5142-8D28-3F2F6FE9C6AF}"/>
              </a:ext>
            </a:extLst>
          </p:cNvPr>
          <p:cNvSpPr/>
          <p:nvPr/>
        </p:nvSpPr>
        <p:spPr>
          <a:xfrm>
            <a:off x="4905189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15A19B4F-8DF2-3346-83DA-EC91FE5538C9}"/>
              </a:ext>
            </a:extLst>
          </p:cNvPr>
          <p:cNvSpPr/>
          <p:nvPr/>
        </p:nvSpPr>
        <p:spPr>
          <a:xfrm>
            <a:off x="5165568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4" name="椭圆 193">
            <a:extLst>
              <a:ext uri="{FF2B5EF4-FFF2-40B4-BE49-F238E27FC236}">
                <a16:creationId xmlns:a16="http://schemas.microsoft.com/office/drawing/2014/main" id="{76B55E56-6B19-7A45-A650-D83C010946CA}"/>
              </a:ext>
            </a:extLst>
          </p:cNvPr>
          <p:cNvSpPr/>
          <p:nvPr/>
        </p:nvSpPr>
        <p:spPr>
          <a:xfrm>
            <a:off x="5425947" y="3271387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C5E5650F-98CB-174B-AFA8-5ED5B11EF96B}"/>
              </a:ext>
            </a:extLst>
          </p:cNvPr>
          <p:cNvSpPr/>
          <p:nvPr/>
        </p:nvSpPr>
        <p:spPr>
          <a:xfrm>
            <a:off x="5686326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0EE593A6-3F79-A044-BD8A-5E57D9F5ECF4}"/>
              </a:ext>
            </a:extLst>
          </p:cNvPr>
          <p:cNvSpPr/>
          <p:nvPr/>
        </p:nvSpPr>
        <p:spPr>
          <a:xfrm>
            <a:off x="5946705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23623383-A176-BF4E-BB26-8786346EF64B}"/>
              </a:ext>
            </a:extLst>
          </p:cNvPr>
          <p:cNvSpPr/>
          <p:nvPr/>
        </p:nvSpPr>
        <p:spPr>
          <a:xfrm>
            <a:off x="6207084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3E24D76F-E37E-0949-91B4-80A8B5CA469B}"/>
              </a:ext>
            </a:extLst>
          </p:cNvPr>
          <p:cNvSpPr/>
          <p:nvPr/>
        </p:nvSpPr>
        <p:spPr>
          <a:xfrm>
            <a:off x="6467463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E724357E-507D-6248-9A13-ED3B29CE5F7F}"/>
              </a:ext>
            </a:extLst>
          </p:cNvPr>
          <p:cNvSpPr/>
          <p:nvPr/>
        </p:nvSpPr>
        <p:spPr>
          <a:xfrm>
            <a:off x="6727842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1" name="矩形 180">
            <a:extLst>
              <a:ext uri="{FF2B5EF4-FFF2-40B4-BE49-F238E27FC236}">
                <a16:creationId xmlns:a16="http://schemas.microsoft.com/office/drawing/2014/main" id="{3F3DCFE8-D322-8142-8170-4842A5C58FC2}"/>
              </a:ext>
            </a:extLst>
          </p:cNvPr>
          <p:cNvSpPr/>
          <p:nvPr/>
        </p:nvSpPr>
        <p:spPr>
          <a:xfrm>
            <a:off x="7248600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61D02005-4824-E648-A539-4FF64FCF246F}"/>
              </a:ext>
            </a:extLst>
          </p:cNvPr>
          <p:cNvSpPr/>
          <p:nvPr/>
        </p:nvSpPr>
        <p:spPr>
          <a:xfrm>
            <a:off x="7769364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51C59154-0B33-9C4B-A021-3BA5D3D0209C}"/>
              </a:ext>
            </a:extLst>
          </p:cNvPr>
          <p:cNvSpPr/>
          <p:nvPr/>
        </p:nvSpPr>
        <p:spPr>
          <a:xfrm>
            <a:off x="6988221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2" name="矩形 181">
            <a:extLst>
              <a:ext uri="{FF2B5EF4-FFF2-40B4-BE49-F238E27FC236}">
                <a16:creationId xmlns:a16="http://schemas.microsoft.com/office/drawing/2014/main" id="{85E10B1B-373B-DF46-AC94-591840A8E341}"/>
              </a:ext>
            </a:extLst>
          </p:cNvPr>
          <p:cNvSpPr/>
          <p:nvPr/>
        </p:nvSpPr>
        <p:spPr>
          <a:xfrm>
            <a:off x="7508979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FFF68F95-96CE-3E40-9D4B-5BE41905D036}"/>
              </a:ext>
            </a:extLst>
          </p:cNvPr>
          <p:cNvSpPr/>
          <p:nvPr/>
        </p:nvSpPr>
        <p:spPr>
          <a:xfrm>
            <a:off x="3863673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DFC799C1-C25B-744C-8A08-D7019DCC5956}"/>
              </a:ext>
            </a:extLst>
          </p:cNvPr>
          <p:cNvSpPr/>
          <p:nvPr/>
        </p:nvSpPr>
        <p:spPr>
          <a:xfrm>
            <a:off x="4124052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036E7D46-4B13-A74B-B565-43F64EE8E162}"/>
              </a:ext>
            </a:extLst>
          </p:cNvPr>
          <p:cNvSpPr/>
          <p:nvPr/>
        </p:nvSpPr>
        <p:spPr>
          <a:xfrm>
            <a:off x="4384431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DFFE0299-A54F-5F45-B71F-C924AA102CF3}"/>
              </a:ext>
            </a:extLst>
          </p:cNvPr>
          <p:cNvSpPr/>
          <p:nvPr/>
        </p:nvSpPr>
        <p:spPr>
          <a:xfrm>
            <a:off x="4644810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7FA8831F-8F25-B54D-B171-A49778F7FA5A}"/>
              </a:ext>
            </a:extLst>
          </p:cNvPr>
          <p:cNvSpPr/>
          <p:nvPr/>
        </p:nvSpPr>
        <p:spPr>
          <a:xfrm>
            <a:off x="4905189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49DA74D1-6C8D-1D45-A3A4-943B09F8D9F0}"/>
              </a:ext>
            </a:extLst>
          </p:cNvPr>
          <p:cNvSpPr/>
          <p:nvPr/>
        </p:nvSpPr>
        <p:spPr>
          <a:xfrm>
            <a:off x="5165568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8E710792-DFE5-E14D-9F0C-55E4F607AD03}"/>
              </a:ext>
            </a:extLst>
          </p:cNvPr>
          <p:cNvSpPr/>
          <p:nvPr/>
        </p:nvSpPr>
        <p:spPr>
          <a:xfrm>
            <a:off x="5425947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5" name="椭圆 194">
            <a:extLst>
              <a:ext uri="{FF2B5EF4-FFF2-40B4-BE49-F238E27FC236}">
                <a16:creationId xmlns:a16="http://schemas.microsoft.com/office/drawing/2014/main" id="{DF7DCC78-EADE-8A41-91FC-1EF7A7F6E689}"/>
              </a:ext>
            </a:extLst>
          </p:cNvPr>
          <p:cNvSpPr/>
          <p:nvPr/>
        </p:nvSpPr>
        <p:spPr>
          <a:xfrm>
            <a:off x="5686326" y="353068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1C8B4257-F0CA-1B43-B362-AA218DBDCFFE}"/>
              </a:ext>
            </a:extLst>
          </p:cNvPr>
          <p:cNvSpPr/>
          <p:nvPr/>
        </p:nvSpPr>
        <p:spPr>
          <a:xfrm>
            <a:off x="5946705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2C4CAD66-BCBD-5D4F-A4CD-31591A928242}"/>
              </a:ext>
            </a:extLst>
          </p:cNvPr>
          <p:cNvSpPr/>
          <p:nvPr/>
        </p:nvSpPr>
        <p:spPr>
          <a:xfrm>
            <a:off x="6207084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21884E3B-72EF-8445-84D5-3A03CD31E634}"/>
              </a:ext>
            </a:extLst>
          </p:cNvPr>
          <p:cNvSpPr/>
          <p:nvPr/>
        </p:nvSpPr>
        <p:spPr>
          <a:xfrm>
            <a:off x="6467463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D6202C78-AAB7-1A4B-8E72-DAE85A2A721F}"/>
              </a:ext>
            </a:extLst>
          </p:cNvPr>
          <p:cNvSpPr/>
          <p:nvPr/>
        </p:nvSpPr>
        <p:spPr>
          <a:xfrm>
            <a:off x="6727842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4" name="矩形 183">
            <a:extLst>
              <a:ext uri="{FF2B5EF4-FFF2-40B4-BE49-F238E27FC236}">
                <a16:creationId xmlns:a16="http://schemas.microsoft.com/office/drawing/2014/main" id="{765D0177-F9EA-3A4D-BF2C-9B0EA59D29D7}"/>
              </a:ext>
            </a:extLst>
          </p:cNvPr>
          <p:cNvSpPr/>
          <p:nvPr/>
        </p:nvSpPr>
        <p:spPr>
          <a:xfrm>
            <a:off x="7248600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1" name="矩形 190">
            <a:extLst>
              <a:ext uri="{FF2B5EF4-FFF2-40B4-BE49-F238E27FC236}">
                <a16:creationId xmlns:a16="http://schemas.microsoft.com/office/drawing/2014/main" id="{A220F539-945C-0A4E-BF80-E7044B75C7F7}"/>
              </a:ext>
            </a:extLst>
          </p:cNvPr>
          <p:cNvSpPr/>
          <p:nvPr/>
        </p:nvSpPr>
        <p:spPr>
          <a:xfrm>
            <a:off x="7769364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id="{B1753F99-A412-464C-9982-4907E897DAFC}"/>
              </a:ext>
            </a:extLst>
          </p:cNvPr>
          <p:cNvSpPr/>
          <p:nvPr/>
        </p:nvSpPr>
        <p:spPr>
          <a:xfrm>
            <a:off x="6988221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6E25B8C5-8F8B-EE48-9FCE-6F15D7D7F79B}"/>
              </a:ext>
            </a:extLst>
          </p:cNvPr>
          <p:cNvSpPr/>
          <p:nvPr/>
        </p:nvSpPr>
        <p:spPr>
          <a:xfrm>
            <a:off x="7508979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F608F42C-EFBC-4C40-B1D6-E3C54DE3613B}"/>
              </a:ext>
            </a:extLst>
          </p:cNvPr>
          <p:cNvSpPr/>
          <p:nvPr/>
        </p:nvSpPr>
        <p:spPr>
          <a:xfrm>
            <a:off x="3863673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D37056C7-D13B-084F-9C79-CAE42774797E}"/>
              </a:ext>
            </a:extLst>
          </p:cNvPr>
          <p:cNvSpPr/>
          <p:nvPr/>
        </p:nvSpPr>
        <p:spPr>
          <a:xfrm>
            <a:off x="4124052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5D41AA9A-BD95-FB4F-B4D2-5DB4E2F6C234}"/>
              </a:ext>
            </a:extLst>
          </p:cNvPr>
          <p:cNvSpPr/>
          <p:nvPr/>
        </p:nvSpPr>
        <p:spPr>
          <a:xfrm>
            <a:off x="4384431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68D4B6D5-9797-154E-AC08-B9B8A83B24D4}"/>
              </a:ext>
            </a:extLst>
          </p:cNvPr>
          <p:cNvSpPr/>
          <p:nvPr/>
        </p:nvSpPr>
        <p:spPr>
          <a:xfrm>
            <a:off x="4644810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2" name="椭圆 191">
            <a:extLst>
              <a:ext uri="{FF2B5EF4-FFF2-40B4-BE49-F238E27FC236}">
                <a16:creationId xmlns:a16="http://schemas.microsoft.com/office/drawing/2014/main" id="{19F35462-3D8F-8843-9ED2-DB7DD8A9437F}"/>
              </a:ext>
            </a:extLst>
          </p:cNvPr>
          <p:cNvSpPr/>
          <p:nvPr/>
        </p:nvSpPr>
        <p:spPr>
          <a:xfrm>
            <a:off x="4905189" y="2752783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5CE26D2A-E558-9643-ABB7-94F8882114D3}"/>
              </a:ext>
            </a:extLst>
          </p:cNvPr>
          <p:cNvSpPr/>
          <p:nvPr/>
        </p:nvSpPr>
        <p:spPr>
          <a:xfrm>
            <a:off x="5165568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3541BB73-3918-194C-AB61-653C50F0090A}"/>
              </a:ext>
            </a:extLst>
          </p:cNvPr>
          <p:cNvSpPr/>
          <p:nvPr/>
        </p:nvSpPr>
        <p:spPr>
          <a:xfrm>
            <a:off x="5425947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0110DE7E-CAF5-1845-8DD6-38CF79530C6D}"/>
              </a:ext>
            </a:extLst>
          </p:cNvPr>
          <p:cNvSpPr/>
          <p:nvPr/>
        </p:nvSpPr>
        <p:spPr>
          <a:xfrm>
            <a:off x="5686326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6E4A79A4-6E48-EA49-BD2E-17766E67C455}"/>
              </a:ext>
            </a:extLst>
          </p:cNvPr>
          <p:cNvSpPr/>
          <p:nvPr/>
        </p:nvSpPr>
        <p:spPr>
          <a:xfrm>
            <a:off x="5946705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57E8A70C-38C9-9446-9656-626D4652115B}"/>
              </a:ext>
            </a:extLst>
          </p:cNvPr>
          <p:cNvSpPr/>
          <p:nvPr/>
        </p:nvSpPr>
        <p:spPr>
          <a:xfrm>
            <a:off x="6207084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65A8681C-1142-FF44-91D6-AB5EDC362E08}"/>
              </a:ext>
            </a:extLst>
          </p:cNvPr>
          <p:cNvSpPr/>
          <p:nvPr/>
        </p:nvSpPr>
        <p:spPr>
          <a:xfrm>
            <a:off x="6467463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CE275C20-9F8D-374F-B125-7B63F41C6AC0}"/>
              </a:ext>
            </a:extLst>
          </p:cNvPr>
          <p:cNvSpPr/>
          <p:nvPr/>
        </p:nvSpPr>
        <p:spPr>
          <a:xfrm>
            <a:off x="6727842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95BB6C5A-97DD-714E-9812-198400102554}"/>
              </a:ext>
            </a:extLst>
          </p:cNvPr>
          <p:cNvSpPr/>
          <p:nvPr/>
        </p:nvSpPr>
        <p:spPr>
          <a:xfrm>
            <a:off x="7248600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E79AE866-F09B-0F42-BA43-D17B48826CBF}"/>
              </a:ext>
            </a:extLst>
          </p:cNvPr>
          <p:cNvSpPr/>
          <p:nvPr/>
        </p:nvSpPr>
        <p:spPr>
          <a:xfrm>
            <a:off x="7769364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6F68CF57-67F7-034A-89BF-14BD697F74D0}"/>
              </a:ext>
            </a:extLst>
          </p:cNvPr>
          <p:cNvSpPr/>
          <p:nvPr/>
        </p:nvSpPr>
        <p:spPr>
          <a:xfrm>
            <a:off x="6988221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BE98D6DF-E674-A246-B556-8EC88A24D3FB}"/>
              </a:ext>
            </a:extLst>
          </p:cNvPr>
          <p:cNvSpPr/>
          <p:nvPr/>
        </p:nvSpPr>
        <p:spPr>
          <a:xfrm>
            <a:off x="7508979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C8598CF4-0517-B148-97A3-09425B752045}"/>
              </a:ext>
            </a:extLst>
          </p:cNvPr>
          <p:cNvSpPr/>
          <p:nvPr/>
        </p:nvSpPr>
        <p:spPr>
          <a:xfrm>
            <a:off x="3863673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B2106E8D-DB15-4D48-A314-BD15A8014A9D}"/>
              </a:ext>
            </a:extLst>
          </p:cNvPr>
          <p:cNvSpPr/>
          <p:nvPr/>
        </p:nvSpPr>
        <p:spPr>
          <a:xfrm>
            <a:off x="4124052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249BE2B2-6955-CD4E-8B23-AF7179A81936}"/>
              </a:ext>
            </a:extLst>
          </p:cNvPr>
          <p:cNvSpPr/>
          <p:nvPr/>
        </p:nvSpPr>
        <p:spPr>
          <a:xfrm>
            <a:off x="4384431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5E6570BF-762B-DD42-A1E4-5E9D567A940F}"/>
              </a:ext>
            </a:extLst>
          </p:cNvPr>
          <p:cNvSpPr/>
          <p:nvPr/>
        </p:nvSpPr>
        <p:spPr>
          <a:xfrm>
            <a:off x="4644810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0FD7D241-7E1A-4A45-9E5D-ABF173FB0595}"/>
              </a:ext>
            </a:extLst>
          </p:cNvPr>
          <p:cNvSpPr/>
          <p:nvPr/>
        </p:nvSpPr>
        <p:spPr>
          <a:xfrm>
            <a:off x="4905189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3" name="椭圆 192">
            <a:extLst>
              <a:ext uri="{FF2B5EF4-FFF2-40B4-BE49-F238E27FC236}">
                <a16:creationId xmlns:a16="http://schemas.microsoft.com/office/drawing/2014/main" id="{32A7A4FB-BA97-A74F-8CA9-00A9C4056691}"/>
              </a:ext>
            </a:extLst>
          </p:cNvPr>
          <p:cNvSpPr/>
          <p:nvPr/>
        </p:nvSpPr>
        <p:spPr>
          <a:xfrm>
            <a:off x="5165568" y="3012085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F17703C9-41D2-2343-B7C5-41AB3215CC36}"/>
              </a:ext>
            </a:extLst>
          </p:cNvPr>
          <p:cNvSpPr/>
          <p:nvPr/>
        </p:nvSpPr>
        <p:spPr>
          <a:xfrm>
            <a:off x="5425947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A4E8A622-7B3F-3742-B508-A1E953D19574}"/>
              </a:ext>
            </a:extLst>
          </p:cNvPr>
          <p:cNvSpPr/>
          <p:nvPr/>
        </p:nvSpPr>
        <p:spPr>
          <a:xfrm>
            <a:off x="5686326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C5FAF151-0FB3-4B4F-A66A-CB21DB34049D}"/>
              </a:ext>
            </a:extLst>
          </p:cNvPr>
          <p:cNvSpPr/>
          <p:nvPr/>
        </p:nvSpPr>
        <p:spPr>
          <a:xfrm>
            <a:off x="5946705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7943AD9F-ADD3-3E4C-AAF5-311CDE7DE026}"/>
              </a:ext>
            </a:extLst>
          </p:cNvPr>
          <p:cNvSpPr/>
          <p:nvPr/>
        </p:nvSpPr>
        <p:spPr>
          <a:xfrm>
            <a:off x="6207084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666ABFBD-9E3F-6945-B01E-D7D8B46CA3D3}"/>
              </a:ext>
            </a:extLst>
          </p:cNvPr>
          <p:cNvSpPr/>
          <p:nvPr/>
        </p:nvSpPr>
        <p:spPr>
          <a:xfrm>
            <a:off x="6467463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3E16BF01-3A2E-D643-B3F4-801A24FE5B58}"/>
              </a:ext>
            </a:extLst>
          </p:cNvPr>
          <p:cNvSpPr/>
          <p:nvPr/>
        </p:nvSpPr>
        <p:spPr>
          <a:xfrm>
            <a:off x="6727842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1887E1CC-2EE9-D944-9C17-5A395F123593}"/>
              </a:ext>
            </a:extLst>
          </p:cNvPr>
          <p:cNvSpPr/>
          <p:nvPr/>
        </p:nvSpPr>
        <p:spPr>
          <a:xfrm>
            <a:off x="7248600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9" name="矩形 178">
            <a:extLst>
              <a:ext uri="{FF2B5EF4-FFF2-40B4-BE49-F238E27FC236}">
                <a16:creationId xmlns:a16="http://schemas.microsoft.com/office/drawing/2014/main" id="{4A54C21D-BE7C-6546-8D78-91D8872EEAC9}"/>
              </a:ext>
            </a:extLst>
          </p:cNvPr>
          <p:cNvSpPr/>
          <p:nvPr/>
        </p:nvSpPr>
        <p:spPr>
          <a:xfrm>
            <a:off x="7769364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CD4B7124-02FE-6949-B7DF-972801B05412}"/>
              </a:ext>
            </a:extLst>
          </p:cNvPr>
          <p:cNvSpPr/>
          <p:nvPr/>
        </p:nvSpPr>
        <p:spPr>
          <a:xfrm>
            <a:off x="6988221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9" name="矩形 188">
            <a:extLst>
              <a:ext uri="{FF2B5EF4-FFF2-40B4-BE49-F238E27FC236}">
                <a16:creationId xmlns:a16="http://schemas.microsoft.com/office/drawing/2014/main" id="{833F1CC1-F759-4745-B1A5-2C24A05D20A7}"/>
              </a:ext>
            </a:extLst>
          </p:cNvPr>
          <p:cNvSpPr/>
          <p:nvPr/>
        </p:nvSpPr>
        <p:spPr>
          <a:xfrm>
            <a:off x="7508979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68876404-B87D-214D-9601-39EC342775A7}"/>
              </a:ext>
            </a:extLst>
          </p:cNvPr>
          <p:cNvSpPr/>
          <p:nvPr/>
        </p:nvSpPr>
        <p:spPr>
          <a:xfrm>
            <a:off x="3863673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4" name="矩形 203">
            <a:extLst>
              <a:ext uri="{FF2B5EF4-FFF2-40B4-BE49-F238E27FC236}">
                <a16:creationId xmlns:a16="http://schemas.microsoft.com/office/drawing/2014/main" id="{4CA492D8-E09A-B24B-BA5D-4DB50B8437AD}"/>
              </a:ext>
            </a:extLst>
          </p:cNvPr>
          <p:cNvSpPr/>
          <p:nvPr/>
        </p:nvSpPr>
        <p:spPr>
          <a:xfrm>
            <a:off x="4124052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5" name="矩形 204">
            <a:extLst>
              <a:ext uri="{FF2B5EF4-FFF2-40B4-BE49-F238E27FC236}">
                <a16:creationId xmlns:a16="http://schemas.microsoft.com/office/drawing/2014/main" id="{36BF4BF8-C079-BE40-9D06-14C4746807B0}"/>
              </a:ext>
            </a:extLst>
          </p:cNvPr>
          <p:cNvSpPr/>
          <p:nvPr/>
        </p:nvSpPr>
        <p:spPr>
          <a:xfrm>
            <a:off x="4384431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1" name="矩形 210">
            <a:extLst>
              <a:ext uri="{FF2B5EF4-FFF2-40B4-BE49-F238E27FC236}">
                <a16:creationId xmlns:a16="http://schemas.microsoft.com/office/drawing/2014/main" id="{2A2F3343-5CD5-6F42-8D90-E22D45B0F65D}"/>
              </a:ext>
            </a:extLst>
          </p:cNvPr>
          <p:cNvSpPr/>
          <p:nvPr/>
        </p:nvSpPr>
        <p:spPr>
          <a:xfrm>
            <a:off x="4644810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5CF272AF-B906-A547-AA95-D565984D70B8}"/>
              </a:ext>
            </a:extLst>
          </p:cNvPr>
          <p:cNvSpPr/>
          <p:nvPr/>
        </p:nvSpPr>
        <p:spPr>
          <a:xfrm>
            <a:off x="4905189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352D1C7D-0FBD-6D4A-BC02-FE873B5BCC04}"/>
              </a:ext>
            </a:extLst>
          </p:cNvPr>
          <p:cNvSpPr/>
          <p:nvPr/>
        </p:nvSpPr>
        <p:spPr>
          <a:xfrm>
            <a:off x="5165568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47AD60A9-555C-8947-9E94-E3A7504435E9}"/>
              </a:ext>
            </a:extLst>
          </p:cNvPr>
          <p:cNvSpPr/>
          <p:nvPr/>
        </p:nvSpPr>
        <p:spPr>
          <a:xfrm>
            <a:off x="5425947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1EED2FD3-CB16-CB4B-830C-2382AE793E2F}"/>
              </a:ext>
            </a:extLst>
          </p:cNvPr>
          <p:cNvSpPr/>
          <p:nvPr/>
        </p:nvSpPr>
        <p:spPr>
          <a:xfrm>
            <a:off x="5686326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5" name="矩形 234">
            <a:extLst>
              <a:ext uri="{FF2B5EF4-FFF2-40B4-BE49-F238E27FC236}">
                <a16:creationId xmlns:a16="http://schemas.microsoft.com/office/drawing/2014/main" id="{7F190490-EEBC-1745-BB37-C4AF4F0717B9}"/>
              </a:ext>
            </a:extLst>
          </p:cNvPr>
          <p:cNvSpPr/>
          <p:nvPr/>
        </p:nvSpPr>
        <p:spPr>
          <a:xfrm>
            <a:off x="5946705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1EAF23E7-B7AA-F142-8BB2-7EF8310D89CA}"/>
              </a:ext>
            </a:extLst>
          </p:cNvPr>
          <p:cNvSpPr/>
          <p:nvPr/>
        </p:nvSpPr>
        <p:spPr>
          <a:xfrm>
            <a:off x="6207084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7" name="矩形 236">
            <a:extLst>
              <a:ext uri="{FF2B5EF4-FFF2-40B4-BE49-F238E27FC236}">
                <a16:creationId xmlns:a16="http://schemas.microsoft.com/office/drawing/2014/main" id="{86F29307-D1C7-6744-93A1-1BD90B59E63C}"/>
              </a:ext>
            </a:extLst>
          </p:cNvPr>
          <p:cNvSpPr/>
          <p:nvPr/>
        </p:nvSpPr>
        <p:spPr>
          <a:xfrm>
            <a:off x="6467463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3" name="矩形 242">
            <a:extLst>
              <a:ext uri="{FF2B5EF4-FFF2-40B4-BE49-F238E27FC236}">
                <a16:creationId xmlns:a16="http://schemas.microsoft.com/office/drawing/2014/main" id="{38C0A2C7-A250-6A4B-9616-52A6DDDD60A0}"/>
              </a:ext>
            </a:extLst>
          </p:cNvPr>
          <p:cNvSpPr/>
          <p:nvPr/>
        </p:nvSpPr>
        <p:spPr>
          <a:xfrm>
            <a:off x="6727842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9" name="矩形 268">
            <a:extLst>
              <a:ext uri="{FF2B5EF4-FFF2-40B4-BE49-F238E27FC236}">
                <a16:creationId xmlns:a16="http://schemas.microsoft.com/office/drawing/2014/main" id="{BA459E33-7D01-014E-A10C-4F90A9FD1EC5}"/>
              </a:ext>
            </a:extLst>
          </p:cNvPr>
          <p:cNvSpPr/>
          <p:nvPr/>
        </p:nvSpPr>
        <p:spPr>
          <a:xfrm>
            <a:off x="7769364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1" name="矩形 260">
            <a:extLst>
              <a:ext uri="{FF2B5EF4-FFF2-40B4-BE49-F238E27FC236}">
                <a16:creationId xmlns:a16="http://schemas.microsoft.com/office/drawing/2014/main" id="{68D4822D-6ED0-6349-8FEC-9F1CB3FDF034}"/>
              </a:ext>
            </a:extLst>
          </p:cNvPr>
          <p:cNvSpPr/>
          <p:nvPr/>
        </p:nvSpPr>
        <p:spPr>
          <a:xfrm>
            <a:off x="6988221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3" name="矩形 262">
            <a:extLst>
              <a:ext uri="{FF2B5EF4-FFF2-40B4-BE49-F238E27FC236}">
                <a16:creationId xmlns:a16="http://schemas.microsoft.com/office/drawing/2014/main" id="{AF501410-F0F4-2C4F-8FF3-1283E8C4FB28}"/>
              </a:ext>
            </a:extLst>
          </p:cNvPr>
          <p:cNvSpPr/>
          <p:nvPr/>
        </p:nvSpPr>
        <p:spPr>
          <a:xfrm>
            <a:off x="7508979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6" name="矩形 205">
            <a:extLst>
              <a:ext uri="{FF2B5EF4-FFF2-40B4-BE49-F238E27FC236}">
                <a16:creationId xmlns:a16="http://schemas.microsoft.com/office/drawing/2014/main" id="{E0D9E827-248F-3E49-83C0-410099D8E292}"/>
              </a:ext>
            </a:extLst>
          </p:cNvPr>
          <p:cNvSpPr/>
          <p:nvPr/>
        </p:nvSpPr>
        <p:spPr>
          <a:xfrm>
            <a:off x="3863673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21B95711-882D-204B-B386-ACAEBA3F1D15}"/>
              </a:ext>
            </a:extLst>
          </p:cNvPr>
          <p:cNvSpPr/>
          <p:nvPr/>
        </p:nvSpPr>
        <p:spPr>
          <a:xfrm>
            <a:off x="4124052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7" name="矩形 206">
            <a:extLst>
              <a:ext uri="{FF2B5EF4-FFF2-40B4-BE49-F238E27FC236}">
                <a16:creationId xmlns:a16="http://schemas.microsoft.com/office/drawing/2014/main" id="{E605868B-7E30-2847-BD1E-8E3FE7DB047D}"/>
              </a:ext>
            </a:extLst>
          </p:cNvPr>
          <p:cNvSpPr/>
          <p:nvPr/>
        </p:nvSpPr>
        <p:spPr>
          <a:xfrm>
            <a:off x="4384431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7" name="矩形 196">
            <a:extLst>
              <a:ext uri="{FF2B5EF4-FFF2-40B4-BE49-F238E27FC236}">
                <a16:creationId xmlns:a16="http://schemas.microsoft.com/office/drawing/2014/main" id="{A3A406F1-479B-AF4C-A4CF-41525CBFF8C6}"/>
              </a:ext>
            </a:extLst>
          </p:cNvPr>
          <p:cNvSpPr/>
          <p:nvPr/>
        </p:nvSpPr>
        <p:spPr>
          <a:xfrm>
            <a:off x="4644810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DA87C685-F189-7C42-A9CE-CE98A4ECC6AE}"/>
              </a:ext>
            </a:extLst>
          </p:cNvPr>
          <p:cNvSpPr/>
          <p:nvPr/>
        </p:nvSpPr>
        <p:spPr>
          <a:xfrm>
            <a:off x="4905189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A2C98954-47CB-3549-9445-AE9B59FE6996}"/>
              </a:ext>
            </a:extLst>
          </p:cNvPr>
          <p:cNvSpPr/>
          <p:nvPr/>
        </p:nvSpPr>
        <p:spPr>
          <a:xfrm>
            <a:off x="5165568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4D1A2F6A-EA0D-2A4B-B192-0C38C23C015B}"/>
              </a:ext>
            </a:extLst>
          </p:cNvPr>
          <p:cNvSpPr/>
          <p:nvPr/>
        </p:nvSpPr>
        <p:spPr>
          <a:xfrm>
            <a:off x="5425947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3" name="矩形 212">
            <a:extLst>
              <a:ext uri="{FF2B5EF4-FFF2-40B4-BE49-F238E27FC236}">
                <a16:creationId xmlns:a16="http://schemas.microsoft.com/office/drawing/2014/main" id="{B5509A7F-A26B-CD44-A7A3-B84C9865029F}"/>
              </a:ext>
            </a:extLst>
          </p:cNvPr>
          <p:cNvSpPr/>
          <p:nvPr/>
        </p:nvSpPr>
        <p:spPr>
          <a:xfrm>
            <a:off x="5686326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8F055E54-EB4F-5B43-8105-7FCCA835CDFA}"/>
              </a:ext>
            </a:extLst>
          </p:cNvPr>
          <p:cNvSpPr/>
          <p:nvPr/>
        </p:nvSpPr>
        <p:spPr>
          <a:xfrm>
            <a:off x="5946705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C337BE7C-6B4B-C246-9C30-D81C7E52B50C}"/>
              </a:ext>
            </a:extLst>
          </p:cNvPr>
          <p:cNvSpPr/>
          <p:nvPr/>
        </p:nvSpPr>
        <p:spPr>
          <a:xfrm>
            <a:off x="6207084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9" name="矩形 238">
            <a:extLst>
              <a:ext uri="{FF2B5EF4-FFF2-40B4-BE49-F238E27FC236}">
                <a16:creationId xmlns:a16="http://schemas.microsoft.com/office/drawing/2014/main" id="{0D7B8A85-F065-A44D-AE7D-EC9584477164}"/>
              </a:ext>
            </a:extLst>
          </p:cNvPr>
          <p:cNvSpPr/>
          <p:nvPr/>
        </p:nvSpPr>
        <p:spPr>
          <a:xfrm>
            <a:off x="6467463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59081953-ABF2-854E-940E-4B7C8748C294}"/>
              </a:ext>
            </a:extLst>
          </p:cNvPr>
          <p:cNvSpPr/>
          <p:nvPr/>
        </p:nvSpPr>
        <p:spPr>
          <a:xfrm>
            <a:off x="6727842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4" name="矩形 253">
            <a:extLst>
              <a:ext uri="{FF2B5EF4-FFF2-40B4-BE49-F238E27FC236}">
                <a16:creationId xmlns:a16="http://schemas.microsoft.com/office/drawing/2014/main" id="{AD82912B-27D0-8A4A-B756-C186AFED3C79}"/>
              </a:ext>
            </a:extLst>
          </p:cNvPr>
          <p:cNvSpPr/>
          <p:nvPr/>
        </p:nvSpPr>
        <p:spPr>
          <a:xfrm>
            <a:off x="7248600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4" name="矩形 263">
            <a:extLst>
              <a:ext uri="{FF2B5EF4-FFF2-40B4-BE49-F238E27FC236}">
                <a16:creationId xmlns:a16="http://schemas.microsoft.com/office/drawing/2014/main" id="{8E47CF29-5F7C-AB48-884D-F4EDB2D7AD28}"/>
              </a:ext>
            </a:extLst>
          </p:cNvPr>
          <p:cNvSpPr/>
          <p:nvPr/>
        </p:nvSpPr>
        <p:spPr>
          <a:xfrm>
            <a:off x="6988221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5" name="矩形 264">
            <a:extLst>
              <a:ext uri="{FF2B5EF4-FFF2-40B4-BE49-F238E27FC236}">
                <a16:creationId xmlns:a16="http://schemas.microsoft.com/office/drawing/2014/main" id="{9ACA63F2-CC16-DE45-B393-033629D4083F}"/>
              </a:ext>
            </a:extLst>
          </p:cNvPr>
          <p:cNvSpPr/>
          <p:nvPr/>
        </p:nvSpPr>
        <p:spPr>
          <a:xfrm>
            <a:off x="7508979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8" name="矩形 197">
            <a:extLst>
              <a:ext uri="{FF2B5EF4-FFF2-40B4-BE49-F238E27FC236}">
                <a16:creationId xmlns:a16="http://schemas.microsoft.com/office/drawing/2014/main" id="{E721221C-2718-254C-B36B-E623BCABF661}"/>
              </a:ext>
            </a:extLst>
          </p:cNvPr>
          <p:cNvSpPr/>
          <p:nvPr/>
        </p:nvSpPr>
        <p:spPr>
          <a:xfrm>
            <a:off x="3863673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8" name="矩形 207">
            <a:extLst>
              <a:ext uri="{FF2B5EF4-FFF2-40B4-BE49-F238E27FC236}">
                <a16:creationId xmlns:a16="http://schemas.microsoft.com/office/drawing/2014/main" id="{0C0802EB-500C-2A4E-A97F-32AD65D1B267}"/>
              </a:ext>
            </a:extLst>
          </p:cNvPr>
          <p:cNvSpPr/>
          <p:nvPr/>
        </p:nvSpPr>
        <p:spPr>
          <a:xfrm>
            <a:off x="4124052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9" name="矩形 208">
            <a:extLst>
              <a:ext uri="{FF2B5EF4-FFF2-40B4-BE49-F238E27FC236}">
                <a16:creationId xmlns:a16="http://schemas.microsoft.com/office/drawing/2014/main" id="{1A8F74E6-9D4A-0145-9C69-00768172F862}"/>
              </a:ext>
            </a:extLst>
          </p:cNvPr>
          <p:cNvSpPr/>
          <p:nvPr/>
        </p:nvSpPr>
        <p:spPr>
          <a:xfrm>
            <a:off x="4384431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9" name="矩形 198">
            <a:extLst>
              <a:ext uri="{FF2B5EF4-FFF2-40B4-BE49-F238E27FC236}">
                <a16:creationId xmlns:a16="http://schemas.microsoft.com/office/drawing/2014/main" id="{7A25E73A-EB63-A343-9A6F-9914928212C3}"/>
              </a:ext>
            </a:extLst>
          </p:cNvPr>
          <p:cNvSpPr/>
          <p:nvPr/>
        </p:nvSpPr>
        <p:spPr>
          <a:xfrm>
            <a:off x="4644810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4217DB53-DC52-0E48-98FD-B5B2CB980E82}"/>
              </a:ext>
            </a:extLst>
          </p:cNvPr>
          <p:cNvSpPr/>
          <p:nvPr/>
        </p:nvSpPr>
        <p:spPr>
          <a:xfrm>
            <a:off x="4905189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74676E54-D796-CF45-A5FD-D636E20A58F3}"/>
              </a:ext>
            </a:extLst>
          </p:cNvPr>
          <p:cNvSpPr/>
          <p:nvPr/>
        </p:nvSpPr>
        <p:spPr>
          <a:xfrm>
            <a:off x="5165568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52DA8EA0-C5DC-2649-8A8A-12D2EAE22D8C}"/>
              </a:ext>
            </a:extLst>
          </p:cNvPr>
          <p:cNvSpPr/>
          <p:nvPr/>
        </p:nvSpPr>
        <p:spPr>
          <a:xfrm>
            <a:off x="5425947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57014503-95B7-C041-BD84-70AA6B4A7B9F}"/>
              </a:ext>
            </a:extLst>
          </p:cNvPr>
          <p:cNvSpPr/>
          <p:nvPr/>
        </p:nvSpPr>
        <p:spPr>
          <a:xfrm>
            <a:off x="5686326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53798B25-2471-4947-8211-A59E2E7FCA0B}"/>
              </a:ext>
            </a:extLst>
          </p:cNvPr>
          <p:cNvSpPr/>
          <p:nvPr/>
        </p:nvSpPr>
        <p:spPr>
          <a:xfrm>
            <a:off x="5946705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68F4795F-DDB3-A44E-A5C6-27F2FAF0F6D1}"/>
              </a:ext>
            </a:extLst>
          </p:cNvPr>
          <p:cNvSpPr/>
          <p:nvPr/>
        </p:nvSpPr>
        <p:spPr>
          <a:xfrm>
            <a:off x="6207084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1" name="矩形 240">
            <a:extLst>
              <a:ext uri="{FF2B5EF4-FFF2-40B4-BE49-F238E27FC236}">
                <a16:creationId xmlns:a16="http://schemas.microsoft.com/office/drawing/2014/main" id="{F5B9ABD7-4C6B-344F-A5FF-B31157355079}"/>
              </a:ext>
            </a:extLst>
          </p:cNvPr>
          <p:cNvSpPr/>
          <p:nvPr/>
        </p:nvSpPr>
        <p:spPr>
          <a:xfrm>
            <a:off x="6467463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1" name="矩形 230">
            <a:extLst>
              <a:ext uri="{FF2B5EF4-FFF2-40B4-BE49-F238E27FC236}">
                <a16:creationId xmlns:a16="http://schemas.microsoft.com/office/drawing/2014/main" id="{EA7CD421-EE9B-9B42-B3C8-B89070FFF3B6}"/>
              </a:ext>
            </a:extLst>
          </p:cNvPr>
          <p:cNvSpPr/>
          <p:nvPr/>
        </p:nvSpPr>
        <p:spPr>
          <a:xfrm>
            <a:off x="6727842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6" name="矩形 265">
            <a:extLst>
              <a:ext uri="{FF2B5EF4-FFF2-40B4-BE49-F238E27FC236}">
                <a16:creationId xmlns:a16="http://schemas.microsoft.com/office/drawing/2014/main" id="{E47BA6D7-E4CE-084D-AE72-08746C202948}"/>
              </a:ext>
            </a:extLst>
          </p:cNvPr>
          <p:cNvSpPr/>
          <p:nvPr/>
        </p:nvSpPr>
        <p:spPr>
          <a:xfrm>
            <a:off x="6988221" y="40499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7" name="矩形 256">
            <a:extLst>
              <a:ext uri="{FF2B5EF4-FFF2-40B4-BE49-F238E27FC236}">
                <a16:creationId xmlns:a16="http://schemas.microsoft.com/office/drawing/2014/main" id="{7E76E871-B5B2-9444-9343-0187652CC8B1}"/>
              </a:ext>
            </a:extLst>
          </p:cNvPr>
          <p:cNvSpPr/>
          <p:nvPr/>
        </p:nvSpPr>
        <p:spPr>
          <a:xfrm>
            <a:off x="7769364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7" name="矩形 266">
            <a:extLst>
              <a:ext uri="{FF2B5EF4-FFF2-40B4-BE49-F238E27FC236}">
                <a16:creationId xmlns:a16="http://schemas.microsoft.com/office/drawing/2014/main" id="{1DD46B20-1589-5047-B3D0-B59EB977EF9F}"/>
              </a:ext>
            </a:extLst>
          </p:cNvPr>
          <p:cNvSpPr/>
          <p:nvPr/>
        </p:nvSpPr>
        <p:spPr>
          <a:xfrm>
            <a:off x="7508979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30297A00-2B49-6740-B8F1-DD5B6837AC7F}"/>
              </a:ext>
            </a:extLst>
          </p:cNvPr>
          <p:cNvSpPr/>
          <p:nvPr/>
        </p:nvSpPr>
        <p:spPr>
          <a:xfrm>
            <a:off x="3863673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1" name="矩形 200">
            <a:extLst>
              <a:ext uri="{FF2B5EF4-FFF2-40B4-BE49-F238E27FC236}">
                <a16:creationId xmlns:a16="http://schemas.microsoft.com/office/drawing/2014/main" id="{F3990D34-AA66-444C-940D-5F3029B9D87C}"/>
              </a:ext>
            </a:extLst>
          </p:cNvPr>
          <p:cNvSpPr/>
          <p:nvPr/>
        </p:nvSpPr>
        <p:spPr>
          <a:xfrm>
            <a:off x="4124052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2" name="矩形 201">
            <a:extLst>
              <a:ext uri="{FF2B5EF4-FFF2-40B4-BE49-F238E27FC236}">
                <a16:creationId xmlns:a16="http://schemas.microsoft.com/office/drawing/2014/main" id="{73FB54D5-CAD5-CD40-974B-801173DF2AE3}"/>
              </a:ext>
            </a:extLst>
          </p:cNvPr>
          <p:cNvSpPr/>
          <p:nvPr/>
        </p:nvSpPr>
        <p:spPr>
          <a:xfrm>
            <a:off x="4384431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5B6421B2-9961-2547-80B9-B43C46E337DA}"/>
              </a:ext>
            </a:extLst>
          </p:cNvPr>
          <p:cNvSpPr/>
          <p:nvPr/>
        </p:nvSpPr>
        <p:spPr>
          <a:xfrm>
            <a:off x="4644810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08E79387-CA69-D441-A18F-51A978815BE6}"/>
              </a:ext>
            </a:extLst>
          </p:cNvPr>
          <p:cNvSpPr/>
          <p:nvPr/>
        </p:nvSpPr>
        <p:spPr>
          <a:xfrm>
            <a:off x="4905189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A174956C-39B3-F34D-96F9-EA5C43B920A7}"/>
              </a:ext>
            </a:extLst>
          </p:cNvPr>
          <p:cNvSpPr/>
          <p:nvPr/>
        </p:nvSpPr>
        <p:spPr>
          <a:xfrm>
            <a:off x="5165568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8" name="矩形 217">
            <a:extLst>
              <a:ext uri="{FF2B5EF4-FFF2-40B4-BE49-F238E27FC236}">
                <a16:creationId xmlns:a16="http://schemas.microsoft.com/office/drawing/2014/main" id="{37A98180-3B4B-A243-8C2D-CB4D1E059871}"/>
              </a:ext>
            </a:extLst>
          </p:cNvPr>
          <p:cNvSpPr/>
          <p:nvPr/>
        </p:nvSpPr>
        <p:spPr>
          <a:xfrm>
            <a:off x="5425947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F9165530-9D52-A740-8536-A91B75AD53DF}"/>
              </a:ext>
            </a:extLst>
          </p:cNvPr>
          <p:cNvSpPr/>
          <p:nvPr/>
        </p:nvSpPr>
        <p:spPr>
          <a:xfrm>
            <a:off x="5686326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2" name="矩形 231">
            <a:extLst>
              <a:ext uri="{FF2B5EF4-FFF2-40B4-BE49-F238E27FC236}">
                <a16:creationId xmlns:a16="http://schemas.microsoft.com/office/drawing/2014/main" id="{C1439E15-56D9-2249-A621-0AAED90B5489}"/>
              </a:ext>
            </a:extLst>
          </p:cNvPr>
          <p:cNvSpPr/>
          <p:nvPr/>
        </p:nvSpPr>
        <p:spPr>
          <a:xfrm>
            <a:off x="5946705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3" name="矩形 232">
            <a:extLst>
              <a:ext uri="{FF2B5EF4-FFF2-40B4-BE49-F238E27FC236}">
                <a16:creationId xmlns:a16="http://schemas.microsoft.com/office/drawing/2014/main" id="{001DF8A6-C3BB-8846-AF9E-FE7F810208E6}"/>
              </a:ext>
            </a:extLst>
          </p:cNvPr>
          <p:cNvSpPr/>
          <p:nvPr/>
        </p:nvSpPr>
        <p:spPr>
          <a:xfrm>
            <a:off x="6207084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4" name="矩形 233">
            <a:extLst>
              <a:ext uri="{FF2B5EF4-FFF2-40B4-BE49-F238E27FC236}">
                <a16:creationId xmlns:a16="http://schemas.microsoft.com/office/drawing/2014/main" id="{B254B094-C6B0-E04B-B1B1-087466EE3957}"/>
              </a:ext>
            </a:extLst>
          </p:cNvPr>
          <p:cNvSpPr/>
          <p:nvPr/>
        </p:nvSpPr>
        <p:spPr>
          <a:xfrm>
            <a:off x="6467463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2" name="矩形 241">
            <a:extLst>
              <a:ext uri="{FF2B5EF4-FFF2-40B4-BE49-F238E27FC236}">
                <a16:creationId xmlns:a16="http://schemas.microsoft.com/office/drawing/2014/main" id="{CD9959B1-2E83-5D41-94B5-8C61F094E13D}"/>
              </a:ext>
            </a:extLst>
          </p:cNvPr>
          <p:cNvSpPr/>
          <p:nvPr/>
        </p:nvSpPr>
        <p:spPr>
          <a:xfrm>
            <a:off x="6727842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9" name="矩形 258">
            <a:extLst>
              <a:ext uri="{FF2B5EF4-FFF2-40B4-BE49-F238E27FC236}">
                <a16:creationId xmlns:a16="http://schemas.microsoft.com/office/drawing/2014/main" id="{0944D16A-9EA0-C444-BA67-7F58CF2B7726}"/>
              </a:ext>
            </a:extLst>
          </p:cNvPr>
          <p:cNvSpPr/>
          <p:nvPr/>
        </p:nvSpPr>
        <p:spPr>
          <a:xfrm>
            <a:off x="7248600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8" name="矩形 267">
            <a:extLst>
              <a:ext uri="{FF2B5EF4-FFF2-40B4-BE49-F238E27FC236}">
                <a16:creationId xmlns:a16="http://schemas.microsoft.com/office/drawing/2014/main" id="{53C684BE-0E12-094C-9EF9-2AF5986AE20E}"/>
              </a:ext>
            </a:extLst>
          </p:cNvPr>
          <p:cNvSpPr/>
          <p:nvPr/>
        </p:nvSpPr>
        <p:spPr>
          <a:xfrm>
            <a:off x="7769364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9" name="矩形 288">
            <a:extLst>
              <a:ext uri="{FF2B5EF4-FFF2-40B4-BE49-F238E27FC236}">
                <a16:creationId xmlns:a16="http://schemas.microsoft.com/office/drawing/2014/main" id="{318DB50A-E4BF-6F4E-8CDA-12CE638EF2D9}"/>
              </a:ext>
            </a:extLst>
          </p:cNvPr>
          <p:cNvSpPr/>
          <p:nvPr/>
        </p:nvSpPr>
        <p:spPr>
          <a:xfrm>
            <a:off x="3864998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0" name="矩形 289">
            <a:extLst>
              <a:ext uri="{FF2B5EF4-FFF2-40B4-BE49-F238E27FC236}">
                <a16:creationId xmlns:a16="http://schemas.microsoft.com/office/drawing/2014/main" id="{23D68D5F-B00A-1948-8C54-B80F1C2DBD2A}"/>
              </a:ext>
            </a:extLst>
          </p:cNvPr>
          <p:cNvSpPr/>
          <p:nvPr/>
        </p:nvSpPr>
        <p:spPr>
          <a:xfrm>
            <a:off x="4125377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1" name="矩形 290">
            <a:extLst>
              <a:ext uri="{FF2B5EF4-FFF2-40B4-BE49-F238E27FC236}">
                <a16:creationId xmlns:a16="http://schemas.microsoft.com/office/drawing/2014/main" id="{D393CE29-912A-8A41-AD41-20283ACCDA54}"/>
              </a:ext>
            </a:extLst>
          </p:cNvPr>
          <p:cNvSpPr/>
          <p:nvPr/>
        </p:nvSpPr>
        <p:spPr>
          <a:xfrm>
            <a:off x="4385756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2" name="矩形 291">
            <a:extLst>
              <a:ext uri="{FF2B5EF4-FFF2-40B4-BE49-F238E27FC236}">
                <a16:creationId xmlns:a16="http://schemas.microsoft.com/office/drawing/2014/main" id="{005867F2-0B01-E84B-8446-1910321ED017}"/>
              </a:ext>
            </a:extLst>
          </p:cNvPr>
          <p:cNvSpPr/>
          <p:nvPr/>
        </p:nvSpPr>
        <p:spPr>
          <a:xfrm>
            <a:off x="4646135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4" name="矩形 293">
            <a:extLst>
              <a:ext uri="{FF2B5EF4-FFF2-40B4-BE49-F238E27FC236}">
                <a16:creationId xmlns:a16="http://schemas.microsoft.com/office/drawing/2014/main" id="{A8E3F106-DE18-2A4C-B9D1-CFFD690D7ADD}"/>
              </a:ext>
            </a:extLst>
          </p:cNvPr>
          <p:cNvSpPr/>
          <p:nvPr/>
        </p:nvSpPr>
        <p:spPr>
          <a:xfrm>
            <a:off x="5166893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5" name="矩形 294">
            <a:extLst>
              <a:ext uri="{FF2B5EF4-FFF2-40B4-BE49-F238E27FC236}">
                <a16:creationId xmlns:a16="http://schemas.microsoft.com/office/drawing/2014/main" id="{42E20258-6D63-BF4D-849B-12774B9719D0}"/>
              </a:ext>
            </a:extLst>
          </p:cNvPr>
          <p:cNvSpPr/>
          <p:nvPr/>
        </p:nvSpPr>
        <p:spPr>
          <a:xfrm>
            <a:off x="5427272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6" name="矩形 295">
            <a:extLst>
              <a:ext uri="{FF2B5EF4-FFF2-40B4-BE49-F238E27FC236}">
                <a16:creationId xmlns:a16="http://schemas.microsoft.com/office/drawing/2014/main" id="{E7BD47B8-3528-4B4B-BABA-823699704A8F}"/>
              </a:ext>
            </a:extLst>
          </p:cNvPr>
          <p:cNvSpPr/>
          <p:nvPr/>
        </p:nvSpPr>
        <p:spPr>
          <a:xfrm>
            <a:off x="5687651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7" name="矩形 296">
            <a:extLst>
              <a:ext uri="{FF2B5EF4-FFF2-40B4-BE49-F238E27FC236}">
                <a16:creationId xmlns:a16="http://schemas.microsoft.com/office/drawing/2014/main" id="{D4357350-452D-694E-ACD0-ED419DA5FC48}"/>
              </a:ext>
            </a:extLst>
          </p:cNvPr>
          <p:cNvSpPr/>
          <p:nvPr/>
        </p:nvSpPr>
        <p:spPr>
          <a:xfrm>
            <a:off x="5948030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8" name="矩形 297">
            <a:extLst>
              <a:ext uri="{FF2B5EF4-FFF2-40B4-BE49-F238E27FC236}">
                <a16:creationId xmlns:a16="http://schemas.microsoft.com/office/drawing/2014/main" id="{FF3D323D-1A14-5241-8D27-DEF9614FF5B6}"/>
              </a:ext>
            </a:extLst>
          </p:cNvPr>
          <p:cNvSpPr/>
          <p:nvPr/>
        </p:nvSpPr>
        <p:spPr>
          <a:xfrm>
            <a:off x="6208409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9" name="矩形 298">
            <a:extLst>
              <a:ext uri="{FF2B5EF4-FFF2-40B4-BE49-F238E27FC236}">
                <a16:creationId xmlns:a16="http://schemas.microsoft.com/office/drawing/2014/main" id="{9769D0C0-EBAA-6146-8832-A5C3E038672C}"/>
              </a:ext>
            </a:extLst>
          </p:cNvPr>
          <p:cNvSpPr/>
          <p:nvPr/>
        </p:nvSpPr>
        <p:spPr>
          <a:xfrm>
            <a:off x="6468788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0" name="矩形 299">
            <a:extLst>
              <a:ext uri="{FF2B5EF4-FFF2-40B4-BE49-F238E27FC236}">
                <a16:creationId xmlns:a16="http://schemas.microsoft.com/office/drawing/2014/main" id="{E094F89A-B6EC-2144-BE35-24645BB3DDB3}"/>
              </a:ext>
            </a:extLst>
          </p:cNvPr>
          <p:cNvSpPr/>
          <p:nvPr/>
        </p:nvSpPr>
        <p:spPr>
          <a:xfrm>
            <a:off x="6729167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1" name="矩形 300">
            <a:extLst>
              <a:ext uri="{FF2B5EF4-FFF2-40B4-BE49-F238E27FC236}">
                <a16:creationId xmlns:a16="http://schemas.microsoft.com/office/drawing/2014/main" id="{92F2B62C-1B06-1448-AC0B-08250F2CD7E0}"/>
              </a:ext>
            </a:extLst>
          </p:cNvPr>
          <p:cNvSpPr/>
          <p:nvPr/>
        </p:nvSpPr>
        <p:spPr>
          <a:xfrm>
            <a:off x="7249925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2" name="矩形 301">
            <a:extLst>
              <a:ext uri="{FF2B5EF4-FFF2-40B4-BE49-F238E27FC236}">
                <a16:creationId xmlns:a16="http://schemas.microsoft.com/office/drawing/2014/main" id="{8E2E0900-5EEE-C243-A880-16400531B9DE}"/>
              </a:ext>
            </a:extLst>
          </p:cNvPr>
          <p:cNvSpPr/>
          <p:nvPr/>
        </p:nvSpPr>
        <p:spPr>
          <a:xfrm>
            <a:off x="7770689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3" name="矩形 302">
            <a:extLst>
              <a:ext uri="{FF2B5EF4-FFF2-40B4-BE49-F238E27FC236}">
                <a16:creationId xmlns:a16="http://schemas.microsoft.com/office/drawing/2014/main" id="{C1E103AB-050C-1E4F-9534-4E09473D8568}"/>
              </a:ext>
            </a:extLst>
          </p:cNvPr>
          <p:cNvSpPr/>
          <p:nvPr/>
        </p:nvSpPr>
        <p:spPr>
          <a:xfrm>
            <a:off x="6989546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4" name="矩形 303">
            <a:extLst>
              <a:ext uri="{FF2B5EF4-FFF2-40B4-BE49-F238E27FC236}">
                <a16:creationId xmlns:a16="http://schemas.microsoft.com/office/drawing/2014/main" id="{F4904169-B31D-4E40-82A0-68CD7A8B9E79}"/>
              </a:ext>
            </a:extLst>
          </p:cNvPr>
          <p:cNvSpPr/>
          <p:nvPr/>
        </p:nvSpPr>
        <p:spPr>
          <a:xfrm>
            <a:off x="7510304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6" name="矩形 305">
            <a:extLst>
              <a:ext uri="{FF2B5EF4-FFF2-40B4-BE49-F238E27FC236}">
                <a16:creationId xmlns:a16="http://schemas.microsoft.com/office/drawing/2014/main" id="{C7761159-92F6-3543-91DC-5768A51B8AE2}"/>
              </a:ext>
            </a:extLst>
          </p:cNvPr>
          <p:cNvSpPr/>
          <p:nvPr/>
        </p:nvSpPr>
        <p:spPr>
          <a:xfrm>
            <a:off x="3864998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7" name="矩形 306">
            <a:extLst>
              <a:ext uri="{FF2B5EF4-FFF2-40B4-BE49-F238E27FC236}">
                <a16:creationId xmlns:a16="http://schemas.microsoft.com/office/drawing/2014/main" id="{907FC669-9EFD-EF47-9464-A7156B9FFDAF}"/>
              </a:ext>
            </a:extLst>
          </p:cNvPr>
          <p:cNvSpPr/>
          <p:nvPr/>
        </p:nvSpPr>
        <p:spPr>
          <a:xfrm>
            <a:off x="4125377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8" name="矩形 307">
            <a:extLst>
              <a:ext uri="{FF2B5EF4-FFF2-40B4-BE49-F238E27FC236}">
                <a16:creationId xmlns:a16="http://schemas.microsoft.com/office/drawing/2014/main" id="{41501904-F88D-D04E-A2B3-C9421728F5B8}"/>
              </a:ext>
            </a:extLst>
          </p:cNvPr>
          <p:cNvSpPr/>
          <p:nvPr/>
        </p:nvSpPr>
        <p:spPr>
          <a:xfrm>
            <a:off x="4385756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9" name="矩形 308">
            <a:extLst>
              <a:ext uri="{FF2B5EF4-FFF2-40B4-BE49-F238E27FC236}">
                <a16:creationId xmlns:a16="http://schemas.microsoft.com/office/drawing/2014/main" id="{771F2969-7BE3-4F44-B6C4-1FE1CC48E8BE}"/>
              </a:ext>
            </a:extLst>
          </p:cNvPr>
          <p:cNvSpPr/>
          <p:nvPr/>
        </p:nvSpPr>
        <p:spPr>
          <a:xfrm>
            <a:off x="4646135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1" name="矩形 310">
            <a:extLst>
              <a:ext uri="{FF2B5EF4-FFF2-40B4-BE49-F238E27FC236}">
                <a16:creationId xmlns:a16="http://schemas.microsoft.com/office/drawing/2014/main" id="{0BE4C263-9605-2343-945C-E8007636C940}"/>
              </a:ext>
            </a:extLst>
          </p:cNvPr>
          <p:cNvSpPr/>
          <p:nvPr/>
        </p:nvSpPr>
        <p:spPr>
          <a:xfrm>
            <a:off x="5166893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3" name="矩形 312">
            <a:extLst>
              <a:ext uri="{FF2B5EF4-FFF2-40B4-BE49-F238E27FC236}">
                <a16:creationId xmlns:a16="http://schemas.microsoft.com/office/drawing/2014/main" id="{EDB5947C-2669-5A4F-B227-4E0DFF131BF0}"/>
              </a:ext>
            </a:extLst>
          </p:cNvPr>
          <p:cNvSpPr/>
          <p:nvPr/>
        </p:nvSpPr>
        <p:spPr>
          <a:xfrm>
            <a:off x="5687651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4" name="矩形 313">
            <a:extLst>
              <a:ext uri="{FF2B5EF4-FFF2-40B4-BE49-F238E27FC236}">
                <a16:creationId xmlns:a16="http://schemas.microsoft.com/office/drawing/2014/main" id="{2187DDDA-5EA9-7644-83DD-531E1AB727FB}"/>
              </a:ext>
            </a:extLst>
          </p:cNvPr>
          <p:cNvSpPr/>
          <p:nvPr/>
        </p:nvSpPr>
        <p:spPr>
          <a:xfrm>
            <a:off x="5948030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5" name="矩形 314">
            <a:extLst>
              <a:ext uri="{FF2B5EF4-FFF2-40B4-BE49-F238E27FC236}">
                <a16:creationId xmlns:a16="http://schemas.microsoft.com/office/drawing/2014/main" id="{CEC2A981-0BFE-2B4A-B6F5-DDDEEAE47BFC}"/>
              </a:ext>
            </a:extLst>
          </p:cNvPr>
          <p:cNvSpPr/>
          <p:nvPr/>
        </p:nvSpPr>
        <p:spPr>
          <a:xfrm>
            <a:off x="6208409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6" name="矩形 315">
            <a:extLst>
              <a:ext uri="{FF2B5EF4-FFF2-40B4-BE49-F238E27FC236}">
                <a16:creationId xmlns:a16="http://schemas.microsoft.com/office/drawing/2014/main" id="{3D2FEFCF-409F-184D-8382-B11F61AF66C0}"/>
              </a:ext>
            </a:extLst>
          </p:cNvPr>
          <p:cNvSpPr/>
          <p:nvPr/>
        </p:nvSpPr>
        <p:spPr>
          <a:xfrm>
            <a:off x="6468788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7" name="矩形 316">
            <a:extLst>
              <a:ext uri="{FF2B5EF4-FFF2-40B4-BE49-F238E27FC236}">
                <a16:creationId xmlns:a16="http://schemas.microsoft.com/office/drawing/2014/main" id="{7C8C125A-98A3-1246-BF07-9B5EEE3B43C5}"/>
              </a:ext>
            </a:extLst>
          </p:cNvPr>
          <p:cNvSpPr/>
          <p:nvPr/>
        </p:nvSpPr>
        <p:spPr>
          <a:xfrm>
            <a:off x="6729167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8" name="矩形 317">
            <a:extLst>
              <a:ext uri="{FF2B5EF4-FFF2-40B4-BE49-F238E27FC236}">
                <a16:creationId xmlns:a16="http://schemas.microsoft.com/office/drawing/2014/main" id="{2871419B-A4DE-8C4D-BA50-7F39FA7AA1A2}"/>
              </a:ext>
            </a:extLst>
          </p:cNvPr>
          <p:cNvSpPr/>
          <p:nvPr/>
        </p:nvSpPr>
        <p:spPr>
          <a:xfrm>
            <a:off x="7249925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9" name="矩形 318">
            <a:extLst>
              <a:ext uri="{FF2B5EF4-FFF2-40B4-BE49-F238E27FC236}">
                <a16:creationId xmlns:a16="http://schemas.microsoft.com/office/drawing/2014/main" id="{F2BF1BC7-ABC9-8049-A083-81230E9D3655}"/>
              </a:ext>
            </a:extLst>
          </p:cNvPr>
          <p:cNvSpPr/>
          <p:nvPr/>
        </p:nvSpPr>
        <p:spPr>
          <a:xfrm>
            <a:off x="7770689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0" name="矩形 319">
            <a:extLst>
              <a:ext uri="{FF2B5EF4-FFF2-40B4-BE49-F238E27FC236}">
                <a16:creationId xmlns:a16="http://schemas.microsoft.com/office/drawing/2014/main" id="{6515FC4E-B1C8-9E4A-9730-27E3213F38C4}"/>
              </a:ext>
            </a:extLst>
          </p:cNvPr>
          <p:cNvSpPr/>
          <p:nvPr/>
        </p:nvSpPr>
        <p:spPr>
          <a:xfrm>
            <a:off x="6989546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1" name="矩形 320">
            <a:extLst>
              <a:ext uri="{FF2B5EF4-FFF2-40B4-BE49-F238E27FC236}">
                <a16:creationId xmlns:a16="http://schemas.microsoft.com/office/drawing/2014/main" id="{66BD1F83-25B0-D945-AB4C-12EBF836CF90}"/>
              </a:ext>
            </a:extLst>
          </p:cNvPr>
          <p:cNvSpPr/>
          <p:nvPr/>
        </p:nvSpPr>
        <p:spPr>
          <a:xfrm>
            <a:off x="7510304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3" name="矩形 322">
            <a:extLst>
              <a:ext uri="{FF2B5EF4-FFF2-40B4-BE49-F238E27FC236}">
                <a16:creationId xmlns:a16="http://schemas.microsoft.com/office/drawing/2014/main" id="{020E6779-4F77-F14C-A3F3-C4D23E66DD8B}"/>
              </a:ext>
            </a:extLst>
          </p:cNvPr>
          <p:cNvSpPr/>
          <p:nvPr/>
        </p:nvSpPr>
        <p:spPr>
          <a:xfrm>
            <a:off x="3864998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4" name="矩形 323">
            <a:extLst>
              <a:ext uri="{FF2B5EF4-FFF2-40B4-BE49-F238E27FC236}">
                <a16:creationId xmlns:a16="http://schemas.microsoft.com/office/drawing/2014/main" id="{334D67AF-64CA-2044-A95F-6111E48CCFDD}"/>
              </a:ext>
            </a:extLst>
          </p:cNvPr>
          <p:cNvSpPr/>
          <p:nvPr/>
        </p:nvSpPr>
        <p:spPr>
          <a:xfrm>
            <a:off x="4125377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5" name="矩形 324">
            <a:extLst>
              <a:ext uri="{FF2B5EF4-FFF2-40B4-BE49-F238E27FC236}">
                <a16:creationId xmlns:a16="http://schemas.microsoft.com/office/drawing/2014/main" id="{F8BCA9E7-827F-B94D-AE82-5EF371E950A9}"/>
              </a:ext>
            </a:extLst>
          </p:cNvPr>
          <p:cNvSpPr/>
          <p:nvPr/>
        </p:nvSpPr>
        <p:spPr>
          <a:xfrm>
            <a:off x="4385756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6" name="矩形 325">
            <a:extLst>
              <a:ext uri="{FF2B5EF4-FFF2-40B4-BE49-F238E27FC236}">
                <a16:creationId xmlns:a16="http://schemas.microsoft.com/office/drawing/2014/main" id="{766F902A-D610-F64E-BAA1-3F0A4D569B71}"/>
              </a:ext>
            </a:extLst>
          </p:cNvPr>
          <p:cNvSpPr/>
          <p:nvPr/>
        </p:nvSpPr>
        <p:spPr>
          <a:xfrm>
            <a:off x="4646135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8" name="矩形 327">
            <a:extLst>
              <a:ext uri="{FF2B5EF4-FFF2-40B4-BE49-F238E27FC236}">
                <a16:creationId xmlns:a16="http://schemas.microsoft.com/office/drawing/2014/main" id="{0B0FF424-67B8-E442-825C-D5C32AE00C5C}"/>
              </a:ext>
            </a:extLst>
          </p:cNvPr>
          <p:cNvSpPr/>
          <p:nvPr/>
        </p:nvSpPr>
        <p:spPr>
          <a:xfrm>
            <a:off x="5166893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9" name="矩形 328">
            <a:extLst>
              <a:ext uri="{FF2B5EF4-FFF2-40B4-BE49-F238E27FC236}">
                <a16:creationId xmlns:a16="http://schemas.microsoft.com/office/drawing/2014/main" id="{E7D2B0F8-030C-2D44-A44D-7347F29A26B0}"/>
              </a:ext>
            </a:extLst>
          </p:cNvPr>
          <p:cNvSpPr/>
          <p:nvPr/>
        </p:nvSpPr>
        <p:spPr>
          <a:xfrm>
            <a:off x="5427272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1" name="矩形 330">
            <a:extLst>
              <a:ext uri="{FF2B5EF4-FFF2-40B4-BE49-F238E27FC236}">
                <a16:creationId xmlns:a16="http://schemas.microsoft.com/office/drawing/2014/main" id="{0C66C6CF-43E5-2048-B4C5-CD27668EC255}"/>
              </a:ext>
            </a:extLst>
          </p:cNvPr>
          <p:cNvSpPr/>
          <p:nvPr/>
        </p:nvSpPr>
        <p:spPr>
          <a:xfrm>
            <a:off x="5948030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2" name="矩形 331">
            <a:extLst>
              <a:ext uri="{FF2B5EF4-FFF2-40B4-BE49-F238E27FC236}">
                <a16:creationId xmlns:a16="http://schemas.microsoft.com/office/drawing/2014/main" id="{6E592729-A271-2240-8AA4-F0E6853F6188}"/>
              </a:ext>
            </a:extLst>
          </p:cNvPr>
          <p:cNvSpPr/>
          <p:nvPr/>
        </p:nvSpPr>
        <p:spPr>
          <a:xfrm>
            <a:off x="6208409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3" name="矩形 332">
            <a:extLst>
              <a:ext uri="{FF2B5EF4-FFF2-40B4-BE49-F238E27FC236}">
                <a16:creationId xmlns:a16="http://schemas.microsoft.com/office/drawing/2014/main" id="{A1B1A18D-0DD6-414E-841F-C0007B2F14D6}"/>
              </a:ext>
            </a:extLst>
          </p:cNvPr>
          <p:cNvSpPr/>
          <p:nvPr/>
        </p:nvSpPr>
        <p:spPr>
          <a:xfrm>
            <a:off x="6468788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4" name="矩形 333">
            <a:extLst>
              <a:ext uri="{FF2B5EF4-FFF2-40B4-BE49-F238E27FC236}">
                <a16:creationId xmlns:a16="http://schemas.microsoft.com/office/drawing/2014/main" id="{6DA53E39-B12A-0F40-A81F-37F0826BB11B}"/>
              </a:ext>
            </a:extLst>
          </p:cNvPr>
          <p:cNvSpPr/>
          <p:nvPr/>
        </p:nvSpPr>
        <p:spPr>
          <a:xfrm>
            <a:off x="6729167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5" name="矩形 334">
            <a:extLst>
              <a:ext uri="{FF2B5EF4-FFF2-40B4-BE49-F238E27FC236}">
                <a16:creationId xmlns:a16="http://schemas.microsoft.com/office/drawing/2014/main" id="{0BCFDB6A-C833-8E45-BA37-DD90A7C5C7BF}"/>
              </a:ext>
            </a:extLst>
          </p:cNvPr>
          <p:cNvSpPr/>
          <p:nvPr/>
        </p:nvSpPr>
        <p:spPr>
          <a:xfrm>
            <a:off x="7249925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6" name="矩形 335">
            <a:extLst>
              <a:ext uri="{FF2B5EF4-FFF2-40B4-BE49-F238E27FC236}">
                <a16:creationId xmlns:a16="http://schemas.microsoft.com/office/drawing/2014/main" id="{BCF125BD-FC1A-BF45-AFFF-00D7AD138EC0}"/>
              </a:ext>
            </a:extLst>
          </p:cNvPr>
          <p:cNvSpPr/>
          <p:nvPr/>
        </p:nvSpPr>
        <p:spPr>
          <a:xfrm>
            <a:off x="7770689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7" name="椭圆 336">
            <a:extLst>
              <a:ext uri="{FF2B5EF4-FFF2-40B4-BE49-F238E27FC236}">
                <a16:creationId xmlns:a16="http://schemas.microsoft.com/office/drawing/2014/main" id="{9DCBA10A-A7C4-4C42-9B0E-007B4F26996C}"/>
              </a:ext>
            </a:extLst>
          </p:cNvPr>
          <p:cNvSpPr/>
          <p:nvPr/>
        </p:nvSpPr>
        <p:spPr>
          <a:xfrm>
            <a:off x="6989546" y="5086501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矩形 337">
            <a:extLst>
              <a:ext uri="{FF2B5EF4-FFF2-40B4-BE49-F238E27FC236}">
                <a16:creationId xmlns:a16="http://schemas.microsoft.com/office/drawing/2014/main" id="{340223A9-8472-6E44-8174-6FE23E5D6BF8}"/>
              </a:ext>
            </a:extLst>
          </p:cNvPr>
          <p:cNvSpPr/>
          <p:nvPr/>
        </p:nvSpPr>
        <p:spPr>
          <a:xfrm>
            <a:off x="7510304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0" name="矩形 339">
            <a:extLst>
              <a:ext uri="{FF2B5EF4-FFF2-40B4-BE49-F238E27FC236}">
                <a16:creationId xmlns:a16="http://schemas.microsoft.com/office/drawing/2014/main" id="{CF2A3560-025F-3642-B0B4-88D91B620047}"/>
              </a:ext>
            </a:extLst>
          </p:cNvPr>
          <p:cNvSpPr/>
          <p:nvPr/>
        </p:nvSpPr>
        <p:spPr>
          <a:xfrm>
            <a:off x="3864998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1" name="矩形 340">
            <a:extLst>
              <a:ext uri="{FF2B5EF4-FFF2-40B4-BE49-F238E27FC236}">
                <a16:creationId xmlns:a16="http://schemas.microsoft.com/office/drawing/2014/main" id="{55AFAFE0-09CA-884C-B369-3377288010CB}"/>
              </a:ext>
            </a:extLst>
          </p:cNvPr>
          <p:cNvSpPr/>
          <p:nvPr/>
        </p:nvSpPr>
        <p:spPr>
          <a:xfrm>
            <a:off x="4125377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2" name="矩形 341">
            <a:extLst>
              <a:ext uri="{FF2B5EF4-FFF2-40B4-BE49-F238E27FC236}">
                <a16:creationId xmlns:a16="http://schemas.microsoft.com/office/drawing/2014/main" id="{78370654-FC08-2449-90AE-D037BD8392AA}"/>
              </a:ext>
            </a:extLst>
          </p:cNvPr>
          <p:cNvSpPr/>
          <p:nvPr/>
        </p:nvSpPr>
        <p:spPr>
          <a:xfrm>
            <a:off x="4385756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3" name="矩形 342">
            <a:extLst>
              <a:ext uri="{FF2B5EF4-FFF2-40B4-BE49-F238E27FC236}">
                <a16:creationId xmlns:a16="http://schemas.microsoft.com/office/drawing/2014/main" id="{BE6D57BB-9A4E-CB4F-94AA-0AC7A9CD4D87}"/>
              </a:ext>
            </a:extLst>
          </p:cNvPr>
          <p:cNvSpPr/>
          <p:nvPr/>
        </p:nvSpPr>
        <p:spPr>
          <a:xfrm>
            <a:off x="4646135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4" name="矩形 343">
            <a:extLst>
              <a:ext uri="{FF2B5EF4-FFF2-40B4-BE49-F238E27FC236}">
                <a16:creationId xmlns:a16="http://schemas.microsoft.com/office/drawing/2014/main" id="{43804637-2B77-094D-AE91-5C84C29A4A29}"/>
              </a:ext>
            </a:extLst>
          </p:cNvPr>
          <p:cNvSpPr/>
          <p:nvPr/>
        </p:nvSpPr>
        <p:spPr>
          <a:xfrm>
            <a:off x="4906514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5" name="矩形 344">
            <a:extLst>
              <a:ext uri="{FF2B5EF4-FFF2-40B4-BE49-F238E27FC236}">
                <a16:creationId xmlns:a16="http://schemas.microsoft.com/office/drawing/2014/main" id="{6E343B07-4E5C-BF48-976C-BEE7267BD025}"/>
              </a:ext>
            </a:extLst>
          </p:cNvPr>
          <p:cNvSpPr/>
          <p:nvPr/>
        </p:nvSpPr>
        <p:spPr>
          <a:xfrm>
            <a:off x="5166893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6" name="矩形 345">
            <a:extLst>
              <a:ext uri="{FF2B5EF4-FFF2-40B4-BE49-F238E27FC236}">
                <a16:creationId xmlns:a16="http://schemas.microsoft.com/office/drawing/2014/main" id="{BB3BB549-3BD0-DE4E-BA7B-2ED494E0F50B}"/>
              </a:ext>
            </a:extLst>
          </p:cNvPr>
          <p:cNvSpPr/>
          <p:nvPr/>
        </p:nvSpPr>
        <p:spPr>
          <a:xfrm>
            <a:off x="5427272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8" name="矩形 347">
            <a:extLst>
              <a:ext uri="{FF2B5EF4-FFF2-40B4-BE49-F238E27FC236}">
                <a16:creationId xmlns:a16="http://schemas.microsoft.com/office/drawing/2014/main" id="{A334ED95-4CBB-4442-B248-DC19F46299E8}"/>
              </a:ext>
            </a:extLst>
          </p:cNvPr>
          <p:cNvSpPr/>
          <p:nvPr/>
        </p:nvSpPr>
        <p:spPr>
          <a:xfrm>
            <a:off x="5948030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9" name="矩形 348">
            <a:extLst>
              <a:ext uri="{FF2B5EF4-FFF2-40B4-BE49-F238E27FC236}">
                <a16:creationId xmlns:a16="http://schemas.microsoft.com/office/drawing/2014/main" id="{FC5597D6-11FF-FB4C-B02B-BCDBB4C03FCE}"/>
              </a:ext>
            </a:extLst>
          </p:cNvPr>
          <p:cNvSpPr/>
          <p:nvPr/>
        </p:nvSpPr>
        <p:spPr>
          <a:xfrm>
            <a:off x="6208409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0" name="矩形 349">
            <a:extLst>
              <a:ext uri="{FF2B5EF4-FFF2-40B4-BE49-F238E27FC236}">
                <a16:creationId xmlns:a16="http://schemas.microsoft.com/office/drawing/2014/main" id="{FF8CC1B6-E83D-0B4D-8B5B-928C43DD6482}"/>
              </a:ext>
            </a:extLst>
          </p:cNvPr>
          <p:cNvSpPr/>
          <p:nvPr/>
        </p:nvSpPr>
        <p:spPr>
          <a:xfrm>
            <a:off x="6468788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1" name="矩形 350">
            <a:extLst>
              <a:ext uri="{FF2B5EF4-FFF2-40B4-BE49-F238E27FC236}">
                <a16:creationId xmlns:a16="http://schemas.microsoft.com/office/drawing/2014/main" id="{31BE6E66-7532-A74A-851B-2C974E8C2C0A}"/>
              </a:ext>
            </a:extLst>
          </p:cNvPr>
          <p:cNvSpPr/>
          <p:nvPr/>
        </p:nvSpPr>
        <p:spPr>
          <a:xfrm>
            <a:off x="6729167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2" name="矩形 351">
            <a:extLst>
              <a:ext uri="{FF2B5EF4-FFF2-40B4-BE49-F238E27FC236}">
                <a16:creationId xmlns:a16="http://schemas.microsoft.com/office/drawing/2014/main" id="{00AB4D25-7FA4-D646-B9A6-3C4DAE323775}"/>
              </a:ext>
            </a:extLst>
          </p:cNvPr>
          <p:cNvSpPr/>
          <p:nvPr/>
        </p:nvSpPr>
        <p:spPr>
          <a:xfrm>
            <a:off x="7249925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3" name="矩形 352">
            <a:extLst>
              <a:ext uri="{FF2B5EF4-FFF2-40B4-BE49-F238E27FC236}">
                <a16:creationId xmlns:a16="http://schemas.microsoft.com/office/drawing/2014/main" id="{1B554195-2738-2841-A470-74CF0D14BB9A}"/>
              </a:ext>
            </a:extLst>
          </p:cNvPr>
          <p:cNvSpPr/>
          <p:nvPr/>
        </p:nvSpPr>
        <p:spPr>
          <a:xfrm>
            <a:off x="7770689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4" name="矩形 353">
            <a:extLst>
              <a:ext uri="{FF2B5EF4-FFF2-40B4-BE49-F238E27FC236}">
                <a16:creationId xmlns:a16="http://schemas.microsoft.com/office/drawing/2014/main" id="{038987E7-EF02-5E42-908E-554B4B4356A7}"/>
              </a:ext>
            </a:extLst>
          </p:cNvPr>
          <p:cNvSpPr/>
          <p:nvPr/>
        </p:nvSpPr>
        <p:spPr>
          <a:xfrm>
            <a:off x="6989546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5" name="椭圆 354">
            <a:extLst>
              <a:ext uri="{FF2B5EF4-FFF2-40B4-BE49-F238E27FC236}">
                <a16:creationId xmlns:a16="http://schemas.microsoft.com/office/drawing/2014/main" id="{7C438188-39F2-7E49-B35E-1798629FEC14}"/>
              </a:ext>
            </a:extLst>
          </p:cNvPr>
          <p:cNvSpPr/>
          <p:nvPr/>
        </p:nvSpPr>
        <p:spPr>
          <a:xfrm>
            <a:off x="7510304" y="5345803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椭圆 360">
            <a:extLst>
              <a:ext uri="{FF2B5EF4-FFF2-40B4-BE49-F238E27FC236}">
                <a16:creationId xmlns:a16="http://schemas.microsoft.com/office/drawing/2014/main" id="{72D1F830-4E1B-3542-93A8-02E764AF7DFC}"/>
              </a:ext>
            </a:extLst>
          </p:cNvPr>
          <p:cNvSpPr/>
          <p:nvPr/>
        </p:nvSpPr>
        <p:spPr>
          <a:xfrm>
            <a:off x="7249395" y="40499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椭圆 361">
            <a:extLst>
              <a:ext uri="{FF2B5EF4-FFF2-40B4-BE49-F238E27FC236}">
                <a16:creationId xmlns:a16="http://schemas.microsoft.com/office/drawing/2014/main" id="{5FF55ED7-5D5B-554A-80D8-F8A1BEC71A23}"/>
              </a:ext>
            </a:extLst>
          </p:cNvPr>
          <p:cNvSpPr/>
          <p:nvPr/>
        </p:nvSpPr>
        <p:spPr>
          <a:xfrm>
            <a:off x="7767795" y="37907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椭圆 362">
            <a:extLst>
              <a:ext uri="{FF2B5EF4-FFF2-40B4-BE49-F238E27FC236}">
                <a16:creationId xmlns:a16="http://schemas.microsoft.com/office/drawing/2014/main" id="{7E8E8874-1F4E-DC45-A5F3-779525F8FBD0}"/>
              </a:ext>
            </a:extLst>
          </p:cNvPr>
          <p:cNvSpPr/>
          <p:nvPr/>
        </p:nvSpPr>
        <p:spPr>
          <a:xfrm>
            <a:off x="6988113" y="43091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椭圆 363">
            <a:extLst>
              <a:ext uri="{FF2B5EF4-FFF2-40B4-BE49-F238E27FC236}">
                <a16:creationId xmlns:a16="http://schemas.microsoft.com/office/drawing/2014/main" id="{E63CF70B-D31E-324C-BB4A-65233C6A2818}"/>
              </a:ext>
            </a:extLst>
          </p:cNvPr>
          <p:cNvSpPr/>
          <p:nvPr/>
        </p:nvSpPr>
        <p:spPr>
          <a:xfrm>
            <a:off x="7248600" y="45683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椭圆 364">
            <a:extLst>
              <a:ext uri="{FF2B5EF4-FFF2-40B4-BE49-F238E27FC236}">
                <a16:creationId xmlns:a16="http://schemas.microsoft.com/office/drawing/2014/main" id="{BF9CB7B5-097C-504E-98F8-6EA578A867D9}"/>
              </a:ext>
            </a:extLst>
          </p:cNvPr>
          <p:cNvSpPr/>
          <p:nvPr/>
        </p:nvSpPr>
        <p:spPr>
          <a:xfrm>
            <a:off x="4905189" y="48275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椭圆 365">
            <a:extLst>
              <a:ext uri="{FF2B5EF4-FFF2-40B4-BE49-F238E27FC236}">
                <a16:creationId xmlns:a16="http://schemas.microsoft.com/office/drawing/2014/main" id="{3C9E04CA-8FE1-C644-8667-604997174C03}"/>
              </a:ext>
            </a:extLst>
          </p:cNvPr>
          <p:cNvSpPr/>
          <p:nvPr/>
        </p:nvSpPr>
        <p:spPr>
          <a:xfrm>
            <a:off x="4905795" y="50867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椭圆 366">
            <a:extLst>
              <a:ext uri="{FF2B5EF4-FFF2-40B4-BE49-F238E27FC236}">
                <a16:creationId xmlns:a16="http://schemas.microsoft.com/office/drawing/2014/main" id="{C89CCCB4-176E-2042-9834-A7990D9FB347}"/>
              </a:ext>
            </a:extLst>
          </p:cNvPr>
          <p:cNvSpPr/>
          <p:nvPr/>
        </p:nvSpPr>
        <p:spPr>
          <a:xfrm>
            <a:off x="4905189" y="56051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椭圆 367">
            <a:extLst>
              <a:ext uri="{FF2B5EF4-FFF2-40B4-BE49-F238E27FC236}">
                <a16:creationId xmlns:a16="http://schemas.microsoft.com/office/drawing/2014/main" id="{A2E7315F-FFFE-7E4B-8C7A-C931D05BE102}"/>
              </a:ext>
            </a:extLst>
          </p:cNvPr>
          <p:cNvSpPr/>
          <p:nvPr/>
        </p:nvSpPr>
        <p:spPr>
          <a:xfrm>
            <a:off x="5425947" y="48275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" name="椭圆 368">
            <a:extLst>
              <a:ext uri="{FF2B5EF4-FFF2-40B4-BE49-F238E27FC236}">
                <a16:creationId xmlns:a16="http://schemas.microsoft.com/office/drawing/2014/main" id="{9DC8901E-BFC7-8B47-8879-2E90C79C23AC}"/>
              </a:ext>
            </a:extLst>
          </p:cNvPr>
          <p:cNvSpPr/>
          <p:nvPr/>
        </p:nvSpPr>
        <p:spPr>
          <a:xfrm>
            <a:off x="5686326" y="50867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椭圆 369">
            <a:extLst>
              <a:ext uri="{FF2B5EF4-FFF2-40B4-BE49-F238E27FC236}">
                <a16:creationId xmlns:a16="http://schemas.microsoft.com/office/drawing/2014/main" id="{8EF1FA2F-4DE7-2A47-B8E3-C2F6FF34D030}"/>
              </a:ext>
            </a:extLst>
          </p:cNvPr>
          <p:cNvSpPr/>
          <p:nvPr/>
        </p:nvSpPr>
        <p:spPr>
          <a:xfrm>
            <a:off x="5686326" y="53459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文本框 373">
            <a:extLst>
              <a:ext uri="{FF2B5EF4-FFF2-40B4-BE49-F238E27FC236}">
                <a16:creationId xmlns:a16="http://schemas.microsoft.com/office/drawing/2014/main" id="{3E1BDDAB-8350-3640-9425-7569426B8EF1}"/>
              </a:ext>
            </a:extLst>
          </p:cNvPr>
          <p:cNvSpPr txBox="1"/>
          <p:nvPr/>
        </p:nvSpPr>
        <p:spPr>
          <a:xfrm>
            <a:off x="248569" y="756319"/>
            <a:ext cx="4459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Tiled data structure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矩形 374">
            <a:extLst>
              <a:ext uri="{FF2B5EF4-FFF2-40B4-BE49-F238E27FC236}">
                <a16:creationId xmlns:a16="http://schemas.microsoft.com/office/drawing/2014/main" id="{D62AA4EF-47AA-5D44-BB31-955DACAFF957}"/>
              </a:ext>
            </a:extLst>
          </p:cNvPr>
          <p:cNvSpPr/>
          <p:nvPr/>
        </p:nvSpPr>
        <p:spPr>
          <a:xfrm>
            <a:off x="7508979" y="430920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1701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>
            <a:extLst>
              <a:ext uri="{FF2B5EF4-FFF2-40B4-BE49-F238E27FC236}">
                <a16:creationId xmlns:a16="http://schemas.microsoft.com/office/drawing/2014/main" id="{8CA81820-3A03-9646-8E7E-AD6CBB204D32}"/>
              </a:ext>
            </a:extLst>
          </p:cNvPr>
          <p:cNvSpPr/>
          <p:nvPr/>
        </p:nvSpPr>
        <p:spPr>
          <a:xfrm>
            <a:off x="739037" y="1439918"/>
            <a:ext cx="2298628" cy="794262"/>
          </a:xfrm>
          <a:prstGeom prst="roundRect">
            <a:avLst/>
          </a:prstGeom>
          <a:solidFill>
            <a:srgbClr val="6F9BC5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level</a:t>
            </a:r>
            <a:endParaRPr kumimoji="1"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8CA70D-9C3D-0941-88CE-7F7C8B8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22</a:t>
            </a:fld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D70166-BF02-0947-B013-192A421F7462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374" name="文本框 373">
            <a:extLst>
              <a:ext uri="{FF2B5EF4-FFF2-40B4-BE49-F238E27FC236}">
                <a16:creationId xmlns:a16="http://schemas.microsoft.com/office/drawing/2014/main" id="{3E1BDDAB-8350-3640-9425-7569426B8EF1}"/>
              </a:ext>
            </a:extLst>
          </p:cNvPr>
          <p:cNvSpPr txBox="1"/>
          <p:nvPr/>
        </p:nvSpPr>
        <p:spPr>
          <a:xfrm>
            <a:off x="248569" y="756319"/>
            <a:ext cx="4459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Tiled data structure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04052C8-DC2C-2A4D-B974-421E4F45F246}"/>
              </a:ext>
            </a:extLst>
          </p:cNvPr>
          <p:cNvSpPr txBox="1"/>
          <p:nvPr/>
        </p:nvSpPr>
        <p:spPr>
          <a:xfrm>
            <a:off x="207299" y="29798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tilePtr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文本框 285">
            <a:extLst>
              <a:ext uri="{FF2B5EF4-FFF2-40B4-BE49-F238E27FC236}">
                <a16:creationId xmlns:a16="http://schemas.microsoft.com/office/drawing/2014/main" id="{E1023664-386B-B74A-B806-19450CABA0DB}"/>
              </a:ext>
            </a:extLst>
          </p:cNvPr>
          <p:cNvSpPr txBox="1"/>
          <p:nvPr/>
        </p:nvSpPr>
        <p:spPr>
          <a:xfrm>
            <a:off x="-2" y="361320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tileColidx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文本框 286">
            <a:extLst>
              <a:ext uri="{FF2B5EF4-FFF2-40B4-BE49-F238E27FC236}">
                <a16:creationId xmlns:a16="http://schemas.microsoft.com/office/drawing/2014/main" id="{492F2F5A-8342-114B-A400-CA55F193B4A7}"/>
              </a:ext>
            </a:extLst>
          </p:cNvPr>
          <p:cNvSpPr txBox="1"/>
          <p:nvPr/>
        </p:nvSpPr>
        <p:spPr>
          <a:xfrm>
            <a:off x="297067" y="482033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Nnz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0823FC-CC2A-494F-A5A3-AAE7D3DC9277}"/>
              </a:ext>
            </a:extLst>
          </p:cNvPr>
          <p:cNvSpPr/>
          <p:nvPr/>
        </p:nvSpPr>
        <p:spPr>
          <a:xfrm>
            <a:off x="1202400" y="4863265"/>
            <a:ext cx="360000" cy="360000"/>
          </a:xfrm>
          <a:prstGeom prst="rect">
            <a:avLst/>
          </a:prstGeom>
          <a:solidFill>
            <a:srgbClr val="FAC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矩形 287">
            <a:extLst>
              <a:ext uri="{FF2B5EF4-FFF2-40B4-BE49-F238E27FC236}">
                <a16:creationId xmlns:a16="http://schemas.microsoft.com/office/drawing/2014/main" id="{AB297A96-4245-1F41-889E-7D6A01DA9093}"/>
              </a:ext>
            </a:extLst>
          </p:cNvPr>
          <p:cNvSpPr/>
          <p:nvPr/>
        </p:nvSpPr>
        <p:spPr>
          <a:xfrm>
            <a:off x="1920612" y="4863265"/>
            <a:ext cx="360000" cy="360000"/>
          </a:xfrm>
          <a:prstGeom prst="rect">
            <a:avLst/>
          </a:prstGeom>
          <a:solidFill>
            <a:srgbClr val="FEF5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矩形 292">
            <a:extLst>
              <a:ext uri="{FF2B5EF4-FFF2-40B4-BE49-F238E27FC236}">
                <a16:creationId xmlns:a16="http://schemas.microsoft.com/office/drawing/2014/main" id="{9FB578C4-4435-F94F-AD2F-E7E55D55AFDE}"/>
              </a:ext>
            </a:extLst>
          </p:cNvPr>
          <p:cNvSpPr/>
          <p:nvPr/>
        </p:nvSpPr>
        <p:spPr>
          <a:xfrm>
            <a:off x="1561506" y="4863265"/>
            <a:ext cx="360000" cy="360000"/>
          </a:xfrm>
          <a:prstGeom prst="rect">
            <a:avLst/>
          </a:prstGeom>
          <a:solidFill>
            <a:srgbClr val="AAA0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矩形 304">
            <a:extLst>
              <a:ext uri="{FF2B5EF4-FFF2-40B4-BE49-F238E27FC236}">
                <a16:creationId xmlns:a16="http://schemas.microsoft.com/office/drawing/2014/main" id="{7C1CFCEB-FD5E-634F-9B9A-2AC704F405F2}"/>
              </a:ext>
            </a:extLst>
          </p:cNvPr>
          <p:cNvSpPr/>
          <p:nvPr/>
        </p:nvSpPr>
        <p:spPr>
          <a:xfrm>
            <a:off x="2279718" y="4863265"/>
            <a:ext cx="360000" cy="360000"/>
          </a:xfrm>
          <a:prstGeom prst="rect">
            <a:avLst/>
          </a:prstGeom>
          <a:solidFill>
            <a:srgbClr val="E57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矩形 309">
            <a:extLst>
              <a:ext uri="{FF2B5EF4-FFF2-40B4-BE49-F238E27FC236}">
                <a16:creationId xmlns:a16="http://schemas.microsoft.com/office/drawing/2014/main" id="{3DC7BA12-6445-9849-96FF-83D6AD55F707}"/>
              </a:ext>
            </a:extLst>
          </p:cNvPr>
          <p:cNvSpPr/>
          <p:nvPr/>
        </p:nvSpPr>
        <p:spPr>
          <a:xfrm>
            <a:off x="2997931" y="4863265"/>
            <a:ext cx="360000" cy="360000"/>
          </a:xfrm>
          <a:prstGeom prst="rect">
            <a:avLst/>
          </a:prstGeom>
          <a:solidFill>
            <a:srgbClr val="B4D7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矩形 311">
            <a:extLst>
              <a:ext uri="{FF2B5EF4-FFF2-40B4-BE49-F238E27FC236}">
                <a16:creationId xmlns:a16="http://schemas.microsoft.com/office/drawing/2014/main" id="{9813E51C-A44D-A147-BEAA-05A37E6F5DB6}"/>
              </a:ext>
            </a:extLst>
          </p:cNvPr>
          <p:cNvSpPr/>
          <p:nvPr/>
        </p:nvSpPr>
        <p:spPr>
          <a:xfrm>
            <a:off x="2638824" y="4863265"/>
            <a:ext cx="360000" cy="360000"/>
          </a:xfrm>
          <a:prstGeom prst="rect">
            <a:avLst/>
          </a:prstGeom>
          <a:solidFill>
            <a:srgbClr val="BCBD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矩形 321">
            <a:extLst>
              <a:ext uri="{FF2B5EF4-FFF2-40B4-BE49-F238E27FC236}">
                <a16:creationId xmlns:a16="http://schemas.microsoft.com/office/drawing/2014/main" id="{10D1A031-4485-564C-8ABE-E8A9EDD5EA3A}"/>
              </a:ext>
            </a:extLst>
          </p:cNvPr>
          <p:cNvSpPr/>
          <p:nvPr/>
        </p:nvSpPr>
        <p:spPr>
          <a:xfrm>
            <a:off x="1200746" y="3608733"/>
            <a:ext cx="360000" cy="360000"/>
          </a:xfrm>
          <a:prstGeom prst="rect">
            <a:avLst/>
          </a:prstGeom>
          <a:solidFill>
            <a:srgbClr val="FAC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矩形 326">
            <a:extLst>
              <a:ext uri="{FF2B5EF4-FFF2-40B4-BE49-F238E27FC236}">
                <a16:creationId xmlns:a16="http://schemas.microsoft.com/office/drawing/2014/main" id="{8D0329F4-8450-E742-B25F-203CADD5B738}"/>
              </a:ext>
            </a:extLst>
          </p:cNvPr>
          <p:cNvSpPr/>
          <p:nvPr/>
        </p:nvSpPr>
        <p:spPr>
          <a:xfrm>
            <a:off x="1912058" y="3608733"/>
            <a:ext cx="360000" cy="360000"/>
          </a:xfrm>
          <a:prstGeom prst="rect">
            <a:avLst/>
          </a:prstGeom>
          <a:solidFill>
            <a:srgbClr val="FEF5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矩形 329">
            <a:extLst>
              <a:ext uri="{FF2B5EF4-FFF2-40B4-BE49-F238E27FC236}">
                <a16:creationId xmlns:a16="http://schemas.microsoft.com/office/drawing/2014/main" id="{0126EBC4-1BC7-3E40-AF31-8A7499D16AEB}"/>
              </a:ext>
            </a:extLst>
          </p:cNvPr>
          <p:cNvSpPr/>
          <p:nvPr/>
        </p:nvSpPr>
        <p:spPr>
          <a:xfrm>
            <a:off x="1560923" y="3608733"/>
            <a:ext cx="360000" cy="360000"/>
          </a:xfrm>
          <a:prstGeom prst="rect">
            <a:avLst/>
          </a:prstGeom>
          <a:solidFill>
            <a:srgbClr val="AAA0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矩形 338">
            <a:extLst>
              <a:ext uri="{FF2B5EF4-FFF2-40B4-BE49-F238E27FC236}">
                <a16:creationId xmlns:a16="http://schemas.microsoft.com/office/drawing/2014/main" id="{3F7E4EB7-18DA-814E-A116-E3D22C475449}"/>
              </a:ext>
            </a:extLst>
          </p:cNvPr>
          <p:cNvSpPr/>
          <p:nvPr/>
        </p:nvSpPr>
        <p:spPr>
          <a:xfrm>
            <a:off x="2267264" y="3608733"/>
            <a:ext cx="360000" cy="360000"/>
          </a:xfrm>
          <a:prstGeom prst="rect">
            <a:avLst/>
          </a:prstGeom>
          <a:solidFill>
            <a:srgbClr val="E57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" name="矩形 346">
            <a:extLst>
              <a:ext uri="{FF2B5EF4-FFF2-40B4-BE49-F238E27FC236}">
                <a16:creationId xmlns:a16="http://schemas.microsoft.com/office/drawing/2014/main" id="{A634A917-6E48-6F47-8A1D-7BFBBCDB80C9}"/>
              </a:ext>
            </a:extLst>
          </p:cNvPr>
          <p:cNvSpPr/>
          <p:nvPr/>
        </p:nvSpPr>
        <p:spPr>
          <a:xfrm>
            <a:off x="2987182" y="3608733"/>
            <a:ext cx="360000" cy="360000"/>
          </a:xfrm>
          <a:prstGeom prst="rect">
            <a:avLst/>
          </a:prstGeom>
          <a:solidFill>
            <a:srgbClr val="B4D7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矩形 355">
            <a:extLst>
              <a:ext uri="{FF2B5EF4-FFF2-40B4-BE49-F238E27FC236}">
                <a16:creationId xmlns:a16="http://schemas.microsoft.com/office/drawing/2014/main" id="{3E501439-F675-1E4B-B27D-716B4A3B0392}"/>
              </a:ext>
            </a:extLst>
          </p:cNvPr>
          <p:cNvSpPr/>
          <p:nvPr/>
        </p:nvSpPr>
        <p:spPr>
          <a:xfrm>
            <a:off x="2627441" y="3608733"/>
            <a:ext cx="360000" cy="360000"/>
          </a:xfrm>
          <a:prstGeom prst="rect">
            <a:avLst/>
          </a:prstGeom>
          <a:solidFill>
            <a:srgbClr val="BCBD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46F1C4F-034D-D647-8BFC-CC3945124C3A}"/>
              </a:ext>
            </a:extLst>
          </p:cNvPr>
          <p:cNvSpPr txBox="1"/>
          <p:nvPr/>
        </p:nvSpPr>
        <p:spPr>
          <a:xfrm>
            <a:off x="115415" y="431616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tileNnz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矩形 357">
            <a:extLst>
              <a:ext uri="{FF2B5EF4-FFF2-40B4-BE49-F238E27FC236}">
                <a16:creationId xmlns:a16="http://schemas.microsoft.com/office/drawing/2014/main" id="{7B53DE13-3188-BD4F-B25E-BF18FE262B5D}"/>
              </a:ext>
            </a:extLst>
          </p:cNvPr>
          <p:cNvSpPr/>
          <p:nvPr/>
        </p:nvSpPr>
        <p:spPr>
          <a:xfrm>
            <a:off x="1200680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矩形 358">
            <a:extLst>
              <a:ext uri="{FF2B5EF4-FFF2-40B4-BE49-F238E27FC236}">
                <a16:creationId xmlns:a16="http://schemas.microsoft.com/office/drawing/2014/main" id="{C24F4419-E4FB-C74F-AE14-328B2134A1CA}"/>
              </a:ext>
            </a:extLst>
          </p:cNvPr>
          <p:cNvSpPr/>
          <p:nvPr/>
        </p:nvSpPr>
        <p:spPr>
          <a:xfrm>
            <a:off x="1924364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矩形 359">
            <a:extLst>
              <a:ext uri="{FF2B5EF4-FFF2-40B4-BE49-F238E27FC236}">
                <a16:creationId xmlns:a16="http://schemas.microsoft.com/office/drawing/2014/main" id="{25837E41-6D44-E940-9908-4DDD2510A8BC}"/>
              </a:ext>
            </a:extLst>
          </p:cNvPr>
          <p:cNvSpPr/>
          <p:nvPr/>
        </p:nvSpPr>
        <p:spPr>
          <a:xfrm>
            <a:off x="1562522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矩形 370">
            <a:extLst>
              <a:ext uri="{FF2B5EF4-FFF2-40B4-BE49-F238E27FC236}">
                <a16:creationId xmlns:a16="http://schemas.microsoft.com/office/drawing/2014/main" id="{1C9EF0AA-726B-CB4D-BDB7-963BCABB6993}"/>
              </a:ext>
            </a:extLst>
          </p:cNvPr>
          <p:cNvSpPr/>
          <p:nvPr/>
        </p:nvSpPr>
        <p:spPr>
          <a:xfrm>
            <a:off x="2286206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矩形 371">
            <a:extLst>
              <a:ext uri="{FF2B5EF4-FFF2-40B4-BE49-F238E27FC236}">
                <a16:creationId xmlns:a16="http://schemas.microsoft.com/office/drawing/2014/main" id="{102289B3-7088-F348-B542-B94126EB548C}"/>
              </a:ext>
            </a:extLst>
          </p:cNvPr>
          <p:cNvSpPr/>
          <p:nvPr/>
        </p:nvSpPr>
        <p:spPr>
          <a:xfrm>
            <a:off x="3007549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矩形 372">
            <a:extLst>
              <a:ext uri="{FF2B5EF4-FFF2-40B4-BE49-F238E27FC236}">
                <a16:creationId xmlns:a16="http://schemas.microsoft.com/office/drawing/2014/main" id="{27D78E93-7300-A14F-9286-701955E2133C}"/>
              </a:ext>
            </a:extLst>
          </p:cNvPr>
          <p:cNvSpPr/>
          <p:nvPr/>
        </p:nvSpPr>
        <p:spPr>
          <a:xfrm>
            <a:off x="2648048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矩形 380">
            <a:extLst>
              <a:ext uri="{FF2B5EF4-FFF2-40B4-BE49-F238E27FC236}">
                <a16:creationId xmlns:a16="http://schemas.microsoft.com/office/drawing/2014/main" id="{A15E69AA-50E2-FC43-8BE9-BF5A8D1F2CE3}"/>
              </a:ext>
            </a:extLst>
          </p:cNvPr>
          <p:cNvSpPr/>
          <p:nvPr/>
        </p:nvSpPr>
        <p:spPr>
          <a:xfrm>
            <a:off x="3369390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矩形 382">
            <a:extLst>
              <a:ext uri="{FF2B5EF4-FFF2-40B4-BE49-F238E27FC236}">
                <a16:creationId xmlns:a16="http://schemas.microsoft.com/office/drawing/2014/main" id="{0287C7A7-1DF1-0042-B26A-B480770E6B41}"/>
              </a:ext>
            </a:extLst>
          </p:cNvPr>
          <p:cNvSpPr/>
          <p:nvPr/>
        </p:nvSpPr>
        <p:spPr>
          <a:xfrm>
            <a:off x="1202400" y="2969491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矩形 383">
            <a:extLst>
              <a:ext uri="{FF2B5EF4-FFF2-40B4-BE49-F238E27FC236}">
                <a16:creationId xmlns:a16="http://schemas.microsoft.com/office/drawing/2014/main" id="{17EC6CB4-95B5-3C42-86D3-C5AEFBAD7058}"/>
              </a:ext>
            </a:extLst>
          </p:cNvPr>
          <p:cNvSpPr/>
          <p:nvPr/>
        </p:nvSpPr>
        <p:spPr>
          <a:xfrm>
            <a:off x="1925241" y="2969491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矩形 384">
            <a:extLst>
              <a:ext uri="{FF2B5EF4-FFF2-40B4-BE49-F238E27FC236}">
                <a16:creationId xmlns:a16="http://schemas.microsoft.com/office/drawing/2014/main" id="{62E85B16-A5C1-5D48-81CE-8E60F822EF00}"/>
              </a:ext>
            </a:extLst>
          </p:cNvPr>
          <p:cNvSpPr/>
          <p:nvPr/>
        </p:nvSpPr>
        <p:spPr>
          <a:xfrm>
            <a:off x="1566014" y="2969491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矩形 385">
            <a:extLst>
              <a:ext uri="{FF2B5EF4-FFF2-40B4-BE49-F238E27FC236}">
                <a16:creationId xmlns:a16="http://schemas.microsoft.com/office/drawing/2014/main" id="{DC69104E-E0EA-4D48-8D82-9AABEBB45FA1}"/>
              </a:ext>
            </a:extLst>
          </p:cNvPr>
          <p:cNvSpPr/>
          <p:nvPr/>
        </p:nvSpPr>
        <p:spPr>
          <a:xfrm>
            <a:off x="2284974" y="2969491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矩形 386">
            <a:extLst>
              <a:ext uri="{FF2B5EF4-FFF2-40B4-BE49-F238E27FC236}">
                <a16:creationId xmlns:a16="http://schemas.microsoft.com/office/drawing/2014/main" id="{BBFD9CDA-9581-F54B-8EC1-6834BDF12EE3}"/>
              </a:ext>
            </a:extLst>
          </p:cNvPr>
          <p:cNvSpPr/>
          <p:nvPr/>
        </p:nvSpPr>
        <p:spPr>
          <a:xfrm>
            <a:off x="2645151" y="2969491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246B1A6B-09ED-8241-80C2-27307A7BE894}"/>
              </a:ext>
            </a:extLst>
          </p:cNvPr>
          <p:cNvCxnSpPr/>
          <p:nvPr/>
        </p:nvCxnSpPr>
        <p:spPr>
          <a:xfrm>
            <a:off x="1201003" y="3319310"/>
            <a:ext cx="0" cy="29115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8" name="直线箭头连接符 387">
            <a:extLst>
              <a:ext uri="{FF2B5EF4-FFF2-40B4-BE49-F238E27FC236}">
                <a16:creationId xmlns:a16="http://schemas.microsoft.com/office/drawing/2014/main" id="{AE35EE5D-E656-3642-A330-F85322D24136}"/>
              </a:ext>
            </a:extLst>
          </p:cNvPr>
          <p:cNvCxnSpPr>
            <a:cxnSpLocks/>
          </p:cNvCxnSpPr>
          <p:nvPr/>
        </p:nvCxnSpPr>
        <p:spPr>
          <a:xfrm>
            <a:off x="1564043" y="3320083"/>
            <a:ext cx="347307" cy="280096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B5087504-5E47-A644-B216-E5D1BC6A179B}"/>
              </a:ext>
            </a:extLst>
          </p:cNvPr>
          <p:cNvCxnSpPr/>
          <p:nvPr/>
        </p:nvCxnSpPr>
        <p:spPr>
          <a:xfrm>
            <a:off x="1933575" y="3327129"/>
            <a:ext cx="327025" cy="276225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4A5ADE00-B9CD-EF4F-B2F7-DC1B7322F19C}"/>
              </a:ext>
            </a:extLst>
          </p:cNvPr>
          <p:cNvCxnSpPr>
            <a:cxnSpLocks/>
          </p:cNvCxnSpPr>
          <p:nvPr/>
        </p:nvCxnSpPr>
        <p:spPr>
          <a:xfrm>
            <a:off x="2286000" y="3327129"/>
            <a:ext cx="346075" cy="282575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AFA49F13-A34B-4648-846B-A1A1130D7856}"/>
              </a:ext>
            </a:extLst>
          </p:cNvPr>
          <p:cNvCxnSpPr/>
          <p:nvPr/>
        </p:nvCxnSpPr>
        <p:spPr>
          <a:xfrm>
            <a:off x="2651125" y="3330304"/>
            <a:ext cx="695325" cy="27940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9" name="直线箭头连接符 388">
            <a:extLst>
              <a:ext uri="{FF2B5EF4-FFF2-40B4-BE49-F238E27FC236}">
                <a16:creationId xmlns:a16="http://schemas.microsoft.com/office/drawing/2014/main" id="{48EDCC9C-8254-F540-BA45-0AFBD1A35CE7}"/>
              </a:ext>
            </a:extLst>
          </p:cNvPr>
          <p:cNvCxnSpPr>
            <a:cxnSpLocks/>
          </p:cNvCxnSpPr>
          <p:nvPr/>
        </p:nvCxnSpPr>
        <p:spPr>
          <a:xfrm>
            <a:off x="1200144" y="4665493"/>
            <a:ext cx="0" cy="19809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0" name="直线箭头连接符 389">
            <a:extLst>
              <a:ext uri="{FF2B5EF4-FFF2-40B4-BE49-F238E27FC236}">
                <a16:creationId xmlns:a16="http://schemas.microsoft.com/office/drawing/2014/main" id="{0C4D842F-1187-954D-BB1C-163D28B2FC4F}"/>
              </a:ext>
            </a:extLst>
          </p:cNvPr>
          <p:cNvCxnSpPr>
            <a:cxnSpLocks/>
          </p:cNvCxnSpPr>
          <p:nvPr/>
        </p:nvCxnSpPr>
        <p:spPr>
          <a:xfrm>
            <a:off x="1559164" y="4664028"/>
            <a:ext cx="0" cy="19809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4CEE159-4600-5F4B-BD78-20F0828E2EA0}"/>
              </a:ext>
            </a:extLst>
          </p:cNvPr>
          <p:cNvGrpSpPr/>
          <p:nvPr/>
        </p:nvGrpSpPr>
        <p:grpSpPr>
          <a:xfrm>
            <a:off x="3815507" y="1667622"/>
            <a:ext cx="4172651" cy="4162027"/>
            <a:chOff x="3815507" y="1667622"/>
            <a:chExt cx="4172651" cy="4162027"/>
          </a:xfrm>
        </p:grpSpPr>
        <p:sp>
          <p:nvSpPr>
            <p:cNvPr id="280" name="矩形 279">
              <a:extLst>
                <a:ext uri="{FF2B5EF4-FFF2-40B4-BE49-F238E27FC236}">
                  <a16:creationId xmlns:a16="http://schemas.microsoft.com/office/drawing/2014/main" id="{A760FA45-DB33-9B44-BD0E-BC7C0C1071D0}"/>
                </a:ext>
              </a:extLst>
            </p:cNvPr>
            <p:cNvSpPr/>
            <p:nvPr/>
          </p:nvSpPr>
          <p:spPr>
            <a:xfrm>
              <a:off x="4857242" y="3743647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81" name="矩形 280">
              <a:extLst>
                <a:ext uri="{FF2B5EF4-FFF2-40B4-BE49-F238E27FC236}">
                  <a16:creationId xmlns:a16="http://schemas.microsoft.com/office/drawing/2014/main" id="{52B24468-000C-4F48-92B6-4F7A3CDD8E50}"/>
                </a:ext>
              </a:extLst>
            </p:cNvPr>
            <p:cNvSpPr/>
            <p:nvPr/>
          </p:nvSpPr>
          <p:spPr>
            <a:xfrm>
              <a:off x="4857242" y="4784140"/>
              <a:ext cx="1044591" cy="1045509"/>
            </a:xfrm>
            <a:prstGeom prst="rect">
              <a:avLst/>
            </a:prstGeom>
            <a:solidFill>
              <a:srgbClr val="BCB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82" name="矩形 281">
              <a:extLst>
                <a:ext uri="{FF2B5EF4-FFF2-40B4-BE49-F238E27FC236}">
                  <a16:creationId xmlns:a16="http://schemas.microsoft.com/office/drawing/2014/main" id="{8970FB05-2892-454E-9EB1-DBCB83ECEACE}"/>
                </a:ext>
              </a:extLst>
            </p:cNvPr>
            <p:cNvSpPr/>
            <p:nvPr/>
          </p:nvSpPr>
          <p:spPr>
            <a:xfrm>
              <a:off x="5898976" y="3743647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83" name="矩形 282">
              <a:extLst>
                <a:ext uri="{FF2B5EF4-FFF2-40B4-BE49-F238E27FC236}">
                  <a16:creationId xmlns:a16="http://schemas.microsoft.com/office/drawing/2014/main" id="{F1E19449-A2C3-5D4F-A9C9-1AA149501FA0}"/>
                </a:ext>
              </a:extLst>
            </p:cNvPr>
            <p:cNvSpPr/>
            <p:nvPr/>
          </p:nvSpPr>
          <p:spPr>
            <a:xfrm>
              <a:off x="6943567" y="3743647"/>
              <a:ext cx="1044591" cy="1045509"/>
            </a:xfrm>
            <a:prstGeom prst="rect">
              <a:avLst/>
            </a:prstGeom>
            <a:solidFill>
              <a:srgbClr val="E5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84" name="矩形 283">
              <a:extLst>
                <a:ext uri="{FF2B5EF4-FFF2-40B4-BE49-F238E27FC236}">
                  <a16:creationId xmlns:a16="http://schemas.microsoft.com/office/drawing/2014/main" id="{24C87FDC-B3ED-694F-8014-63062A0AD799}"/>
                </a:ext>
              </a:extLst>
            </p:cNvPr>
            <p:cNvSpPr/>
            <p:nvPr/>
          </p:nvSpPr>
          <p:spPr>
            <a:xfrm>
              <a:off x="5898976" y="4784140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85" name="矩形 284">
              <a:extLst>
                <a:ext uri="{FF2B5EF4-FFF2-40B4-BE49-F238E27FC236}">
                  <a16:creationId xmlns:a16="http://schemas.microsoft.com/office/drawing/2014/main" id="{6A84E6B8-C749-A047-BDB3-2307028B182D}"/>
                </a:ext>
              </a:extLst>
            </p:cNvPr>
            <p:cNvSpPr/>
            <p:nvPr/>
          </p:nvSpPr>
          <p:spPr>
            <a:xfrm>
              <a:off x="6943567" y="4784140"/>
              <a:ext cx="1044591" cy="1045509"/>
            </a:xfrm>
            <a:prstGeom prst="rect">
              <a:avLst/>
            </a:prstGeom>
            <a:solidFill>
              <a:srgbClr val="B4D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7" name="矩形 276">
              <a:extLst>
                <a:ext uri="{FF2B5EF4-FFF2-40B4-BE49-F238E27FC236}">
                  <a16:creationId xmlns:a16="http://schemas.microsoft.com/office/drawing/2014/main" id="{2EA15695-D17C-564D-BC0B-C8A1846D59AC}"/>
                </a:ext>
              </a:extLst>
            </p:cNvPr>
            <p:cNvSpPr/>
            <p:nvPr/>
          </p:nvSpPr>
          <p:spPr>
            <a:xfrm>
              <a:off x="4857242" y="2705635"/>
              <a:ext cx="1044591" cy="1045509"/>
            </a:xfrm>
            <a:prstGeom prst="rect">
              <a:avLst/>
            </a:prstGeom>
            <a:solidFill>
              <a:srgbClr val="FEF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8" name="矩形 277">
              <a:extLst>
                <a:ext uri="{FF2B5EF4-FFF2-40B4-BE49-F238E27FC236}">
                  <a16:creationId xmlns:a16="http://schemas.microsoft.com/office/drawing/2014/main" id="{00D1E5A9-DAC4-DD46-88E1-2B4FE540696E}"/>
                </a:ext>
              </a:extLst>
            </p:cNvPr>
            <p:cNvSpPr/>
            <p:nvPr/>
          </p:nvSpPr>
          <p:spPr>
            <a:xfrm>
              <a:off x="5898976" y="2705635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781A8038-B1C3-0E43-8CBF-0D34966D15EB}"/>
                </a:ext>
              </a:extLst>
            </p:cNvPr>
            <p:cNvSpPr/>
            <p:nvPr/>
          </p:nvSpPr>
          <p:spPr>
            <a:xfrm>
              <a:off x="6943567" y="2705635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4" name="矩形 273">
              <a:extLst>
                <a:ext uri="{FF2B5EF4-FFF2-40B4-BE49-F238E27FC236}">
                  <a16:creationId xmlns:a16="http://schemas.microsoft.com/office/drawing/2014/main" id="{FAA211C1-DACA-7440-BB7B-1F83D837F374}"/>
                </a:ext>
              </a:extLst>
            </p:cNvPr>
            <p:cNvSpPr/>
            <p:nvPr/>
          </p:nvSpPr>
          <p:spPr>
            <a:xfrm>
              <a:off x="3815507" y="2705635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5" name="矩形 274">
              <a:extLst>
                <a:ext uri="{FF2B5EF4-FFF2-40B4-BE49-F238E27FC236}">
                  <a16:creationId xmlns:a16="http://schemas.microsoft.com/office/drawing/2014/main" id="{4389A76C-B2DF-354A-B63C-4966DE392354}"/>
                </a:ext>
              </a:extLst>
            </p:cNvPr>
            <p:cNvSpPr/>
            <p:nvPr/>
          </p:nvSpPr>
          <p:spPr>
            <a:xfrm>
              <a:off x="3815507" y="3743647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6" name="矩形 275">
              <a:extLst>
                <a:ext uri="{FF2B5EF4-FFF2-40B4-BE49-F238E27FC236}">
                  <a16:creationId xmlns:a16="http://schemas.microsoft.com/office/drawing/2014/main" id="{01768E55-8D20-F34A-A01B-78E607F8FAF9}"/>
                </a:ext>
              </a:extLst>
            </p:cNvPr>
            <p:cNvSpPr/>
            <p:nvPr/>
          </p:nvSpPr>
          <p:spPr>
            <a:xfrm>
              <a:off x="3815507" y="4784140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2" name="矩形 271">
              <a:extLst>
                <a:ext uri="{FF2B5EF4-FFF2-40B4-BE49-F238E27FC236}">
                  <a16:creationId xmlns:a16="http://schemas.microsoft.com/office/drawing/2014/main" id="{2C3E3789-5F22-984F-BA30-05FAF86B5B40}"/>
                </a:ext>
              </a:extLst>
            </p:cNvPr>
            <p:cNvSpPr/>
            <p:nvPr/>
          </p:nvSpPr>
          <p:spPr>
            <a:xfrm>
              <a:off x="5898976" y="1667622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3" name="矩形 272">
              <a:extLst>
                <a:ext uri="{FF2B5EF4-FFF2-40B4-BE49-F238E27FC236}">
                  <a16:creationId xmlns:a16="http://schemas.microsoft.com/office/drawing/2014/main" id="{5DE55C9C-A67C-E74D-AD4B-054B61FEABE0}"/>
                </a:ext>
              </a:extLst>
            </p:cNvPr>
            <p:cNvSpPr/>
            <p:nvPr/>
          </p:nvSpPr>
          <p:spPr>
            <a:xfrm>
              <a:off x="6943567" y="1667622"/>
              <a:ext cx="1044591" cy="1045509"/>
            </a:xfrm>
            <a:prstGeom prst="rect">
              <a:avLst/>
            </a:prstGeom>
            <a:solidFill>
              <a:srgbClr val="AAA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D798A716-9D5B-754F-94A0-1A22AA7A61BC}"/>
                </a:ext>
              </a:extLst>
            </p:cNvPr>
            <p:cNvSpPr/>
            <p:nvPr/>
          </p:nvSpPr>
          <p:spPr>
            <a:xfrm>
              <a:off x="4857242" y="1667622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57" name="矩形 356">
              <a:extLst>
                <a:ext uri="{FF2B5EF4-FFF2-40B4-BE49-F238E27FC236}">
                  <a16:creationId xmlns:a16="http://schemas.microsoft.com/office/drawing/2014/main" id="{8CC4A210-3939-7D48-8FAD-56B70EB1BC8A}"/>
                </a:ext>
              </a:extLst>
            </p:cNvPr>
            <p:cNvSpPr/>
            <p:nvPr/>
          </p:nvSpPr>
          <p:spPr>
            <a:xfrm>
              <a:off x="3815507" y="1667622"/>
              <a:ext cx="1044591" cy="1045509"/>
            </a:xfrm>
            <a:prstGeom prst="rect">
              <a:avLst/>
            </a:prstGeom>
            <a:solidFill>
              <a:srgbClr val="FA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AEC1EB5-CC4C-5B4F-A839-9CDD9F4BC83A}"/>
                </a:ext>
              </a:extLst>
            </p:cNvPr>
            <p:cNvSpPr/>
            <p:nvPr/>
          </p:nvSpPr>
          <p:spPr>
            <a:xfrm>
              <a:off x="3863673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51A0DFE2-5C85-CC44-AB0C-E59FDD3640B3}"/>
                </a:ext>
              </a:extLst>
            </p:cNvPr>
            <p:cNvSpPr/>
            <p:nvPr/>
          </p:nvSpPr>
          <p:spPr>
            <a:xfrm>
              <a:off x="4124052" y="223417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F1EFE6F6-3ECE-6E40-AAAE-5699545BBB67}"/>
                </a:ext>
              </a:extLst>
            </p:cNvPr>
            <p:cNvSpPr/>
            <p:nvPr/>
          </p:nvSpPr>
          <p:spPr>
            <a:xfrm>
              <a:off x="4384431" y="223417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27FE973-90F1-B540-9F6F-864DD7719FA1}"/>
                </a:ext>
              </a:extLst>
            </p:cNvPr>
            <p:cNvSpPr/>
            <p:nvPr/>
          </p:nvSpPr>
          <p:spPr>
            <a:xfrm>
              <a:off x="4644810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2D57CADB-DF25-CB46-8C4E-F35D488EE8F9}"/>
                </a:ext>
              </a:extLst>
            </p:cNvPr>
            <p:cNvSpPr/>
            <p:nvPr/>
          </p:nvSpPr>
          <p:spPr>
            <a:xfrm>
              <a:off x="4905189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E90B6362-E10C-8942-B73E-54C6306C38DC}"/>
                </a:ext>
              </a:extLst>
            </p:cNvPr>
            <p:cNvSpPr/>
            <p:nvPr/>
          </p:nvSpPr>
          <p:spPr>
            <a:xfrm>
              <a:off x="5165568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5272312E-BAC1-A348-8A11-879CB12C4330}"/>
                </a:ext>
              </a:extLst>
            </p:cNvPr>
            <p:cNvSpPr/>
            <p:nvPr/>
          </p:nvSpPr>
          <p:spPr>
            <a:xfrm>
              <a:off x="5425947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3B5C11A6-C46C-D541-BBB2-A2B8601A39CE}"/>
                </a:ext>
              </a:extLst>
            </p:cNvPr>
            <p:cNvSpPr/>
            <p:nvPr/>
          </p:nvSpPr>
          <p:spPr>
            <a:xfrm>
              <a:off x="5686326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A4B6E7BD-4A00-5D47-AF5D-2F4AB288FFBB}"/>
                </a:ext>
              </a:extLst>
            </p:cNvPr>
            <p:cNvSpPr/>
            <p:nvPr/>
          </p:nvSpPr>
          <p:spPr>
            <a:xfrm>
              <a:off x="5946705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B0B30714-3462-894E-A430-ADC4B02FB29F}"/>
                </a:ext>
              </a:extLst>
            </p:cNvPr>
            <p:cNvSpPr/>
            <p:nvPr/>
          </p:nvSpPr>
          <p:spPr>
            <a:xfrm>
              <a:off x="6207084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91620973-0B6B-F840-9026-03E2DE050F03}"/>
                </a:ext>
              </a:extLst>
            </p:cNvPr>
            <p:cNvSpPr/>
            <p:nvPr/>
          </p:nvSpPr>
          <p:spPr>
            <a:xfrm>
              <a:off x="6467463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C72136BA-31BB-0E49-A659-B7C36E0BC626}"/>
                </a:ext>
              </a:extLst>
            </p:cNvPr>
            <p:cNvSpPr/>
            <p:nvPr/>
          </p:nvSpPr>
          <p:spPr>
            <a:xfrm>
              <a:off x="6727842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2E322E06-CB27-6641-B0F0-5EB866FE1094}"/>
                </a:ext>
              </a:extLst>
            </p:cNvPr>
            <p:cNvSpPr/>
            <p:nvPr/>
          </p:nvSpPr>
          <p:spPr>
            <a:xfrm>
              <a:off x="7248600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A08084C7-AA76-0C40-8533-22DAC180477C}"/>
                </a:ext>
              </a:extLst>
            </p:cNvPr>
            <p:cNvSpPr/>
            <p:nvPr/>
          </p:nvSpPr>
          <p:spPr>
            <a:xfrm>
              <a:off x="7769364" y="223417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2EA5945A-4AB5-F04A-8EF4-2F4BB898A9D5}"/>
                </a:ext>
              </a:extLst>
            </p:cNvPr>
            <p:cNvSpPr/>
            <p:nvPr/>
          </p:nvSpPr>
          <p:spPr>
            <a:xfrm>
              <a:off x="6988221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4341F3A0-BA57-DC47-8E00-840E4264B302}"/>
                </a:ext>
              </a:extLst>
            </p:cNvPr>
            <p:cNvSpPr/>
            <p:nvPr/>
          </p:nvSpPr>
          <p:spPr>
            <a:xfrm>
              <a:off x="7508979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308068AB-FBF1-EF41-BB27-1EEAAFF88A7E}"/>
                </a:ext>
              </a:extLst>
            </p:cNvPr>
            <p:cNvSpPr/>
            <p:nvPr/>
          </p:nvSpPr>
          <p:spPr>
            <a:xfrm>
              <a:off x="3863673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3344FB9F-9CEB-2742-96CB-E470E7943D55}"/>
                </a:ext>
              </a:extLst>
            </p:cNvPr>
            <p:cNvSpPr/>
            <p:nvPr/>
          </p:nvSpPr>
          <p:spPr>
            <a:xfrm>
              <a:off x="4124052" y="2493481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627EA59-71D5-2745-9315-5BE2ACD912E5}"/>
                </a:ext>
              </a:extLst>
            </p:cNvPr>
            <p:cNvSpPr/>
            <p:nvPr/>
          </p:nvSpPr>
          <p:spPr>
            <a:xfrm>
              <a:off x="4384431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DACB1DC1-688D-334A-A69A-D511FE6FC084}"/>
                </a:ext>
              </a:extLst>
            </p:cNvPr>
            <p:cNvSpPr/>
            <p:nvPr/>
          </p:nvSpPr>
          <p:spPr>
            <a:xfrm>
              <a:off x="4644810" y="2493481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090FFCF6-7F45-C94B-BD31-F6B34651EC3A}"/>
                </a:ext>
              </a:extLst>
            </p:cNvPr>
            <p:cNvSpPr/>
            <p:nvPr/>
          </p:nvSpPr>
          <p:spPr>
            <a:xfrm>
              <a:off x="4905189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68C6F840-F540-6842-BB37-49497226CEEA}"/>
                </a:ext>
              </a:extLst>
            </p:cNvPr>
            <p:cNvSpPr/>
            <p:nvPr/>
          </p:nvSpPr>
          <p:spPr>
            <a:xfrm>
              <a:off x="5165568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E3021279-BD57-5644-BBD4-81B20CEFD9C7}"/>
                </a:ext>
              </a:extLst>
            </p:cNvPr>
            <p:cNvSpPr/>
            <p:nvPr/>
          </p:nvSpPr>
          <p:spPr>
            <a:xfrm>
              <a:off x="5425947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C54726D7-61CB-844E-A9A0-76ECA055C881}"/>
                </a:ext>
              </a:extLst>
            </p:cNvPr>
            <p:cNvSpPr/>
            <p:nvPr/>
          </p:nvSpPr>
          <p:spPr>
            <a:xfrm>
              <a:off x="5686326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344F5A2A-2D9C-534E-9611-56A1A189DAEA}"/>
                </a:ext>
              </a:extLst>
            </p:cNvPr>
            <p:cNvSpPr/>
            <p:nvPr/>
          </p:nvSpPr>
          <p:spPr>
            <a:xfrm>
              <a:off x="5946705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8F2D5F5E-7543-5F4A-B18D-54D118CCC73F}"/>
                </a:ext>
              </a:extLst>
            </p:cNvPr>
            <p:cNvSpPr/>
            <p:nvPr/>
          </p:nvSpPr>
          <p:spPr>
            <a:xfrm>
              <a:off x="6207084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0ACFEA9B-CA33-5D41-A2B5-6B9340C8872F}"/>
                </a:ext>
              </a:extLst>
            </p:cNvPr>
            <p:cNvSpPr/>
            <p:nvPr/>
          </p:nvSpPr>
          <p:spPr>
            <a:xfrm>
              <a:off x="6467463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4277F5BE-8391-1949-A7EA-E7F8F1BD055C}"/>
                </a:ext>
              </a:extLst>
            </p:cNvPr>
            <p:cNvSpPr/>
            <p:nvPr/>
          </p:nvSpPr>
          <p:spPr>
            <a:xfrm>
              <a:off x="6727842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51FA9D25-5E0D-AB43-AC55-CBD327878DC8}"/>
                </a:ext>
              </a:extLst>
            </p:cNvPr>
            <p:cNvSpPr/>
            <p:nvPr/>
          </p:nvSpPr>
          <p:spPr>
            <a:xfrm>
              <a:off x="7248600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77FE163E-2940-4848-9A1D-63ACA1E5A0A7}"/>
                </a:ext>
              </a:extLst>
            </p:cNvPr>
            <p:cNvSpPr/>
            <p:nvPr/>
          </p:nvSpPr>
          <p:spPr>
            <a:xfrm>
              <a:off x="7769364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7" name="椭圆 126">
              <a:extLst>
                <a:ext uri="{FF2B5EF4-FFF2-40B4-BE49-F238E27FC236}">
                  <a16:creationId xmlns:a16="http://schemas.microsoft.com/office/drawing/2014/main" id="{442B55DC-77C1-E14A-ABEB-EC617CC5B8CC}"/>
                </a:ext>
              </a:extLst>
            </p:cNvPr>
            <p:cNvSpPr/>
            <p:nvPr/>
          </p:nvSpPr>
          <p:spPr>
            <a:xfrm>
              <a:off x="6988221" y="2493481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05380FB9-63F9-5E4D-A158-830F78F84C8A}"/>
                </a:ext>
              </a:extLst>
            </p:cNvPr>
            <p:cNvSpPr/>
            <p:nvPr/>
          </p:nvSpPr>
          <p:spPr>
            <a:xfrm>
              <a:off x="7508979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6E82EAB0-47B7-A64A-9117-90BDDE2A3824}"/>
                </a:ext>
              </a:extLst>
            </p:cNvPr>
            <p:cNvSpPr/>
            <p:nvPr/>
          </p:nvSpPr>
          <p:spPr>
            <a:xfrm>
              <a:off x="3863673" y="1715575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23943D7-3999-0645-8D1D-4B4A1B5500C1}"/>
                </a:ext>
              </a:extLst>
            </p:cNvPr>
            <p:cNvSpPr/>
            <p:nvPr/>
          </p:nvSpPr>
          <p:spPr>
            <a:xfrm>
              <a:off x="4124052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1CDED0D6-C5C6-D94D-A511-C5E0211F4EBF}"/>
                </a:ext>
              </a:extLst>
            </p:cNvPr>
            <p:cNvSpPr/>
            <p:nvPr/>
          </p:nvSpPr>
          <p:spPr>
            <a:xfrm>
              <a:off x="4384431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55ECC920-5CDF-364A-AEEF-C7A085B36D88}"/>
                </a:ext>
              </a:extLst>
            </p:cNvPr>
            <p:cNvSpPr/>
            <p:nvPr/>
          </p:nvSpPr>
          <p:spPr>
            <a:xfrm>
              <a:off x="4644810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38E12F23-F9B0-C34D-8D9E-B49ED59A170F}"/>
                </a:ext>
              </a:extLst>
            </p:cNvPr>
            <p:cNvSpPr/>
            <p:nvPr/>
          </p:nvSpPr>
          <p:spPr>
            <a:xfrm>
              <a:off x="4905189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9214FFCF-6EC8-474D-AF59-9CBBF0EE4862}"/>
                </a:ext>
              </a:extLst>
            </p:cNvPr>
            <p:cNvSpPr/>
            <p:nvPr/>
          </p:nvSpPr>
          <p:spPr>
            <a:xfrm>
              <a:off x="5165568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1B994653-36AA-2B44-BEA5-D4BD5D028AF0}"/>
                </a:ext>
              </a:extLst>
            </p:cNvPr>
            <p:cNvSpPr/>
            <p:nvPr/>
          </p:nvSpPr>
          <p:spPr>
            <a:xfrm>
              <a:off x="5425947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950024F8-3620-AB42-85F0-9C995482DA8E}"/>
                </a:ext>
              </a:extLst>
            </p:cNvPr>
            <p:cNvSpPr/>
            <p:nvPr/>
          </p:nvSpPr>
          <p:spPr>
            <a:xfrm>
              <a:off x="5686326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5701D78E-4719-6147-ABC0-45252C35724C}"/>
                </a:ext>
              </a:extLst>
            </p:cNvPr>
            <p:cNvSpPr/>
            <p:nvPr/>
          </p:nvSpPr>
          <p:spPr>
            <a:xfrm>
              <a:off x="5946705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79D24551-16C7-1647-A45F-5DBCD8EABDF1}"/>
                </a:ext>
              </a:extLst>
            </p:cNvPr>
            <p:cNvSpPr/>
            <p:nvPr/>
          </p:nvSpPr>
          <p:spPr>
            <a:xfrm>
              <a:off x="6207084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A53D4C3F-2D84-CA47-8D3E-4A3803CD43E3}"/>
                </a:ext>
              </a:extLst>
            </p:cNvPr>
            <p:cNvSpPr/>
            <p:nvPr/>
          </p:nvSpPr>
          <p:spPr>
            <a:xfrm>
              <a:off x="6467463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BCE5BA76-995E-DC49-BDD1-CCF0545C5C2A}"/>
                </a:ext>
              </a:extLst>
            </p:cNvPr>
            <p:cNvSpPr/>
            <p:nvPr/>
          </p:nvSpPr>
          <p:spPr>
            <a:xfrm>
              <a:off x="6727842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9308A645-D1E4-A144-BA33-32FCEA53178C}"/>
                </a:ext>
              </a:extLst>
            </p:cNvPr>
            <p:cNvSpPr/>
            <p:nvPr/>
          </p:nvSpPr>
          <p:spPr>
            <a:xfrm>
              <a:off x="7248600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540DA613-CB95-F445-A015-3CA518E7EB3B}"/>
                </a:ext>
              </a:extLst>
            </p:cNvPr>
            <p:cNvSpPr/>
            <p:nvPr/>
          </p:nvSpPr>
          <p:spPr>
            <a:xfrm>
              <a:off x="7769364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4" name="椭圆 123">
              <a:extLst>
                <a:ext uri="{FF2B5EF4-FFF2-40B4-BE49-F238E27FC236}">
                  <a16:creationId xmlns:a16="http://schemas.microsoft.com/office/drawing/2014/main" id="{D2E2F425-35D8-A145-8343-18B95882F6A9}"/>
                </a:ext>
              </a:extLst>
            </p:cNvPr>
            <p:cNvSpPr/>
            <p:nvPr/>
          </p:nvSpPr>
          <p:spPr>
            <a:xfrm>
              <a:off x="6988221" y="1715575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11167405-886D-E54F-83C6-5BA580A2C6A9}"/>
                </a:ext>
              </a:extLst>
            </p:cNvPr>
            <p:cNvSpPr/>
            <p:nvPr/>
          </p:nvSpPr>
          <p:spPr>
            <a:xfrm>
              <a:off x="7508979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0B379CD-32A8-284C-96A8-3A9567E9770E}"/>
                </a:ext>
              </a:extLst>
            </p:cNvPr>
            <p:cNvSpPr/>
            <p:nvPr/>
          </p:nvSpPr>
          <p:spPr>
            <a:xfrm>
              <a:off x="3863673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644D4ECC-28AE-344A-8749-6165F1FF1B36}"/>
                </a:ext>
              </a:extLst>
            </p:cNvPr>
            <p:cNvSpPr/>
            <p:nvPr/>
          </p:nvSpPr>
          <p:spPr>
            <a:xfrm>
              <a:off x="4124052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2E1D5D13-D1F9-214C-99AA-D16D29A56EE0}"/>
                </a:ext>
              </a:extLst>
            </p:cNvPr>
            <p:cNvSpPr/>
            <p:nvPr/>
          </p:nvSpPr>
          <p:spPr>
            <a:xfrm>
              <a:off x="4384431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A7FDEAE-897B-4F4A-AC3B-8C3045F1EB4A}"/>
                </a:ext>
              </a:extLst>
            </p:cNvPr>
            <p:cNvSpPr/>
            <p:nvPr/>
          </p:nvSpPr>
          <p:spPr>
            <a:xfrm>
              <a:off x="4644810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CE98BBD5-F4C9-224E-A23F-321B3662C60D}"/>
                </a:ext>
              </a:extLst>
            </p:cNvPr>
            <p:cNvSpPr/>
            <p:nvPr/>
          </p:nvSpPr>
          <p:spPr>
            <a:xfrm>
              <a:off x="4905189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5FE464F1-9E46-E44F-BA08-EA58C7F07D26}"/>
                </a:ext>
              </a:extLst>
            </p:cNvPr>
            <p:cNvSpPr/>
            <p:nvPr/>
          </p:nvSpPr>
          <p:spPr>
            <a:xfrm>
              <a:off x="5165568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D5886E50-595E-9A46-A353-D199A4073D98}"/>
                </a:ext>
              </a:extLst>
            </p:cNvPr>
            <p:cNvSpPr/>
            <p:nvPr/>
          </p:nvSpPr>
          <p:spPr>
            <a:xfrm>
              <a:off x="5425947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A848A1E4-98AC-544F-8A0D-39244203D0FD}"/>
                </a:ext>
              </a:extLst>
            </p:cNvPr>
            <p:cNvSpPr/>
            <p:nvPr/>
          </p:nvSpPr>
          <p:spPr>
            <a:xfrm>
              <a:off x="5686326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BCD4B47F-9706-2141-B35F-5CBE77ED1F5F}"/>
                </a:ext>
              </a:extLst>
            </p:cNvPr>
            <p:cNvSpPr/>
            <p:nvPr/>
          </p:nvSpPr>
          <p:spPr>
            <a:xfrm>
              <a:off x="5946705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61CB0AD0-6E25-3044-B4CF-401288F4850E}"/>
                </a:ext>
              </a:extLst>
            </p:cNvPr>
            <p:cNvSpPr/>
            <p:nvPr/>
          </p:nvSpPr>
          <p:spPr>
            <a:xfrm>
              <a:off x="6207084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4FA069F9-44B3-0743-89FC-A31913D2930E}"/>
                </a:ext>
              </a:extLst>
            </p:cNvPr>
            <p:cNvSpPr/>
            <p:nvPr/>
          </p:nvSpPr>
          <p:spPr>
            <a:xfrm>
              <a:off x="6467463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820A360D-F5DE-E149-AB69-065953FA10F1}"/>
                </a:ext>
              </a:extLst>
            </p:cNvPr>
            <p:cNvSpPr/>
            <p:nvPr/>
          </p:nvSpPr>
          <p:spPr>
            <a:xfrm>
              <a:off x="6727842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8558D8E7-8A5F-7843-AE97-3755D2A6EAEA}"/>
                </a:ext>
              </a:extLst>
            </p:cNvPr>
            <p:cNvSpPr/>
            <p:nvPr/>
          </p:nvSpPr>
          <p:spPr>
            <a:xfrm>
              <a:off x="7248600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6FFFB18C-73F1-AF45-A48A-2D8C642C4B9D}"/>
                </a:ext>
              </a:extLst>
            </p:cNvPr>
            <p:cNvSpPr/>
            <p:nvPr/>
          </p:nvSpPr>
          <p:spPr>
            <a:xfrm>
              <a:off x="7769364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E2F99FEC-F784-0F46-A570-0B27E3289795}"/>
                </a:ext>
              </a:extLst>
            </p:cNvPr>
            <p:cNvSpPr/>
            <p:nvPr/>
          </p:nvSpPr>
          <p:spPr>
            <a:xfrm>
              <a:off x="6988221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5" name="椭圆 124">
              <a:extLst>
                <a:ext uri="{FF2B5EF4-FFF2-40B4-BE49-F238E27FC236}">
                  <a16:creationId xmlns:a16="http://schemas.microsoft.com/office/drawing/2014/main" id="{F2AFA013-B79F-334E-9223-49A33B77041C}"/>
                </a:ext>
              </a:extLst>
            </p:cNvPr>
            <p:cNvSpPr/>
            <p:nvPr/>
          </p:nvSpPr>
          <p:spPr>
            <a:xfrm>
              <a:off x="7508979" y="1974877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2B494A1D-DF15-A647-B3B1-BBF3873B4DC3}"/>
                </a:ext>
              </a:extLst>
            </p:cNvPr>
            <p:cNvSpPr/>
            <p:nvPr/>
          </p:nvSpPr>
          <p:spPr>
            <a:xfrm>
              <a:off x="3863673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80D798FD-75C4-3440-AC5D-6AB2537963C3}"/>
                </a:ext>
              </a:extLst>
            </p:cNvPr>
            <p:cNvSpPr/>
            <p:nvPr/>
          </p:nvSpPr>
          <p:spPr>
            <a:xfrm>
              <a:off x="4124052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9A549009-4E0E-8545-9CE1-D403E486739D}"/>
                </a:ext>
              </a:extLst>
            </p:cNvPr>
            <p:cNvSpPr/>
            <p:nvPr/>
          </p:nvSpPr>
          <p:spPr>
            <a:xfrm>
              <a:off x="4384431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D681C127-B429-A049-82FF-0BBF80A9B2B8}"/>
                </a:ext>
              </a:extLst>
            </p:cNvPr>
            <p:cNvSpPr/>
            <p:nvPr/>
          </p:nvSpPr>
          <p:spPr>
            <a:xfrm>
              <a:off x="4644810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851505FD-15D4-5142-8D28-3F2F6FE9C6AF}"/>
                </a:ext>
              </a:extLst>
            </p:cNvPr>
            <p:cNvSpPr/>
            <p:nvPr/>
          </p:nvSpPr>
          <p:spPr>
            <a:xfrm>
              <a:off x="4905189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15A19B4F-8DF2-3346-83DA-EC91FE5538C9}"/>
                </a:ext>
              </a:extLst>
            </p:cNvPr>
            <p:cNvSpPr/>
            <p:nvPr/>
          </p:nvSpPr>
          <p:spPr>
            <a:xfrm>
              <a:off x="5165568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76B55E56-6B19-7A45-A650-D83C010946CA}"/>
                </a:ext>
              </a:extLst>
            </p:cNvPr>
            <p:cNvSpPr/>
            <p:nvPr/>
          </p:nvSpPr>
          <p:spPr>
            <a:xfrm>
              <a:off x="5425947" y="3271387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C5E5650F-98CB-174B-AFA8-5ED5B11EF96B}"/>
                </a:ext>
              </a:extLst>
            </p:cNvPr>
            <p:cNvSpPr/>
            <p:nvPr/>
          </p:nvSpPr>
          <p:spPr>
            <a:xfrm>
              <a:off x="5686326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0EE593A6-3F79-A044-BD8A-5E57D9F5ECF4}"/>
                </a:ext>
              </a:extLst>
            </p:cNvPr>
            <p:cNvSpPr/>
            <p:nvPr/>
          </p:nvSpPr>
          <p:spPr>
            <a:xfrm>
              <a:off x="5946705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23623383-A176-BF4E-BB26-8786346EF64B}"/>
                </a:ext>
              </a:extLst>
            </p:cNvPr>
            <p:cNvSpPr/>
            <p:nvPr/>
          </p:nvSpPr>
          <p:spPr>
            <a:xfrm>
              <a:off x="6207084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3E24D76F-E37E-0949-91B4-80A8B5CA469B}"/>
                </a:ext>
              </a:extLst>
            </p:cNvPr>
            <p:cNvSpPr/>
            <p:nvPr/>
          </p:nvSpPr>
          <p:spPr>
            <a:xfrm>
              <a:off x="6467463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E724357E-507D-6248-9A13-ED3B29CE5F7F}"/>
                </a:ext>
              </a:extLst>
            </p:cNvPr>
            <p:cNvSpPr/>
            <p:nvPr/>
          </p:nvSpPr>
          <p:spPr>
            <a:xfrm>
              <a:off x="6727842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3F3DCFE8-D322-8142-8170-4842A5C58FC2}"/>
                </a:ext>
              </a:extLst>
            </p:cNvPr>
            <p:cNvSpPr/>
            <p:nvPr/>
          </p:nvSpPr>
          <p:spPr>
            <a:xfrm>
              <a:off x="7248600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61D02005-4824-E648-A539-4FF64FCF246F}"/>
                </a:ext>
              </a:extLst>
            </p:cNvPr>
            <p:cNvSpPr/>
            <p:nvPr/>
          </p:nvSpPr>
          <p:spPr>
            <a:xfrm>
              <a:off x="7769364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51C59154-0B33-9C4B-A021-3BA5D3D0209C}"/>
                </a:ext>
              </a:extLst>
            </p:cNvPr>
            <p:cNvSpPr/>
            <p:nvPr/>
          </p:nvSpPr>
          <p:spPr>
            <a:xfrm>
              <a:off x="6988221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85E10B1B-373B-DF46-AC94-591840A8E341}"/>
                </a:ext>
              </a:extLst>
            </p:cNvPr>
            <p:cNvSpPr/>
            <p:nvPr/>
          </p:nvSpPr>
          <p:spPr>
            <a:xfrm>
              <a:off x="7508979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FFF68F95-96CE-3E40-9D4B-5BE41905D036}"/>
                </a:ext>
              </a:extLst>
            </p:cNvPr>
            <p:cNvSpPr/>
            <p:nvPr/>
          </p:nvSpPr>
          <p:spPr>
            <a:xfrm>
              <a:off x="3863673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DFC799C1-C25B-744C-8A08-D7019DCC5956}"/>
                </a:ext>
              </a:extLst>
            </p:cNvPr>
            <p:cNvSpPr/>
            <p:nvPr/>
          </p:nvSpPr>
          <p:spPr>
            <a:xfrm>
              <a:off x="4124052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036E7D46-4B13-A74B-B565-43F64EE8E162}"/>
                </a:ext>
              </a:extLst>
            </p:cNvPr>
            <p:cNvSpPr/>
            <p:nvPr/>
          </p:nvSpPr>
          <p:spPr>
            <a:xfrm>
              <a:off x="4384431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DFFE0299-A54F-5F45-B71F-C924AA102CF3}"/>
                </a:ext>
              </a:extLst>
            </p:cNvPr>
            <p:cNvSpPr/>
            <p:nvPr/>
          </p:nvSpPr>
          <p:spPr>
            <a:xfrm>
              <a:off x="4644810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7FA8831F-8F25-B54D-B171-A49778F7FA5A}"/>
                </a:ext>
              </a:extLst>
            </p:cNvPr>
            <p:cNvSpPr/>
            <p:nvPr/>
          </p:nvSpPr>
          <p:spPr>
            <a:xfrm>
              <a:off x="4905189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49DA74D1-6C8D-1D45-A3A4-943B09F8D9F0}"/>
                </a:ext>
              </a:extLst>
            </p:cNvPr>
            <p:cNvSpPr/>
            <p:nvPr/>
          </p:nvSpPr>
          <p:spPr>
            <a:xfrm>
              <a:off x="5165568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8E710792-DFE5-E14D-9F0C-55E4F607AD03}"/>
                </a:ext>
              </a:extLst>
            </p:cNvPr>
            <p:cNvSpPr/>
            <p:nvPr/>
          </p:nvSpPr>
          <p:spPr>
            <a:xfrm>
              <a:off x="5425947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DF7DCC78-EADE-8A41-91FC-1EF7A7F6E689}"/>
                </a:ext>
              </a:extLst>
            </p:cNvPr>
            <p:cNvSpPr/>
            <p:nvPr/>
          </p:nvSpPr>
          <p:spPr>
            <a:xfrm>
              <a:off x="5686326" y="353068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1C8B4257-F0CA-1B43-B362-AA218DBDCFFE}"/>
                </a:ext>
              </a:extLst>
            </p:cNvPr>
            <p:cNvSpPr/>
            <p:nvPr/>
          </p:nvSpPr>
          <p:spPr>
            <a:xfrm>
              <a:off x="5946705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2C4CAD66-BCBD-5D4F-A4CD-31591A928242}"/>
                </a:ext>
              </a:extLst>
            </p:cNvPr>
            <p:cNvSpPr/>
            <p:nvPr/>
          </p:nvSpPr>
          <p:spPr>
            <a:xfrm>
              <a:off x="6207084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21884E3B-72EF-8445-84D5-3A03CD31E634}"/>
                </a:ext>
              </a:extLst>
            </p:cNvPr>
            <p:cNvSpPr/>
            <p:nvPr/>
          </p:nvSpPr>
          <p:spPr>
            <a:xfrm>
              <a:off x="6467463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5" name="矩形 174">
              <a:extLst>
                <a:ext uri="{FF2B5EF4-FFF2-40B4-BE49-F238E27FC236}">
                  <a16:creationId xmlns:a16="http://schemas.microsoft.com/office/drawing/2014/main" id="{D6202C78-AAB7-1A4B-8E72-DAE85A2A721F}"/>
                </a:ext>
              </a:extLst>
            </p:cNvPr>
            <p:cNvSpPr/>
            <p:nvPr/>
          </p:nvSpPr>
          <p:spPr>
            <a:xfrm>
              <a:off x="6727842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765D0177-F9EA-3A4D-BF2C-9B0EA59D29D7}"/>
                </a:ext>
              </a:extLst>
            </p:cNvPr>
            <p:cNvSpPr/>
            <p:nvPr/>
          </p:nvSpPr>
          <p:spPr>
            <a:xfrm>
              <a:off x="7248600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A220F539-945C-0A4E-BF80-E7044B75C7F7}"/>
                </a:ext>
              </a:extLst>
            </p:cNvPr>
            <p:cNvSpPr/>
            <p:nvPr/>
          </p:nvSpPr>
          <p:spPr>
            <a:xfrm>
              <a:off x="7769364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B1753F99-A412-464C-9982-4907E897DAFC}"/>
                </a:ext>
              </a:extLst>
            </p:cNvPr>
            <p:cNvSpPr/>
            <p:nvPr/>
          </p:nvSpPr>
          <p:spPr>
            <a:xfrm>
              <a:off x="6988221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6E25B8C5-8F8B-EE48-9FCE-6F15D7D7F79B}"/>
                </a:ext>
              </a:extLst>
            </p:cNvPr>
            <p:cNvSpPr/>
            <p:nvPr/>
          </p:nvSpPr>
          <p:spPr>
            <a:xfrm>
              <a:off x="7508979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F608F42C-EFBC-4C40-B1D6-E3C54DE3613B}"/>
                </a:ext>
              </a:extLst>
            </p:cNvPr>
            <p:cNvSpPr/>
            <p:nvPr/>
          </p:nvSpPr>
          <p:spPr>
            <a:xfrm>
              <a:off x="3863673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D37056C7-D13B-084F-9C79-CAE42774797E}"/>
                </a:ext>
              </a:extLst>
            </p:cNvPr>
            <p:cNvSpPr/>
            <p:nvPr/>
          </p:nvSpPr>
          <p:spPr>
            <a:xfrm>
              <a:off x="4124052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5D41AA9A-BD95-FB4F-B4D2-5DB4E2F6C234}"/>
                </a:ext>
              </a:extLst>
            </p:cNvPr>
            <p:cNvSpPr/>
            <p:nvPr/>
          </p:nvSpPr>
          <p:spPr>
            <a:xfrm>
              <a:off x="4384431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68D4B6D5-9797-154E-AC08-B9B8A83B24D4}"/>
                </a:ext>
              </a:extLst>
            </p:cNvPr>
            <p:cNvSpPr/>
            <p:nvPr/>
          </p:nvSpPr>
          <p:spPr>
            <a:xfrm>
              <a:off x="4644810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19F35462-3D8F-8843-9ED2-DB7DD8A9437F}"/>
                </a:ext>
              </a:extLst>
            </p:cNvPr>
            <p:cNvSpPr/>
            <p:nvPr/>
          </p:nvSpPr>
          <p:spPr>
            <a:xfrm>
              <a:off x="4905189" y="2752783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5CE26D2A-E558-9643-ABB7-94F8882114D3}"/>
                </a:ext>
              </a:extLst>
            </p:cNvPr>
            <p:cNvSpPr/>
            <p:nvPr/>
          </p:nvSpPr>
          <p:spPr>
            <a:xfrm>
              <a:off x="5165568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3541BB73-3918-194C-AB61-653C50F0090A}"/>
                </a:ext>
              </a:extLst>
            </p:cNvPr>
            <p:cNvSpPr/>
            <p:nvPr/>
          </p:nvSpPr>
          <p:spPr>
            <a:xfrm>
              <a:off x="5425947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0110DE7E-CAF5-1845-8DD6-38CF79530C6D}"/>
                </a:ext>
              </a:extLst>
            </p:cNvPr>
            <p:cNvSpPr/>
            <p:nvPr/>
          </p:nvSpPr>
          <p:spPr>
            <a:xfrm>
              <a:off x="5686326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6E4A79A4-6E48-EA49-BD2E-17766E67C455}"/>
                </a:ext>
              </a:extLst>
            </p:cNvPr>
            <p:cNvSpPr/>
            <p:nvPr/>
          </p:nvSpPr>
          <p:spPr>
            <a:xfrm>
              <a:off x="5946705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57E8A70C-38C9-9446-9656-626D4652115B}"/>
                </a:ext>
              </a:extLst>
            </p:cNvPr>
            <p:cNvSpPr/>
            <p:nvPr/>
          </p:nvSpPr>
          <p:spPr>
            <a:xfrm>
              <a:off x="6207084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65A8681C-1142-FF44-91D6-AB5EDC362E08}"/>
                </a:ext>
              </a:extLst>
            </p:cNvPr>
            <p:cNvSpPr/>
            <p:nvPr/>
          </p:nvSpPr>
          <p:spPr>
            <a:xfrm>
              <a:off x="6467463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CE275C20-9F8D-374F-B125-7B63F41C6AC0}"/>
                </a:ext>
              </a:extLst>
            </p:cNvPr>
            <p:cNvSpPr/>
            <p:nvPr/>
          </p:nvSpPr>
          <p:spPr>
            <a:xfrm>
              <a:off x="6727842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95BB6C5A-97DD-714E-9812-198400102554}"/>
                </a:ext>
              </a:extLst>
            </p:cNvPr>
            <p:cNvSpPr/>
            <p:nvPr/>
          </p:nvSpPr>
          <p:spPr>
            <a:xfrm>
              <a:off x="7248600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E79AE866-F09B-0F42-BA43-D17B48826CBF}"/>
                </a:ext>
              </a:extLst>
            </p:cNvPr>
            <p:cNvSpPr/>
            <p:nvPr/>
          </p:nvSpPr>
          <p:spPr>
            <a:xfrm>
              <a:off x="7769364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6F68CF57-67F7-034A-89BF-14BD697F74D0}"/>
                </a:ext>
              </a:extLst>
            </p:cNvPr>
            <p:cNvSpPr/>
            <p:nvPr/>
          </p:nvSpPr>
          <p:spPr>
            <a:xfrm>
              <a:off x="6988221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BE98D6DF-E674-A246-B556-8EC88A24D3FB}"/>
                </a:ext>
              </a:extLst>
            </p:cNvPr>
            <p:cNvSpPr/>
            <p:nvPr/>
          </p:nvSpPr>
          <p:spPr>
            <a:xfrm>
              <a:off x="7508979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C8598CF4-0517-B148-97A3-09425B752045}"/>
                </a:ext>
              </a:extLst>
            </p:cNvPr>
            <p:cNvSpPr/>
            <p:nvPr/>
          </p:nvSpPr>
          <p:spPr>
            <a:xfrm>
              <a:off x="3863673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B2106E8D-DB15-4D48-A314-BD15A8014A9D}"/>
                </a:ext>
              </a:extLst>
            </p:cNvPr>
            <p:cNvSpPr/>
            <p:nvPr/>
          </p:nvSpPr>
          <p:spPr>
            <a:xfrm>
              <a:off x="4124052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249BE2B2-6955-CD4E-8B23-AF7179A81936}"/>
                </a:ext>
              </a:extLst>
            </p:cNvPr>
            <p:cNvSpPr/>
            <p:nvPr/>
          </p:nvSpPr>
          <p:spPr>
            <a:xfrm>
              <a:off x="4384431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5E6570BF-762B-DD42-A1E4-5E9D567A940F}"/>
                </a:ext>
              </a:extLst>
            </p:cNvPr>
            <p:cNvSpPr/>
            <p:nvPr/>
          </p:nvSpPr>
          <p:spPr>
            <a:xfrm>
              <a:off x="4644810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0FD7D241-7E1A-4A45-9E5D-ABF173FB0595}"/>
                </a:ext>
              </a:extLst>
            </p:cNvPr>
            <p:cNvSpPr/>
            <p:nvPr/>
          </p:nvSpPr>
          <p:spPr>
            <a:xfrm>
              <a:off x="4905189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32A7A4FB-BA97-A74F-8CA9-00A9C4056691}"/>
                </a:ext>
              </a:extLst>
            </p:cNvPr>
            <p:cNvSpPr/>
            <p:nvPr/>
          </p:nvSpPr>
          <p:spPr>
            <a:xfrm>
              <a:off x="5165568" y="3012085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F17703C9-41D2-2343-B7C5-41AB3215CC36}"/>
                </a:ext>
              </a:extLst>
            </p:cNvPr>
            <p:cNvSpPr/>
            <p:nvPr/>
          </p:nvSpPr>
          <p:spPr>
            <a:xfrm>
              <a:off x="5425947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A4E8A622-7B3F-3742-B508-A1E953D19574}"/>
                </a:ext>
              </a:extLst>
            </p:cNvPr>
            <p:cNvSpPr/>
            <p:nvPr/>
          </p:nvSpPr>
          <p:spPr>
            <a:xfrm>
              <a:off x="5686326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C5FAF151-0FB3-4B4F-A66A-CB21DB34049D}"/>
                </a:ext>
              </a:extLst>
            </p:cNvPr>
            <p:cNvSpPr/>
            <p:nvPr/>
          </p:nvSpPr>
          <p:spPr>
            <a:xfrm>
              <a:off x="5946705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7943AD9F-ADD3-3E4C-AAF5-311CDE7DE026}"/>
                </a:ext>
              </a:extLst>
            </p:cNvPr>
            <p:cNvSpPr/>
            <p:nvPr/>
          </p:nvSpPr>
          <p:spPr>
            <a:xfrm>
              <a:off x="6207084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666ABFBD-9E3F-6945-B01E-D7D8B46CA3D3}"/>
                </a:ext>
              </a:extLst>
            </p:cNvPr>
            <p:cNvSpPr/>
            <p:nvPr/>
          </p:nvSpPr>
          <p:spPr>
            <a:xfrm>
              <a:off x="6467463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3E16BF01-3A2E-D643-B3F4-801A24FE5B58}"/>
                </a:ext>
              </a:extLst>
            </p:cNvPr>
            <p:cNvSpPr/>
            <p:nvPr/>
          </p:nvSpPr>
          <p:spPr>
            <a:xfrm>
              <a:off x="6727842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1887E1CC-2EE9-D944-9C17-5A395F123593}"/>
                </a:ext>
              </a:extLst>
            </p:cNvPr>
            <p:cNvSpPr/>
            <p:nvPr/>
          </p:nvSpPr>
          <p:spPr>
            <a:xfrm>
              <a:off x="7248600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9" name="矩形 178">
              <a:extLst>
                <a:ext uri="{FF2B5EF4-FFF2-40B4-BE49-F238E27FC236}">
                  <a16:creationId xmlns:a16="http://schemas.microsoft.com/office/drawing/2014/main" id="{4A54C21D-BE7C-6546-8D78-91D8872EEAC9}"/>
                </a:ext>
              </a:extLst>
            </p:cNvPr>
            <p:cNvSpPr/>
            <p:nvPr/>
          </p:nvSpPr>
          <p:spPr>
            <a:xfrm>
              <a:off x="7769364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8" name="矩形 177">
              <a:extLst>
                <a:ext uri="{FF2B5EF4-FFF2-40B4-BE49-F238E27FC236}">
                  <a16:creationId xmlns:a16="http://schemas.microsoft.com/office/drawing/2014/main" id="{CD4B7124-02FE-6949-B7DF-972801B05412}"/>
                </a:ext>
              </a:extLst>
            </p:cNvPr>
            <p:cNvSpPr/>
            <p:nvPr/>
          </p:nvSpPr>
          <p:spPr>
            <a:xfrm>
              <a:off x="6988221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833F1CC1-F759-4745-B1A5-2C24A05D20A7}"/>
                </a:ext>
              </a:extLst>
            </p:cNvPr>
            <p:cNvSpPr/>
            <p:nvPr/>
          </p:nvSpPr>
          <p:spPr>
            <a:xfrm>
              <a:off x="7508979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3" name="矩形 202">
              <a:extLst>
                <a:ext uri="{FF2B5EF4-FFF2-40B4-BE49-F238E27FC236}">
                  <a16:creationId xmlns:a16="http://schemas.microsoft.com/office/drawing/2014/main" id="{68876404-B87D-214D-9601-39EC342775A7}"/>
                </a:ext>
              </a:extLst>
            </p:cNvPr>
            <p:cNvSpPr/>
            <p:nvPr/>
          </p:nvSpPr>
          <p:spPr>
            <a:xfrm>
              <a:off x="3863673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id="{4CA492D8-E09A-B24B-BA5D-4DB50B8437AD}"/>
                </a:ext>
              </a:extLst>
            </p:cNvPr>
            <p:cNvSpPr/>
            <p:nvPr/>
          </p:nvSpPr>
          <p:spPr>
            <a:xfrm>
              <a:off x="4124052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5" name="矩形 204">
              <a:extLst>
                <a:ext uri="{FF2B5EF4-FFF2-40B4-BE49-F238E27FC236}">
                  <a16:creationId xmlns:a16="http://schemas.microsoft.com/office/drawing/2014/main" id="{36BF4BF8-C079-BE40-9D06-14C4746807B0}"/>
                </a:ext>
              </a:extLst>
            </p:cNvPr>
            <p:cNvSpPr/>
            <p:nvPr/>
          </p:nvSpPr>
          <p:spPr>
            <a:xfrm>
              <a:off x="4384431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1" name="矩形 210">
              <a:extLst>
                <a:ext uri="{FF2B5EF4-FFF2-40B4-BE49-F238E27FC236}">
                  <a16:creationId xmlns:a16="http://schemas.microsoft.com/office/drawing/2014/main" id="{2A2F3343-5CD5-6F42-8D90-E22D45B0F65D}"/>
                </a:ext>
              </a:extLst>
            </p:cNvPr>
            <p:cNvSpPr/>
            <p:nvPr/>
          </p:nvSpPr>
          <p:spPr>
            <a:xfrm>
              <a:off x="4644810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9" name="矩形 218">
              <a:extLst>
                <a:ext uri="{FF2B5EF4-FFF2-40B4-BE49-F238E27FC236}">
                  <a16:creationId xmlns:a16="http://schemas.microsoft.com/office/drawing/2014/main" id="{5CF272AF-B906-A547-AA95-D565984D70B8}"/>
                </a:ext>
              </a:extLst>
            </p:cNvPr>
            <p:cNvSpPr/>
            <p:nvPr/>
          </p:nvSpPr>
          <p:spPr>
            <a:xfrm>
              <a:off x="4905189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0" name="矩形 219">
              <a:extLst>
                <a:ext uri="{FF2B5EF4-FFF2-40B4-BE49-F238E27FC236}">
                  <a16:creationId xmlns:a16="http://schemas.microsoft.com/office/drawing/2014/main" id="{352D1C7D-0FBD-6D4A-BC02-FE873B5BCC04}"/>
                </a:ext>
              </a:extLst>
            </p:cNvPr>
            <p:cNvSpPr/>
            <p:nvPr/>
          </p:nvSpPr>
          <p:spPr>
            <a:xfrm>
              <a:off x="5165568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1" name="矩形 220">
              <a:extLst>
                <a:ext uri="{FF2B5EF4-FFF2-40B4-BE49-F238E27FC236}">
                  <a16:creationId xmlns:a16="http://schemas.microsoft.com/office/drawing/2014/main" id="{47AD60A9-555C-8947-9E94-E3A7504435E9}"/>
                </a:ext>
              </a:extLst>
            </p:cNvPr>
            <p:cNvSpPr/>
            <p:nvPr/>
          </p:nvSpPr>
          <p:spPr>
            <a:xfrm>
              <a:off x="5425947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7" name="矩形 226">
              <a:extLst>
                <a:ext uri="{FF2B5EF4-FFF2-40B4-BE49-F238E27FC236}">
                  <a16:creationId xmlns:a16="http://schemas.microsoft.com/office/drawing/2014/main" id="{1EED2FD3-CB16-CB4B-830C-2382AE793E2F}"/>
                </a:ext>
              </a:extLst>
            </p:cNvPr>
            <p:cNvSpPr/>
            <p:nvPr/>
          </p:nvSpPr>
          <p:spPr>
            <a:xfrm>
              <a:off x="5686326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5" name="矩形 234">
              <a:extLst>
                <a:ext uri="{FF2B5EF4-FFF2-40B4-BE49-F238E27FC236}">
                  <a16:creationId xmlns:a16="http://schemas.microsoft.com/office/drawing/2014/main" id="{7F190490-EEBC-1745-BB37-C4AF4F0717B9}"/>
                </a:ext>
              </a:extLst>
            </p:cNvPr>
            <p:cNvSpPr/>
            <p:nvPr/>
          </p:nvSpPr>
          <p:spPr>
            <a:xfrm>
              <a:off x="5946705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6" name="矩形 235">
              <a:extLst>
                <a:ext uri="{FF2B5EF4-FFF2-40B4-BE49-F238E27FC236}">
                  <a16:creationId xmlns:a16="http://schemas.microsoft.com/office/drawing/2014/main" id="{1EAF23E7-B7AA-F142-8BB2-7EF8310D89CA}"/>
                </a:ext>
              </a:extLst>
            </p:cNvPr>
            <p:cNvSpPr/>
            <p:nvPr/>
          </p:nvSpPr>
          <p:spPr>
            <a:xfrm>
              <a:off x="6207084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7" name="矩形 236">
              <a:extLst>
                <a:ext uri="{FF2B5EF4-FFF2-40B4-BE49-F238E27FC236}">
                  <a16:creationId xmlns:a16="http://schemas.microsoft.com/office/drawing/2014/main" id="{86F29307-D1C7-6744-93A1-1BD90B59E63C}"/>
                </a:ext>
              </a:extLst>
            </p:cNvPr>
            <p:cNvSpPr/>
            <p:nvPr/>
          </p:nvSpPr>
          <p:spPr>
            <a:xfrm>
              <a:off x="6467463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3" name="矩形 242">
              <a:extLst>
                <a:ext uri="{FF2B5EF4-FFF2-40B4-BE49-F238E27FC236}">
                  <a16:creationId xmlns:a16="http://schemas.microsoft.com/office/drawing/2014/main" id="{38C0A2C7-A250-6A4B-9616-52A6DDDD60A0}"/>
                </a:ext>
              </a:extLst>
            </p:cNvPr>
            <p:cNvSpPr/>
            <p:nvPr/>
          </p:nvSpPr>
          <p:spPr>
            <a:xfrm>
              <a:off x="6727842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9" name="矩形 268">
              <a:extLst>
                <a:ext uri="{FF2B5EF4-FFF2-40B4-BE49-F238E27FC236}">
                  <a16:creationId xmlns:a16="http://schemas.microsoft.com/office/drawing/2014/main" id="{BA459E33-7D01-014E-A10C-4F90A9FD1EC5}"/>
                </a:ext>
              </a:extLst>
            </p:cNvPr>
            <p:cNvSpPr/>
            <p:nvPr/>
          </p:nvSpPr>
          <p:spPr>
            <a:xfrm>
              <a:off x="7769364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1" name="矩形 260">
              <a:extLst>
                <a:ext uri="{FF2B5EF4-FFF2-40B4-BE49-F238E27FC236}">
                  <a16:creationId xmlns:a16="http://schemas.microsoft.com/office/drawing/2014/main" id="{68D4822D-6ED0-6349-8FEC-9F1CB3FDF034}"/>
                </a:ext>
              </a:extLst>
            </p:cNvPr>
            <p:cNvSpPr/>
            <p:nvPr/>
          </p:nvSpPr>
          <p:spPr>
            <a:xfrm>
              <a:off x="6988221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3" name="矩形 262">
              <a:extLst>
                <a:ext uri="{FF2B5EF4-FFF2-40B4-BE49-F238E27FC236}">
                  <a16:creationId xmlns:a16="http://schemas.microsoft.com/office/drawing/2014/main" id="{AF501410-F0F4-2C4F-8FF3-1283E8C4FB28}"/>
                </a:ext>
              </a:extLst>
            </p:cNvPr>
            <p:cNvSpPr/>
            <p:nvPr/>
          </p:nvSpPr>
          <p:spPr>
            <a:xfrm>
              <a:off x="7508979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E0D9E827-248F-3E49-83C0-410099D8E292}"/>
                </a:ext>
              </a:extLst>
            </p:cNvPr>
            <p:cNvSpPr/>
            <p:nvPr/>
          </p:nvSpPr>
          <p:spPr>
            <a:xfrm>
              <a:off x="3863673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6" name="矩形 195">
              <a:extLst>
                <a:ext uri="{FF2B5EF4-FFF2-40B4-BE49-F238E27FC236}">
                  <a16:creationId xmlns:a16="http://schemas.microsoft.com/office/drawing/2014/main" id="{21B95711-882D-204B-B386-ACAEBA3F1D15}"/>
                </a:ext>
              </a:extLst>
            </p:cNvPr>
            <p:cNvSpPr/>
            <p:nvPr/>
          </p:nvSpPr>
          <p:spPr>
            <a:xfrm>
              <a:off x="4124052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7" name="矩形 206">
              <a:extLst>
                <a:ext uri="{FF2B5EF4-FFF2-40B4-BE49-F238E27FC236}">
                  <a16:creationId xmlns:a16="http://schemas.microsoft.com/office/drawing/2014/main" id="{E605868B-7E30-2847-BD1E-8E3FE7DB047D}"/>
                </a:ext>
              </a:extLst>
            </p:cNvPr>
            <p:cNvSpPr/>
            <p:nvPr/>
          </p:nvSpPr>
          <p:spPr>
            <a:xfrm>
              <a:off x="4384431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id="{A3A406F1-479B-AF4C-A4CF-41525CBFF8C6}"/>
                </a:ext>
              </a:extLst>
            </p:cNvPr>
            <p:cNvSpPr/>
            <p:nvPr/>
          </p:nvSpPr>
          <p:spPr>
            <a:xfrm>
              <a:off x="4644810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DA87C685-F189-7C42-A9CE-CE98A4ECC6AE}"/>
                </a:ext>
              </a:extLst>
            </p:cNvPr>
            <p:cNvSpPr/>
            <p:nvPr/>
          </p:nvSpPr>
          <p:spPr>
            <a:xfrm>
              <a:off x="4905189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A2C98954-47CB-3549-9445-AE9B59FE6996}"/>
                </a:ext>
              </a:extLst>
            </p:cNvPr>
            <p:cNvSpPr/>
            <p:nvPr/>
          </p:nvSpPr>
          <p:spPr>
            <a:xfrm>
              <a:off x="5165568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id="{4D1A2F6A-EA0D-2A4B-B192-0C38C23C015B}"/>
                </a:ext>
              </a:extLst>
            </p:cNvPr>
            <p:cNvSpPr/>
            <p:nvPr/>
          </p:nvSpPr>
          <p:spPr>
            <a:xfrm>
              <a:off x="5425947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3" name="矩形 212">
              <a:extLst>
                <a:ext uri="{FF2B5EF4-FFF2-40B4-BE49-F238E27FC236}">
                  <a16:creationId xmlns:a16="http://schemas.microsoft.com/office/drawing/2014/main" id="{B5509A7F-A26B-CD44-A7A3-B84C9865029F}"/>
                </a:ext>
              </a:extLst>
            </p:cNvPr>
            <p:cNvSpPr/>
            <p:nvPr/>
          </p:nvSpPr>
          <p:spPr>
            <a:xfrm>
              <a:off x="5686326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8" name="矩形 237">
              <a:extLst>
                <a:ext uri="{FF2B5EF4-FFF2-40B4-BE49-F238E27FC236}">
                  <a16:creationId xmlns:a16="http://schemas.microsoft.com/office/drawing/2014/main" id="{8F055E54-EB4F-5B43-8105-7FCCA835CDFA}"/>
                </a:ext>
              </a:extLst>
            </p:cNvPr>
            <p:cNvSpPr/>
            <p:nvPr/>
          </p:nvSpPr>
          <p:spPr>
            <a:xfrm>
              <a:off x="5946705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id="{C337BE7C-6B4B-C246-9C30-D81C7E52B50C}"/>
                </a:ext>
              </a:extLst>
            </p:cNvPr>
            <p:cNvSpPr/>
            <p:nvPr/>
          </p:nvSpPr>
          <p:spPr>
            <a:xfrm>
              <a:off x="6207084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9" name="矩形 238">
              <a:extLst>
                <a:ext uri="{FF2B5EF4-FFF2-40B4-BE49-F238E27FC236}">
                  <a16:creationId xmlns:a16="http://schemas.microsoft.com/office/drawing/2014/main" id="{0D7B8A85-F065-A44D-AE7D-EC9584477164}"/>
                </a:ext>
              </a:extLst>
            </p:cNvPr>
            <p:cNvSpPr/>
            <p:nvPr/>
          </p:nvSpPr>
          <p:spPr>
            <a:xfrm>
              <a:off x="6467463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9" name="矩形 228">
              <a:extLst>
                <a:ext uri="{FF2B5EF4-FFF2-40B4-BE49-F238E27FC236}">
                  <a16:creationId xmlns:a16="http://schemas.microsoft.com/office/drawing/2014/main" id="{59081953-ABF2-854E-940E-4B7C8748C294}"/>
                </a:ext>
              </a:extLst>
            </p:cNvPr>
            <p:cNvSpPr/>
            <p:nvPr/>
          </p:nvSpPr>
          <p:spPr>
            <a:xfrm>
              <a:off x="6727842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4" name="矩形 253">
              <a:extLst>
                <a:ext uri="{FF2B5EF4-FFF2-40B4-BE49-F238E27FC236}">
                  <a16:creationId xmlns:a16="http://schemas.microsoft.com/office/drawing/2014/main" id="{AD82912B-27D0-8A4A-B756-C186AFED3C79}"/>
                </a:ext>
              </a:extLst>
            </p:cNvPr>
            <p:cNvSpPr/>
            <p:nvPr/>
          </p:nvSpPr>
          <p:spPr>
            <a:xfrm>
              <a:off x="7248600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8E47CF29-5F7C-AB48-884D-F4EDB2D7AD28}"/>
                </a:ext>
              </a:extLst>
            </p:cNvPr>
            <p:cNvSpPr/>
            <p:nvPr/>
          </p:nvSpPr>
          <p:spPr>
            <a:xfrm>
              <a:off x="6988221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5" name="矩形 264">
              <a:extLst>
                <a:ext uri="{FF2B5EF4-FFF2-40B4-BE49-F238E27FC236}">
                  <a16:creationId xmlns:a16="http://schemas.microsoft.com/office/drawing/2014/main" id="{9ACA63F2-CC16-DE45-B393-033629D4083F}"/>
                </a:ext>
              </a:extLst>
            </p:cNvPr>
            <p:cNvSpPr/>
            <p:nvPr/>
          </p:nvSpPr>
          <p:spPr>
            <a:xfrm>
              <a:off x="7508979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id="{E721221C-2718-254C-B36B-E623BCABF661}"/>
                </a:ext>
              </a:extLst>
            </p:cNvPr>
            <p:cNvSpPr/>
            <p:nvPr/>
          </p:nvSpPr>
          <p:spPr>
            <a:xfrm>
              <a:off x="3863673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8" name="矩形 207">
              <a:extLst>
                <a:ext uri="{FF2B5EF4-FFF2-40B4-BE49-F238E27FC236}">
                  <a16:creationId xmlns:a16="http://schemas.microsoft.com/office/drawing/2014/main" id="{0C0802EB-500C-2A4E-A97F-32AD65D1B267}"/>
                </a:ext>
              </a:extLst>
            </p:cNvPr>
            <p:cNvSpPr/>
            <p:nvPr/>
          </p:nvSpPr>
          <p:spPr>
            <a:xfrm>
              <a:off x="4124052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9" name="矩形 208">
              <a:extLst>
                <a:ext uri="{FF2B5EF4-FFF2-40B4-BE49-F238E27FC236}">
                  <a16:creationId xmlns:a16="http://schemas.microsoft.com/office/drawing/2014/main" id="{1A8F74E6-9D4A-0145-9C69-00768172F862}"/>
                </a:ext>
              </a:extLst>
            </p:cNvPr>
            <p:cNvSpPr/>
            <p:nvPr/>
          </p:nvSpPr>
          <p:spPr>
            <a:xfrm>
              <a:off x="4384431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9" name="矩形 198">
              <a:extLst>
                <a:ext uri="{FF2B5EF4-FFF2-40B4-BE49-F238E27FC236}">
                  <a16:creationId xmlns:a16="http://schemas.microsoft.com/office/drawing/2014/main" id="{7A25E73A-EB63-A343-9A6F-9914928212C3}"/>
                </a:ext>
              </a:extLst>
            </p:cNvPr>
            <p:cNvSpPr/>
            <p:nvPr/>
          </p:nvSpPr>
          <p:spPr>
            <a:xfrm>
              <a:off x="4644810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4" name="矩形 213">
              <a:extLst>
                <a:ext uri="{FF2B5EF4-FFF2-40B4-BE49-F238E27FC236}">
                  <a16:creationId xmlns:a16="http://schemas.microsoft.com/office/drawing/2014/main" id="{4217DB53-DC52-0E48-98FD-B5B2CB980E82}"/>
                </a:ext>
              </a:extLst>
            </p:cNvPr>
            <p:cNvSpPr/>
            <p:nvPr/>
          </p:nvSpPr>
          <p:spPr>
            <a:xfrm>
              <a:off x="4905189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4" name="矩形 223">
              <a:extLst>
                <a:ext uri="{FF2B5EF4-FFF2-40B4-BE49-F238E27FC236}">
                  <a16:creationId xmlns:a16="http://schemas.microsoft.com/office/drawing/2014/main" id="{74676E54-D796-CF45-A5FD-D636E20A58F3}"/>
                </a:ext>
              </a:extLst>
            </p:cNvPr>
            <p:cNvSpPr/>
            <p:nvPr/>
          </p:nvSpPr>
          <p:spPr>
            <a:xfrm>
              <a:off x="5165568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id="{52DA8EA0-C5DC-2649-8A8A-12D2EAE22D8C}"/>
                </a:ext>
              </a:extLst>
            </p:cNvPr>
            <p:cNvSpPr/>
            <p:nvPr/>
          </p:nvSpPr>
          <p:spPr>
            <a:xfrm>
              <a:off x="5425947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id="{57014503-95B7-C041-BD84-70AA6B4A7B9F}"/>
                </a:ext>
              </a:extLst>
            </p:cNvPr>
            <p:cNvSpPr/>
            <p:nvPr/>
          </p:nvSpPr>
          <p:spPr>
            <a:xfrm>
              <a:off x="5686326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0" name="矩形 229">
              <a:extLst>
                <a:ext uri="{FF2B5EF4-FFF2-40B4-BE49-F238E27FC236}">
                  <a16:creationId xmlns:a16="http://schemas.microsoft.com/office/drawing/2014/main" id="{53798B25-2471-4947-8211-A59E2E7FCA0B}"/>
                </a:ext>
              </a:extLst>
            </p:cNvPr>
            <p:cNvSpPr/>
            <p:nvPr/>
          </p:nvSpPr>
          <p:spPr>
            <a:xfrm>
              <a:off x="5946705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0" name="矩形 239">
              <a:extLst>
                <a:ext uri="{FF2B5EF4-FFF2-40B4-BE49-F238E27FC236}">
                  <a16:creationId xmlns:a16="http://schemas.microsoft.com/office/drawing/2014/main" id="{68F4795F-DDB3-A44E-A5C6-27F2FAF0F6D1}"/>
                </a:ext>
              </a:extLst>
            </p:cNvPr>
            <p:cNvSpPr/>
            <p:nvPr/>
          </p:nvSpPr>
          <p:spPr>
            <a:xfrm>
              <a:off x="6207084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1" name="矩形 240">
              <a:extLst>
                <a:ext uri="{FF2B5EF4-FFF2-40B4-BE49-F238E27FC236}">
                  <a16:creationId xmlns:a16="http://schemas.microsoft.com/office/drawing/2014/main" id="{F5B9ABD7-4C6B-344F-A5FF-B31157355079}"/>
                </a:ext>
              </a:extLst>
            </p:cNvPr>
            <p:cNvSpPr/>
            <p:nvPr/>
          </p:nvSpPr>
          <p:spPr>
            <a:xfrm>
              <a:off x="6467463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1" name="矩形 230">
              <a:extLst>
                <a:ext uri="{FF2B5EF4-FFF2-40B4-BE49-F238E27FC236}">
                  <a16:creationId xmlns:a16="http://schemas.microsoft.com/office/drawing/2014/main" id="{EA7CD421-EE9B-9B42-B3C8-B89070FFF3B6}"/>
                </a:ext>
              </a:extLst>
            </p:cNvPr>
            <p:cNvSpPr/>
            <p:nvPr/>
          </p:nvSpPr>
          <p:spPr>
            <a:xfrm>
              <a:off x="6727842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6" name="矩形 265">
              <a:extLst>
                <a:ext uri="{FF2B5EF4-FFF2-40B4-BE49-F238E27FC236}">
                  <a16:creationId xmlns:a16="http://schemas.microsoft.com/office/drawing/2014/main" id="{E47BA6D7-E4CE-084D-AE72-08746C202948}"/>
                </a:ext>
              </a:extLst>
            </p:cNvPr>
            <p:cNvSpPr/>
            <p:nvPr/>
          </p:nvSpPr>
          <p:spPr>
            <a:xfrm>
              <a:off x="6988221" y="40499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7" name="矩形 256">
              <a:extLst>
                <a:ext uri="{FF2B5EF4-FFF2-40B4-BE49-F238E27FC236}">
                  <a16:creationId xmlns:a16="http://schemas.microsoft.com/office/drawing/2014/main" id="{7E76E871-B5B2-9444-9343-0187652CC8B1}"/>
                </a:ext>
              </a:extLst>
            </p:cNvPr>
            <p:cNvSpPr/>
            <p:nvPr/>
          </p:nvSpPr>
          <p:spPr>
            <a:xfrm>
              <a:off x="7769364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7" name="矩形 266">
              <a:extLst>
                <a:ext uri="{FF2B5EF4-FFF2-40B4-BE49-F238E27FC236}">
                  <a16:creationId xmlns:a16="http://schemas.microsoft.com/office/drawing/2014/main" id="{1DD46B20-1589-5047-B3D0-B59EB977EF9F}"/>
                </a:ext>
              </a:extLst>
            </p:cNvPr>
            <p:cNvSpPr/>
            <p:nvPr/>
          </p:nvSpPr>
          <p:spPr>
            <a:xfrm>
              <a:off x="7508979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30297A00-2B49-6740-B8F1-DD5B6837AC7F}"/>
                </a:ext>
              </a:extLst>
            </p:cNvPr>
            <p:cNvSpPr/>
            <p:nvPr/>
          </p:nvSpPr>
          <p:spPr>
            <a:xfrm>
              <a:off x="3863673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F3990D34-AA66-444C-940D-5F3029B9D87C}"/>
                </a:ext>
              </a:extLst>
            </p:cNvPr>
            <p:cNvSpPr/>
            <p:nvPr/>
          </p:nvSpPr>
          <p:spPr>
            <a:xfrm>
              <a:off x="4124052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2" name="矩形 201">
              <a:extLst>
                <a:ext uri="{FF2B5EF4-FFF2-40B4-BE49-F238E27FC236}">
                  <a16:creationId xmlns:a16="http://schemas.microsoft.com/office/drawing/2014/main" id="{73FB54D5-CAD5-CD40-974B-801173DF2AE3}"/>
                </a:ext>
              </a:extLst>
            </p:cNvPr>
            <p:cNvSpPr/>
            <p:nvPr/>
          </p:nvSpPr>
          <p:spPr>
            <a:xfrm>
              <a:off x="4384431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0" name="矩形 209">
              <a:extLst>
                <a:ext uri="{FF2B5EF4-FFF2-40B4-BE49-F238E27FC236}">
                  <a16:creationId xmlns:a16="http://schemas.microsoft.com/office/drawing/2014/main" id="{5B6421B2-9961-2547-80B9-B43C46E337DA}"/>
                </a:ext>
              </a:extLst>
            </p:cNvPr>
            <p:cNvSpPr/>
            <p:nvPr/>
          </p:nvSpPr>
          <p:spPr>
            <a:xfrm>
              <a:off x="4644810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08E79387-CA69-D441-A18F-51A978815BE6}"/>
                </a:ext>
              </a:extLst>
            </p:cNvPr>
            <p:cNvSpPr/>
            <p:nvPr/>
          </p:nvSpPr>
          <p:spPr>
            <a:xfrm>
              <a:off x="4905189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7" name="矩形 216">
              <a:extLst>
                <a:ext uri="{FF2B5EF4-FFF2-40B4-BE49-F238E27FC236}">
                  <a16:creationId xmlns:a16="http://schemas.microsoft.com/office/drawing/2014/main" id="{A174956C-39B3-F34D-96F9-EA5C43B920A7}"/>
                </a:ext>
              </a:extLst>
            </p:cNvPr>
            <p:cNvSpPr/>
            <p:nvPr/>
          </p:nvSpPr>
          <p:spPr>
            <a:xfrm>
              <a:off x="5165568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8" name="矩形 217">
              <a:extLst>
                <a:ext uri="{FF2B5EF4-FFF2-40B4-BE49-F238E27FC236}">
                  <a16:creationId xmlns:a16="http://schemas.microsoft.com/office/drawing/2014/main" id="{37A98180-3B4B-A243-8C2D-CB4D1E059871}"/>
                </a:ext>
              </a:extLst>
            </p:cNvPr>
            <p:cNvSpPr/>
            <p:nvPr/>
          </p:nvSpPr>
          <p:spPr>
            <a:xfrm>
              <a:off x="5425947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id="{F9165530-9D52-A740-8536-A91B75AD53DF}"/>
                </a:ext>
              </a:extLst>
            </p:cNvPr>
            <p:cNvSpPr/>
            <p:nvPr/>
          </p:nvSpPr>
          <p:spPr>
            <a:xfrm>
              <a:off x="5686326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2" name="矩形 231">
              <a:extLst>
                <a:ext uri="{FF2B5EF4-FFF2-40B4-BE49-F238E27FC236}">
                  <a16:creationId xmlns:a16="http://schemas.microsoft.com/office/drawing/2014/main" id="{C1439E15-56D9-2249-A621-0AAED90B5489}"/>
                </a:ext>
              </a:extLst>
            </p:cNvPr>
            <p:cNvSpPr/>
            <p:nvPr/>
          </p:nvSpPr>
          <p:spPr>
            <a:xfrm>
              <a:off x="5946705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3" name="矩形 232">
              <a:extLst>
                <a:ext uri="{FF2B5EF4-FFF2-40B4-BE49-F238E27FC236}">
                  <a16:creationId xmlns:a16="http://schemas.microsoft.com/office/drawing/2014/main" id="{001DF8A6-C3BB-8846-AF9E-FE7F810208E6}"/>
                </a:ext>
              </a:extLst>
            </p:cNvPr>
            <p:cNvSpPr/>
            <p:nvPr/>
          </p:nvSpPr>
          <p:spPr>
            <a:xfrm>
              <a:off x="6207084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4" name="矩形 233">
              <a:extLst>
                <a:ext uri="{FF2B5EF4-FFF2-40B4-BE49-F238E27FC236}">
                  <a16:creationId xmlns:a16="http://schemas.microsoft.com/office/drawing/2014/main" id="{B254B094-C6B0-E04B-B1B1-087466EE3957}"/>
                </a:ext>
              </a:extLst>
            </p:cNvPr>
            <p:cNvSpPr/>
            <p:nvPr/>
          </p:nvSpPr>
          <p:spPr>
            <a:xfrm>
              <a:off x="6467463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2" name="矩形 241">
              <a:extLst>
                <a:ext uri="{FF2B5EF4-FFF2-40B4-BE49-F238E27FC236}">
                  <a16:creationId xmlns:a16="http://schemas.microsoft.com/office/drawing/2014/main" id="{CD9959B1-2E83-5D41-94B5-8C61F094E13D}"/>
                </a:ext>
              </a:extLst>
            </p:cNvPr>
            <p:cNvSpPr/>
            <p:nvPr/>
          </p:nvSpPr>
          <p:spPr>
            <a:xfrm>
              <a:off x="6727842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9" name="矩形 258">
              <a:extLst>
                <a:ext uri="{FF2B5EF4-FFF2-40B4-BE49-F238E27FC236}">
                  <a16:creationId xmlns:a16="http://schemas.microsoft.com/office/drawing/2014/main" id="{0944D16A-9EA0-C444-BA67-7F58CF2B7726}"/>
                </a:ext>
              </a:extLst>
            </p:cNvPr>
            <p:cNvSpPr/>
            <p:nvPr/>
          </p:nvSpPr>
          <p:spPr>
            <a:xfrm>
              <a:off x="7248600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8" name="矩形 267">
              <a:extLst>
                <a:ext uri="{FF2B5EF4-FFF2-40B4-BE49-F238E27FC236}">
                  <a16:creationId xmlns:a16="http://schemas.microsoft.com/office/drawing/2014/main" id="{53C684BE-0E12-094C-9EF9-2AF5986AE20E}"/>
                </a:ext>
              </a:extLst>
            </p:cNvPr>
            <p:cNvSpPr/>
            <p:nvPr/>
          </p:nvSpPr>
          <p:spPr>
            <a:xfrm>
              <a:off x="7769364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89" name="矩形 288">
              <a:extLst>
                <a:ext uri="{FF2B5EF4-FFF2-40B4-BE49-F238E27FC236}">
                  <a16:creationId xmlns:a16="http://schemas.microsoft.com/office/drawing/2014/main" id="{318DB50A-E4BF-6F4E-8CDA-12CE638EF2D9}"/>
                </a:ext>
              </a:extLst>
            </p:cNvPr>
            <p:cNvSpPr/>
            <p:nvPr/>
          </p:nvSpPr>
          <p:spPr>
            <a:xfrm>
              <a:off x="3864998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0" name="矩形 289">
              <a:extLst>
                <a:ext uri="{FF2B5EF4-FFF2-40B4-BE49-F238E27FC236}">
                  <a16:creationId xmlns:a16="http://schemas.microsoft.com/office/drawing/2014/main" id="{23D68D5F-B00A-1948-8C54-B80F1C2DBD2A}"/>
                </a:ext>
              </a:extLst>
            </p:cNvPr>
            <p:cNvSpPr/>
            <p:nvPr/>
          </p:nvSpPr>
          <p:spPr>
            <a:xfrm>
              <a:off x="4125377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1" name="矩形 290">
              <a:extLst>
                <a:ext uri="{FF2B5EF4-FFF2-40B4-BE49-F238E27FC236}">
                  <a16:creationId xmlns:a16="http://schemas.microsoft.com/office/drawing/2014/main" id="{D393CE29-912A-8A41-AD41-20283ACCDA54}"/>
                </a:ext>
              </a:extLst>
            </p:cNvPr>
            <p:cNvSpPr/>
            <p:nvPr/>
          </p:nvSpPr>
          <p:spPr>
            <a:xfrm>
              <a:off x="4385756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2" name="矩形 291">
              <a:extLst>
                <a:ext uri="{FF2B5EF4-FFF2-40B4-BE49-F238E27FC236}">
                  <a16:creationId xmlns:a16="http://schemas.microsoft.com/office/drawing/2014/main" id="{005867F2-0B01-E84B-8446-1910321ED017}"/>
                </a:ext>
              </a:extLst>
            </p:cNvPr>
            <p:cNvSpPr/>
            <p:nvPr/>
          </p:nvSpPr>
          <p:spPr>
            <a:xfrm>
              <a:off x="4646135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4" name="矩形 293">
              <a:extLst>
                <a:ext uri="{FF2B5EF4-FFF2-40B4-BE49-F238E27FC236}">
                  <a16:creationId xmlns:a16="http://schemas.microsoft.com/office/drawing/2014/main" id="{A8E3F106-DE18-2A4C-B9D1-CFFD690D7ADD}"/>
                </a:ext>
              </a:extLst>
            </p:cNvPr>
            <p:cNvSpPr/>
            <p:nvPr/>
          </p:nvSpPr>
          <p:spPr>
            <a:xfrm>
              <a:off x="5166893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5" name="矩形 294">
              <a:extLst>
                <a:ext uri="{FF2B5EF4-FFF2-40B4-BE49-F238E27FC236}">
                  <a16:creationId xmlns:a16="http://schemas.microsoft.com/office/drawing/2014/main" id="{42E20258-6D63-BF4D-849B-12774B9719D0}"/>
                </a:ext>
              </a:extLst>
            </p:cNvPr>
            <p:cNvSpPr/>
            <p:nvPr/>
          </p:nvSpPr>
          <p:spPr>
            <a:xfrm>
              <a:off x="5427272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6" name="矩形 295">
              <a:extLst>
                <a:ext uri="{FF2B5EF4-FFF2-40B4-BE49-F238E27FC236}">
                  <a16:creationId xmlns:a16="http://schemas.microsoft.com/office/drawing/2014/main" id="{E7BD47B8-3528-4B4B-BABA-823699704A8F}"/>
                </a:ext>
              </a:extLst>
            </p:cNvPr>
            <p:cNvSpPr/>
            <p:nvPr/>
          </p:nvSpPr>
          <p:spPr>
            <a:xfrm>
              <a:off x="5687651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id="{D4357350-452D-694E-ACD0-ED419DA5FC48}"/>
                </a:ext>
              </a:extLst>
            </p:cNvPr>
            <p:cNvSpPr/>
            <p:nvPr/>
          </p:nvSpPr>
          <p:spPr>
            <a:xfrm>
              <a:off x="5948030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8" name="矩形 297">
              <a:extLst>
                <a:ext uri="{FF2B5EF4-FFF2-40B4-BE49-F238E27FC236}">
                  <a16:creationId xmlns:a16="http://schemas.microsoft.com/office/drawing/2014/main" id="{FF3D323D-1A14-5241-8D27-DEF9614FF5B6}"/>
                </a:ext>
              </a:extLst>
            </p:cNvPr>
            <p:cNvSpPr/>
            <p:nvPr/>
          </p:nvSpPr>
          <p:spPr>
            <a:xfrm>
              <a:off x="6208409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9" name="矩形 298">
              <a:extLst>
                <a:ext uri="{FF2B5EF4-FFF2-40B4-BE49-F238E27FC236}">
                  <a16:creationId xmlns:a16="http://schemas.microsoft.com/office/drawing/2014/main" id="{9769D0C0-EBAA-6146-8832-A5C3E038672C}"/>
                </a:ext>
              </a:extLst>
            </p:cNvPr>
            <p:cNvSpPr/>
            <p:nvPr/>
          </p:nvSpPr>
          <p:spPr>
            <a:xfrm>
              <a:off x="6468788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0" name="矩形 299">
              <a:extLst>
                <a:ext uri="{FF2B5EF4-FFF2-40B4-BE49-F238E27FC236}">
                  <a16:creationId xmlns:a16="http://schemas.microsoft.com/office/drawing/2014/main" id="{E094F89A-B6EC-2144-BE35-24645BB3DDB3}"/>
                </a:ext>
              </a:extLst>
            </p:cNvPr>
            <p:cNvSpPr/>
            <p:nvPr/>
          </p:nvSpPr>
          <p:spPr>
            <a:xfrm>
              <a:off x="6729167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1" name="矩形 300">
              <a:extLst>
                <a:ext uri="{FF2B5EF4-FFF2-40B4-BE49-F238E27FC236}">
                  <a16:creationId xmlns:a16="http://schemas.microsoft.com/office/drawing/2014/main" id="{92F2B62C-1B06-1448-AC0B-08250F2CD7E0}"/>
                </a:ext>
              </a:extLst>
            </p:cNvPr>
            <p:cNvSpPr/>
            <p:nvPr/>
          </p:nvSpPr>
          <p:spPr>
            <a:xfrm>
              <a:off x="7249925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2" name="矩形 301">
              <a:extLst>
                <a:ext uri="{FF2B5EF4-FFF2-40B4-BE49-F238E27FC236}">
                  <a16:creationId xmlns:a16="http://schemas.microsoft.com/office/drawing/2014/main" id="{8E2E0900-5EEE-C243-A880-16400531B9DE}"/>
                </a:ext>
              </a:extLst>
            </p:cNvPr>
            <p:cNvSpPr/>
            <p:nvPr/>
          </p:nvSpPr>
          <p:spPr>
            <a:xfrm>
              <a:off x="7770689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3" name="矩形 302">
              <a:extLst>
                <a:ext uri="{FF2B5EF4-FFF2-40B4-BE49-F238E27FC236}">
                  <a16:creationId xmlns:a16="http://schemas.microsoft.com/office/drawing/2014/main" id="{C1E103AB-050C-1E4F-9534-4E09473D8568}"/>
                </a:ext>
              </a:extLst>
            </p:cNvPr>
            <p:cNvSpPr/>
            <p:nvPr/>
          </p:nvSpPr>
          <p:spPr>
            <a:xfrm>
              <a:off x="6989546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4" name="矩形 303">
              <a:extLst>
                <a:ext uri="{FF2B5EF4-FFF2-40B4-BE49-F238E27FC236}">
                  <a16:creationId xmlns:a16="http://schemas.microsoft.com/office/drawing/2014/main" id="{F4904169-B31D-4E40-82A0-68CD7A8B9E79}"/>
                </a:ext>
              </a:extLst>
            </p:cNvPr>
            <p:cNvSpPr/>
            <p:nvPr/>
          </p:nvSpPr>
          <p:spPr>
            <a:xfrm>
              <a:off x="7510304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6" name="矩形 305">
              <a:extLst>
                <a:ext uri="{FF2B5EF4-FFF2-40B4-BE49-F238E27FC236}">
                  <a16:creationId xmlns:a16="http://schemas.microsoft.com/office/drawing/2014/main" id="{C7761159-92F6-3543-91DC-5768A51B8AE2}"/>
                </a:ext>
              </a:extLst>
            </p:cNvPr>
            <p:cNvSpPr/>
            <p:nvPr/>
          </p:nvSpPr>
          <p:spPr>
            <a:xfrm>
              <a:off x="3864998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7" name="矩形 306">
              <a:extLst>
                <a:ext uri="{FF2B5EF4-FFF2-40B4-BE49-F238E27FC236}">
                  <a16:creationId xmlns:a16="http://schemas.microsoft.com/office/drawing/2014/main" id="{907FC669-9EFD-EF47-9464-A7156B9FFDAF}"/>
                </a:ext>
              </a:extLst>
            </p:cNvPr>
            <p:cNvSpPr/>
            <p:nvPr/>
          </p:nvSpPr>
          <p:spPr>
            <a:xfrm>
              <a:off x="4125377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8" name="矩形 307">
              <a:extLst>
                <a:ext uri="{FF2B5EF4-FFF2-40B4-BE49-F238E27FC236}">
                  <a16:creationId xmlns:a16="http://schemas.microsoft.com/office/drawing/2014/main" id="{41501904-F88D-D04E-A2B3-C9421728F5B8}"/>
                </a:ext>
              </a:extLst>
            </p:cNvPr>
            <p:cNvSpPr/>
            <p:nvPr/>
          </p:nvSpPr>
          <p:spPr>
            <a:xfrm>
              <a:off x="4385756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9" name="矩形 308">
              <a:extLst>
                <a:ext uri="{FF2B5EF4-FFF2-40B4-BE49-F238E27FC236}">
                  <a16:creationId xmlns:a16="http://schemas.microsoft.com/office/drawing/2014/main" id="{771F2969-7BE3-4F44-B6C4-1FE1CC48E8BE}"/>
                </a:ext>
              </a:extLst>
            </p:cNvPr>
            <p:cNvSpPr/>
            <p:nvPr/>
          </p:nvSpPr>
          <p:spPr>
            <a:xfrm>
              <a:off x="4646135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1" name="矩形 310">
              <a:extLst>
                <a:ext uri="{FF2B5EF4-FFF2-40B4-BE49-F238E27FC236}">
                  <a16:creationId xmlns:a16="http://schemas.microsoft.com/office/drawing/2014/main" id="{0BE4C263-9605-2343-945C-E8007636C940}"/>
                </a:ext>
              </a:extLst>
            </p:cNvPr>
            <p:cNvSpPr/>
            <p:nvPr/>
          </p:nvSpPr>
          <p:spPr>
            <a:xfrm>
              <a:off x="5166893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3" name="矩形 312">
              <a:extLst>
                <a:ext uri="{FF2B5EF4-FFF2-40B4-BE49-F238E27FC236}">
                  <a16:creationId xmlns:a16="http://schemas.microsoft.com/office/drawing/2014/main" id="{EDB5947C-2669-5A4F-B227-4E0DFF131BF0}"/>
                </a:ext>
              </a:extLst>
            </p:cNvPr>
            <p:cNvSpPr/>
            <p:nvPr/>
          </p:nvSpPr>
          <p:spPr>
            <a:xfrm>
              <a:off x="5687651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4" name="矩形 313">
              <a:extLst>
                <a:ext uri="{FF2B5EF4-FFF2-40B4-BE49-F238E27FC236}">
                  <a16:creationId xmlns:a16="http://schemas.microsoft.com/office/drawing/2014/main" id="{2187DDDA-5EA9-7644-83DD-531E1AB727FB}"/>
                </a:ext>
              </a:extLst>
            </p:cNvPr>
            <p:cNvSpPr/>
            <p:nvPr/>
          </p:nvSpPr>
          <p:spPr>
            <a:xfrm>
              <a:off x="5948030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5" name="矩形 314">
              <a:extLst>
                <a:ext uri="{FF2B5EF4-FFF2-40B4-BE49-F238E27FC236}">
                  <a16:creationId xmlns:a16="http://schemas.microsoft.com/office/drawing/2014/main" id="{CEC2A981-0BFE-2B4A-B6F5-DDDEEAE47BFC}"/>
                </a:ext>
              </a:extLst>
            </p:cNvPr>
            <p:cNvSpPr/>
            <p:nvPr/>
          </p:nvSpPr>
          <p:spPr>
            <a:xfrm>
              <a:off x="6208409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6" name="矩形 315">
              <a:extLst>
                <a:ext uri="{FF2B5EF4-FFF2-40B4-BE49-F238E27FC236}">
                  <a16:creationId xmlns:a16="http://schemas.microsoft.com/office/drawing/2014/main" id="{3D2FEFCF-409F-184D-8382-B11F61AF66C0}"/>
                </a:ext>
              </a:extLst>
            </p:cNvPr>
            <p:cNvSpPr/>
            <p:nvPr/>
          </p:nvSpPr>
          <p:spPr>
            <a:xfrm>
              <a:off x="6468788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7" name="矩形 316">
              <a:extLst>
                <a:ext uri="{FF2B5EF4-FFF2-40B4-BE49-F238E27FC236}">
                  <a16:creationId xmlns:a16="http://schemas.microsoft.com/office/drawing/2014/main" id="{7C8C125A-98A3-1246-BF07-9B5EEE3B43C5}"/>
                </a:ext>
              </a:extLst>
            </p:cNvPr>
            <p:cNvSpPr/>
            <p:nvPr/>
          </p:nvSpPr>
          <p:spPr>
            <a:xfrm>
              <a:off x="6729167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8" name="矩形 317">
              <a:extLst>
                <a:ext uri="{FF2B5EF4-FFF2-40B4-BE49-F238E27FC236}">
                  <a16:creationId xmlns:a16="http://schemas.microsoft.com/office/drawing/2014/main" id="{2871419B-A4DE-8C4D-BA50-7F39FA7AA1A2}"/>
                </a:ext>
              </a:extLst>
            </p:cNvPr>
            <p:cNvSpPr/>
            <p:nvPr/>
          </p:nvSpPr>
          <p:spPr>
            <a:xfrm>
              <a:off x="7249925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9" name="矩形 318">
              <a:extLst>
                <a:ext uri="{FF2B5EF4-FFF2-40B4-BE49-F238E27FC236}">
                  <a16:creationId xmlns:a16="http://schemas.microsoft.com/office/drawing/2014/main" id="{F2BF1BC7-ABC9-8049-A083-81230E9D3655}"/>
                </a:ext>
              </a:extLst>
            </p:cNvPr>
            <p:cNvSpPr/>
            <p:nvPr/>
          </p:nvSpPr>
          <p:spPr>
            <a:xfrm>
              <a:off x="7770689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0" name="矩形 319">
              <a:extLst>
                <a:ext uri="{FF2B5EF4-FFF2-40B4-BE49-F238E27FC236}">
                  <a16:creationId xmlns:a16="http://schemas.microsoft.com/office/drawing/2014/main" id="{6515FC4E-B1C8-9E4A-9730-27E3213F38C4}"/>
                </a:ext>
              </a:extLst>
            </p:cNvPr>
            <p:cNvSpPr/>
            <p:nvPr/>
          </p:nvSpPr>
          <p:spPr>
            <a:xfrm>
              <a:off x="6989546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1" name="矩形 320">
              <a:extLst>
                <a:ext uri="{FF2B5EF4-FFF2-40B4-BE49-F238E27FC236}">
                  <a16:creationId xmlns:a16="http://schemas.microsoft.com/office/drawing/2014/main" id="{66BD1F83-25B0-D945-AB4C-12EBF836CF90}"/>
                </a:ext>
              </a:extLst>
            </p:cNvPr>
            <p:cNvSpPr/>
            <p:nvPr/>
          </p:nvSpPr>
          <p:spPr>
            <a:xfrm>
              <a:off x="7510304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3" name="矩形 322">
              <a:extLst>
                <a:ext uri="{FF2B5EF4-FFF2-40B4-BE49-F238E27FC236}">
                  <a16:creationId xmlns:a16="http://schemas.microsoft.com/office/drawing/2014/main" id="{020E6779-4F77-F14C-A3F3-C4D23E66DD8B}"/>
                </a:ext>
              </a:extLst>
            </p:cNvPr>
            <p:cNvSpPr/>
            <p:nvPr/>
          </p:nvSpPr>
          <p:spPr>
            <a:xfrm>
              <a:off x="3864998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4" name="矩形 323">
              <a:extLst>
                <a:ext uri="{FF2B5EF4-FFF2-40B4-BE49-F238E27FC236}">
                  <a16:creationId xmlns:a16="http://schemas.microsoft.com/office/drawing/2014/main" id="{334D67AF-64CA-2044-A95F-6111E48CCFDD}"/>
                </a:ext>
              </a:extLst>
            </p:cNvPr>
            <p:cNvSpPr/>
            <p:nvPr/>
          </p:nvSpPr>
          <p:spPr>
            <a:xfrm>
              <a:off x="4125377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5" name="矩形 324">
              <a:extLst>
                <a:ext uri="{FF2B5EF4-FFF2-40B4-BE49-F238E27FC236}">
                  <a16:creationId xmlns:a16="http://schemas.microsoft.com/office/drawing/2014/main" id="{F8BCA9E7-827F-B94D-AE82-5EF371E950A9}"/>
                </a:ext>
              </a:extLst>
            </p:cNvPr>
            <p:cNvSpPr/>
            <p:nvPr/>
          </p:nvSpPr>
          <p:spPr>
            <a:xfrm>
              <a:off x="4385756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6" name="矩形 325">
              <a:extLst>
                <a:ext uri="{FF2B5EF4-FFF2-40B4-BE49-F238E27FC236}">
                  <a16:creationId xmlns:a16="http://schemas.microsoft.com/office/drawing/2014/main" id="{766F902A-D610-F64E-BAA1-3F0A4D569B71}"/>
                </a:ext>
              </a:extLst>
            </p:cNvPr>
            <p:cNvSpPr/>
            <p:nvPr/>
          </p:nvSpPr>
          <p:spPr>
            <a:xfrm>
              <a:off x="4646135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8" name="矩形 327">
              <a:extLst>
                <a:ext uri="{FF2B5EF4-FFF2-40B4-BE49-F238E27FC236}">
                  <a16:creationId xmlns:a16="http://schemas.microsoft.com/office/drawing/2014/main" id="{0B0FF424-67B8-E442-825C-D5C32AE00C5C}"/>
                </a:ext>
              </a:extLst>
            </p:cNvPr>
            <p:cNvSpPr/>
            <p:nvPr/>
          </p:nvSpPr>
          <p:spPr>
            <a:xfrm>
              <a:off x="5166893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9" name="矩形 328">
              <a:extLst>
                <a:ext uri="{FF2B5EF4-FFF2-40B4-BE49-F238E27FC236}">
                  <a16:creationId xmlns:a16="http://schemas.microsoft.com/office/drawing/2014/main" id="{E7D2B0F8-030C-2D44-A44D-7347F29A26B0}"/>
                </a:ext>
              </a:extLst>
            </p:cNvPr>
            <p:cNvSpPr/>
            <p:nvPr/>
          </p:nvSpPr>
          <p:spPr>
            <a:xfrm>
              <a:off x="5427272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1" name="矩形 330">
              <a:extLst>
                <a:ext uri="{FF2B5EF4-FFF2-40B4-BE49-F238E27FC236}">
                  <a16:creationId xmlns:a16="http://schemas.microsoft.com/office/drawing/2014/main" id="{0C66C6CF-43E5-2048-B4C5-CD27668EC255}"/>
                </a:ext>
              </a:extLst>
            </p:cNvPr>
            <p:cNvSpPr/>
            <p:nvPr/>
          </p:nvSpPr>
          <p:spPr>
            <a:xfrm>
              <a:off x="5948030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2" name="矩形 331">
              <a:extLst>
                <a:ext uri="{FF2B5EF4-FFF2-40B4-BE49-F238E27FC236}">
                  <a16:creationId xmlns:a16="http://schemas.microsoft.com/office/drawing/2014/main" id="{6E592729-A271-2240-8AA4-F0E6853F6188}"/>
                </a:ext>
              </a:extLst>
            </p:cNvPr>
            <p:cNvSpPr/>
            <p:nvPr/>
          </p:nvSpPr>
          <p:spPr>
            <a:xfrm>
              <a:off x="6208409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3" name="矩形 332">
              <a:extLst>
                <a:ext uri="{FF2B5EF4-FFF2-40B4-BE49-F238E27FC236}">
                  <a16:creationId xmlns:a16="http://schemas.microsoft.com/office/drawing/2014/main" id="{A1B1A18D-0DD6-414E-841F-C0007B2F14D6}"/>
                </a:ext>
              </a:extLst>
            </p:cNvPr>
            <p:cNvSpPr/>
            <p:nvPr/>
          </p:nvSpPr>
          <p:spPr>
            <a:xfrm>
              <a:off x="6468788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4" name="矩形 333">
              <a:extLst>
                <a:ext uri="{FF2B5EF4-FFF2-40B4-BE49-F238E27FC236}">
                  <a16:creationId xmlns:a16="http://schemas.microsoft.com/office/drawing/2014/main" id="{6DA53E39-B12A-0F40-A81F-37F0826BB11B}"/>
                </a:ext>
              </a:extLst>
            </p:cNvPr>
            <p:cNvSpPr/>
            <p:nvPr/>
          </p:nvSpPr>
          <p:spPr>
            <a:xfrm>
              <a:off x="6729167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5" name="矩形 334">
              <a:extLst>
                <a:ext uri="{FF2B5EF4-FFF2-40B4-BE49-F238E27FC236}">
                  <a16:creationId xmlns:a16="http://schemas.microsoft.com/office/drawing/2014/main" id="{0BCFDB6A-C833-8E45-BA37-DD90A7C5C7BF}"/>
                </a:ext>
              </a:extLst>
            </p:cNvPr>
            <p:cNvSpPr/>
            <p:nvPr/>
          </p:nvSpPr>
          <p:spPr>
            <a:xfrm>
              <a:off x="7249925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6" name="矩形 335">
              <a:extLst>
                <a:ext uri="{FF2B5EF4-FFF2-40B4-BE49-F238E27FC236}">
                  <a16:creationId xmlns:a16="http://schemas.microsoft.com/office/drawing/2014/main" id="{BCF125BD-FC1A-BF45-AFFF-00D7AD138EC0}"/>
                </a:ext>
              </a:extLst>
            </p:cNvPr>
            <p:cNvSpPr/>
            <p:nvPr/>
          </p:nvSpPr>
          <p:spPr>
            <a:xfrm>
              <a:off x="7770689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7" name="椭圆 336">
              <a:extLst>
                <a:ext uri="{FF2B5EF4-FFF2-40B4-BE49-F238E27FC236}">
                  <a16:creationId xmlns:a16="http://schemas.microsoft.com/office/drawing/2014/main" id="{9DCBA10A-A7C4-4C42-9B0E-007B4F26996C}"/>
                </a:ext>
              </a:extLst>
            </p:cNvPr>
            <p:cNvSpPr/>
            <p:nvPr/>
          </p:nvSpPr>
          <p:spPr>
            <a:xfrm>
              <a:off x="6989546" y="5086501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矩形 337">
              <a:extLst>
                <a:ext uri="{FF2B5EF4-FFF2-40B4-BE49-F238E27FC236}">
                  <a16:creationId xmlns:a16="http://schemas.microsoft.com/office/drawing/2014/main" id="{340223A9-8472-6E44-8174-6FE23E5D6BF8}"/>
                </a:ext>
              </a:extLst>
            </p:cNvPr>
            <p:cNvSpPr/>
            <p:nvPr/>
          </p:nvSpPr>
          <p:spPr>
            <a:xfrm>
              <a:off x="7510304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40" name="矩形 339">
              <a:extLst>
                <a:ext uri="{FF2B5EF4-FFF2-40B4-BE49-F238E27FC236}">
                  <a16:creationId xmlns:a16="http://schemas.microsoft.com/office/drawing/2014/main" id="{CF2A3560-025F-3642-B0B4-88D91B620047}"/>
                </a:ext>
              </a:extLst>
            </p:cNvPr>
            <p:cNvSpPr/>
            <p:nvPr/>
          </p:nvSpPr>
          <p:spPr>
            <a:xfrm>
              <a:off x="3864998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41" name="矩形 340">
              <a:extLst>
                <a:ext uri="{FF2B5EF4-FFF2-40B4-BE49-F238E27FC236}">
                  <a16:creationId xmlns:a16="http://schemas.microsoft.com/office/drawing/2014/main" id="{55AFAFE0-09CA-884C-B369-3377288010CB}"/>
                </a:ext>
              </a:extLst>
            </p:cNvPr>
            <p:cNvSpPr/>
            <p:nvPr/>
          </p:nvSpPr>
          <p:spPr>
            <a:xfrm>
              <a:off x="4125377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42" name="矩形 341">
              <a:extLst>
                <a:ext uri="{FF2B5EF4-FFF2-40B4-BE49-F238E27FC236}">
                  <a16:creationId xmlns:a16="http://schemas.microsoft.com/office/drawing/2014/main" id="{78370654-FC08-2449-90AE-D037BD8392AA}"/>
                </a:ext>
              </a:extLst>
            </p:cNvPr>
            <p:cNvSpPr/>
            <p:nvPr/>
          </p:nvSpPr>
          <p:spPr>
            <a:xfrm>
              <a:off x="4385756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43" name="矩形 342">
              <a:extLst>
                <a:ext uri="{FF2B5EF4-FFF2-40B4-BE49-F238E27FC236}">
                  <a16:creationId xmlns:a16="http://schemas.microsoft.com/office/drawing/2014/main" id="{BE6D57BB-9A4E-CB4F-94AA-0AC7A9CD4D87}"/>
                </a:ext>
              </a:extLst>
            </p:cNvPr>
            <p:cNvSpPr/>
            <p:nvPr/>
          </p:nvSpPr>
          <p:spPr>
            <a:xfrm>
              <a:off x="4646135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44" name="矩形 343">
              <a:extLst>
                <a:ext uri="{FF2B5EF4-FFF2-40B4-BE49-F238E27FC236}">
                  <a16:creationId xmlns:a16="http://schemas.microsoft.com/office/drawing/2014/main" id="{43804637-2B77-094D-AE91-5C84C29A4A29}"/>
                </a:ext>
              </a:extLst>
            </p:cNvPr>
            <p:cNvSpPr/>
            <p:nvPr/>
          </p:nvSpPr>
          <p:spPr>
            <a:xfrm>
              <a:off x="4906514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45" name="矩形 344">
              <a:extLst>
                <a:ext uri="{FF2B5EF4-FFF2-40B4-BE49-F238E27FC236}">
                  <a16:creationId xmlns:a16="http://schemas.microsoft.com/office/drawing/2014/main" id="{6E343B07-4E5C-BF48-976C-BEE7267BD025}"/>
                </a:ext>
              </a:extLst>
            </p:cNvPr>
            <p:cNvSpPr/>
            <p:nvPr/>
          </p:nvSpPr>
          <p:spPr>
            <a:xfrm>
              <a:off x="5166893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46" name="矩形 345">
              <a:extLst>
                <a:ext uri="{FF2B5EF4-FFF2-40B4-BE49-F238E27FC236}">
                  <a16:creationId xmlns:a16="http://schemas.microsoft.com/office/drawing/2014/main" id="{BB3BB549-3BD0-DE4E-BA7B-2ED494E0F50B}"/>
                </a:ext>
              </a:extLst>
            </p:cNvPr>
            <p:cNvSpPr/>
            <p:nvPr/>
          </p:nvSpPr>
          <p:spPr>
            <a:xfrm>
              <a:off x="5427272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48" name="矩形 347">
              <a:extLst>
                <a:ext uri="{FF2B5EF4-FFF2-40B4-BE49-F238E27FC236}">
                  <a16:creationId xmlns:a16="http://schemas.microsoft.com/office/drawing/2014/main" id="{A334ED95-4CBB-4442-B248-DC19F46299E8}"/>
                </a:ext>
              </a:extLst>
            </p:cNvPr>
            <p:cNvSpPr/>
            <p:nvPr/>
          </p:nvSpPr>
          <p:spPr>
            <a:xfrm>
              <a:off x="5948030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49" name="矩形 348">
              <a:extLst>
                <a:ext uri="{FF2B5EF4-FFF2-40B4-BE49-F238E27FC236}">
                  <a16:creationId xmlns:a16="http://schemas.microsoft.com/office/drawing/2014/main" id="{FC5597D6-11FF-FB4C-B02B-BCDBB4C03FCE}"/>
                </a:ext>
              </a:extLst>
            </p:cNvPr>
            <p:cNvSpPr/>
            <p:nvPr/>
          </p:nvSpPr>
          <p:spPr>
            <a:xfrm>
              <a:off x="6208409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50" name="矩形 349">
              <a:extLst>
                <a:ext uri="{FF2B5EF4-FFF2-40B4-BE49-F238E27FC236}">
                  <a16:creationId xmlns:a16="http://schemas.microsoft.com/office/drawing/2014/main" id="{FF8CC1B6-E83D-0B4D-8B5B-928C43DD6482}"/>
                </a:ext>
              </a:extLst>
            </p:cNvPr>
            <p:cNvSpPr/>
            <p:nvPr/>
          </p:nvSpPr>
          <p:spPr>
            <a:xfrm>
              <a:off x="6468788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51" name="矩形 350">
              <a:extLst>
                <a:ext uri="{FF2B5EF4-FFF2-40B4-BE49-F238E27FC236}">
                  <a16:creationId xmlns:a16="http://schemas.microsoft.com/office/drawing/2014/main" id="{31BE6E66-7532-A74A-851B-2C974E8C2C0A}"/>
                </a:ext>
              </a:extLst>
            </p:cNvPr>
            <p:cNvSpPr/>
            <p:nvPr/>
          </p:nvSpPr>
          <p:spPr>
            <a:xfrm>
              <a:off x="6729167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52" name="矩形 351">
              <a:extLst>
                <a:ext uri="{FF2B5EF4-FFF2-40B4-BE49-F238E27FC236}">
                  <a16:creationId xmlns:a16="http://schemas.microsoft.com/office/drawing/2014/main" id="{00AB4D25-7FA4-D646-B9A6-3C4DAE323775}"/>
                </a:ext>
              </a:extLst>
            </p:cNvPr>
            <p:cNvSpPr/>
            <p:nvPr/>
          </p:nvSpPr>
          <p:spPr>
            <a:xfrm>
              <a:off x="7249925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53" name="矩形 352">
              <a:extLst>
                <a:ext uri="{FF2B5EF4-FFF2-40B4-BE49-F238E27FC236}">
                  <a16:creationId xmlns:a16="http://schemas.microsoft.com/office/drawing/2014/main" id="{1B554195-2738-2841-A470-74CF0D14BB9A}"/>
                </a:ext>
              </a:extLst>
            </p:cNvPr>
            <p:cNvSpPr/>
            <p:nvPr/>
          </p:nvSpPr>
          <p:spPr>
            <a:xfrm>
              <a:off x="7770689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54" name="矩形 353">
              <a:extLst>
                <a:ext uri="{FF2B5EF4-FFF2-40B4-BE49-F238E27FC236}">
                  <a16:creationId xmlns:a16="http://schemas.microsoft.com/office/drawing/2014/main" id="{038987E7-EF02-5E42-908E-554B4B4356A7}"/>
                </a:ext>
              </a:extLst>
            </p:cNvPr>
            <p:cNvSpPr/>
            <p:nvPr/>
          </p:nvSpPr>
          <p:spPr>
            <a:xfrm>
              <a:off x="6989546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55" name="椭圆 354">
              <a:extLst>
                <a:ext uri="{FF2B5EF4-FFF2-40B4-BE49-F238E27FC236}">
                  <a16:creationId xmlns:a16="http://schemas.microsoft.com/office/drawing/2014/main" id="{7C438188-39F2-7E49-B35E-1798629FEC14}"/>
                </a:ext>
              </a:extLst>
            </p:cNvPr>
            <p:cNvSpPr/>
            <p:nvPr/>
          </p:nvSpPr>
          <p:spPr>
            <a:xfrm>
              <a:off x="7510304" y="5345803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椭圆 360">
              <a:extLst>
                <a:ext uri="{FF2B5EF4-FFF2-40B4-BE49-F238E27FC236}">
                  <a16:creationId xmlns:a16="http://schemas.microsoft.com/office/drawing/2014/main" id="{72D1F830-4E1B-3542-93A8-02E764AF7DFC}"/>
                </a:ext>
              </a:extLst>
            </p:cNvPr>
            <p:cNvSpPr/>
            <p:nvPr/>
          </p:nvSpPr>
          <p:spPr>
            <a:xfrm>
              <a:off x="7249395" y="40499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椭圆 361">
              <a:extLst>
                <a:ext uri="{FF2B5EF4-FFF2-40B4-BE49-F238E27FC236}">
                  <a16:creationId xmlns:a16="http://schemas.microsoft.com/office/drawing/2014/main" id="{5FF55ED7-5D5B-554A-80D8-F8A1BEC71A23}"/>
                </a:ext>
              </a:extLst>
            </p:cNvPr>
            <p:cNvSpPr/>
            <p:nvPr/>
          </p:nvSpPr>
          <p:spPr>
            <a:xfrm>
              <a:off x="7767795" y="37907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椭圆 362">
              <a:extLst>
                <a:ext uri="{FF2B5EF4-FFF2-40B4-BE49-F238E27FC236}">
                  <a16:creationId xmlns:a16="http://schemas.microsoft.com/office/drawing/2014/main" id="{7E8E8874-1F4E-DC45-A5F3-779525F8FBD0}"/>
                </a:ext>
              </a:extLst>
            </p:cNvPr>
            <p:cNvSpPr/>
            <p:nvPr/>
          </p:nvSpPr>
          <p:spPr>
            <a:xfrm>
              <a:off x="6988113" y="43091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椭圆 363">
              <a:extLst>
                <a:ext uri="{FF2B5EF4-FFF2-40B4-BE49-F238E27FC236}">
                  <a16:creationId xmlns:a16="http://schemas.microsoft.com/office/drawing/2014/main" id="{E63CF70B-D31E-324C-BB4A-65233C6A2818}"/>
                </a:ext>
              </a:extLst>
            </p:cNvPr>
            <p:cNvSpPr/>
            <p:nvPr/>
          </p:nvSpPr>
          <p:spPr>
            <a:xfrm>
              <a:off x="7248600" y="45683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椭圆 364">
              <a:extLst>
                <a:ext uri="{FF2B5EF4-FFF2-40B4-BE49-F238E27FC236}">
                  <a16:creationId xmlns:a16="http://schemas.microsoft.com/office/drawing/2014/main" id="{BF9CB7B5-097C-504E-98F8-6EA578A867D9}"/>
                </a:ext>
              </a:extLst>
            </p:cNvPr>
            <p:cNvSpPr/>
            <p:nvPr/>
          </p:nvSpPr>
          <p:spPr>
            <a:xfrm>
              <a:off x="4905189" y="48275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椭圆 365">
              <a:extLst>
                <a:ext uri="{FF2B5EF4-FFF2-40B4-BE49-F238E27FC236}">
                  <a16:creationId xmlns:a16="http://schemas.microsoft.com/office/drawing/2014/main" id="{3C9E04CA-8FE1-C644-8667-604997174C03}"/>
                </a:ext>
              </a:extLst>
            </p:cNvPr>
            <p:cNvSpPr/>
            <p:nvPr/>
          </p:nvSpPr>
          <p:spPr>
            <a:xfrm>
              <a:off x="4905795" y="50867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椭圆 366">
              <a:extLst>
                <a:ext uri="{FF2B5EF4-FFF2-40B4-BE49-F238E27FC236}">
                  <a16:creationId xmlns:a16="http://schemas.microsoft.com/office/drawing/2014/main" id="{C89CCCB4-176E-2042-9834-A7990D9FB347}"/>
                </a:ext>
              </a:extLst>
            </p:cNvPr>
            <p:cNvSpPr/>
            <p:nvPr/>
          </p:nvSpPr>
          <p:spPr>
            <a:xfrm>
              <a:off x="4905189" y="56051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椭圆 367">
              <a:extLst>
                <a:ext uri="{FF2B5EF4-FFF2-40B4-BE49-F238E27FC236}">
                  <a16:creationId xmlns:a16="http://schemas.microsoft.com/office/drawing/2014/main" id="{A2E7315F-FFFE-7E4B-8C7A-C931D05BE102}"/>
                </a:ext>
              </a:extLst>
            </p:cNvPr>
            <p:cNvSpPr/>
            <p:nvPr/>
          </p:nvSpPr>
          <p:spPr>
            <a:xfrm>
              <a:off x="5425947" y="48275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椭圆 368">
              <a:extLst>
                <a:ext uri="{FF2B5EF4-FFF2-40B4-BE49-F238E27FC236}">
                  <a16:creationId xmlns:a16="http://schemas.microsoft.com/office/drawing/2014/main" id="{9DC8901E-BFC7-8B47-8879-2E90C79C23AC}"/>
                </a:ext>
              </a:extLst>
            </p:cNvPr>
            <p:cNvSpPr/>
            <p:nvPr/>
          </p:nvSpPr>
          <p:spPr>
            <a:xfrm>
              <a:off x="5686326" y="50867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椭圆 369">
              <a:extLst>
                <a:ext uri="{FF2B5EF4-FFF2-40B4-BE49-F238E27FC236}">
                  <a16:creationId xmlns:a16="http://schemas.microsoft.com/office/drawing/2014/main" id="{8EF1FA2F-4DE7-2A47-B8E3-C2F6FF34D030}"/>
                </a:ext>
              </a:extLst>
            </p:cNvPr>
            <p:cNvSpPr/>
            <p:nvPr/>
          </p:nvSpPr>
          <p:spPr>
            <a:xfrm>
              <a:off x="5686326" y="53459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矩形 390">
              <a:extLst>
                <a:ext uri="{FF2B5EF4-FFF2-40B4-BE49-F238E27FC236}">
                  <a16:creationId xmlns:a16="http://schemas.microsoft.com/office/drawing/2014/main" id="{73F53E5B-6DD6-7C4F-9D50-238402395329}"/>
                </a:ext>
              </a:extLst>
            </p:cNvPr>
            <p:cNvSpPr/>
            <p:nvPr/>
          </p:nvSpPr>
          <p:spPr>
            <a:xfrm>
              <a:off x="7508979" y="430920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cxnSp>
        <p:nvCxnSpPr>
          <p:cNvPr id="392" name="直线箭头连接符 391">
            <a:extLst>
              <a:ext uri="{FF2B5EF4-FFF2-40B4-BE49-F238E27FC236}">
                <a16:creationId xmlns:a16="http://schemas.microsoft.com/office/drawing/2014/main" id="{E1E0EBF0-015B-EB43-8621-74B03CFF26D9}"/>
              </a:ext>
            </a:extLst>
          </p:cNvPr>
          <p:cNvCxnSpPr>
            <a:cxnSpLocks/>
          </p:cNvCxnSpPr>
          <p:nvPr/>
        </p:nvCxnSpPr>
        <p:spPr>
          <a:xfrm>
            <a:off x="1922580" y="4668347"/>
            <a:ext cx="0" cy="19809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3" name="直线箭头连接符 392">
            <a:extLst>
              <a:ext uri="{FF2B5EF4-FFF2-40B4-BE49-F238E27FC236}">
                <a16:creationId xmlns:a16="http://schemas.microsoft.com/office/drawing/2014/main" id="{4C5283F8-6237-C248-94A6-E54234587340}"/>
              </a:ext>
            </a:extLst>
          </p:cNvPr>
          <p:cNvCxnSpPr>
            <a:cxnSpLocks/>
          </p:cNvCxnSpPr>
          <p:nvPr/>
        </p:nvCxnSpPr>
        <p:spPr>
          <a:xfrm>
            <a:off x="2281676" y="4672049"/>
            <a:ext cx="0" cy="19809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4" name="直线箭头连接符 393">
            <a:extLst>
              <a:ext uri="{FF2B5EF4-FFF2-40B4-BE49-F238E27FC236}">
                <a16:creationId xmlns:a16="http://schemas.microsoft.com/office/drawing/2014/main" id="{4DC8A627-4FD2-1841-BAAD-DE45D614069B}"/>
              </a:ext>
            </a:extLst>
          </p:cNvPr>
          <p:cNvCxnSpPr>
            <a:cxnSpLocks/>
          </p:cNvCxnSpPr>
          <p:nvPr/>
        </p:nvCxnSpPr>
        <p:spPr>
          <a:xfrm>
            <a:off x="2644474" y="4672049"/>
            <a:ext cx="0" cy="19809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5" name="直线箭头连接符 394">
            <a:extLst>
              <a:ext uri="{FF2B5EF4-FFF2-40B4-BE49-F238E27FC236}">
                <a16:creationId xmlns:a16="http://schemas.microsoft.com/office/drawing/2014/main" id="{EC976216-1B15-FD43-8AF3-FCA8978509D2}"/>
              </a:ext>
            </a:extLst>
          </p:cNvPr>
          <p:cNvCxnSpPr>
            <a:cxnSpLocks/>
          </p:cNvCxnSpPr>
          <p:nvPr/>
        </p:nvCxnSpPr>
        <p:spPr>
          <a:xfrm>
            <a:off x="3003571" y="4672049"/>
            <a:ext cx="0" cy="19809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6" name="直线箭头连接符 395">
            <a:extLst>
              <a:ext uri="{FF2B5EF4-FFF2-40B4-BE49-F238E27FC236}">
                <a16:creationId xmlns:a16="http://schemas.microsoft.com/office/drawing/2014/main" id="{3F363FF7-5FEC-4944-8B9A-1EB048D4A9DA}"/>
              </a:ext>
            </a:extLst>
          </p:cNvPr>
          <p:cNvCxnSpPr>
            <a:cxnSpLocks/>
          </p:cNvCxnSpPr>
          <p:nvPr/>
        </p:nvCxnSpPr>
        <p:spPr>
          <a:xfrm>
            <a:off x="3362667" y="4664645"/>
            <a:ext cx="0" cy="19809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右箭头 33">
            <a:extLst>
              <a:ext uri="{FF2B5EF4-FFF2-40B4-BE49-F238E27FC236}">
                <a16:creationId xmlns:a16="http://schemas.microsoft.com/office/drawing/2014/main" id="{7812AD9D-EFA9-4E47-B703-3DD10477B39F}"/>
              </a:ext>
            </a:extLst>
          </p:cNvPr>
          <p:cNvSpPr/>
          <p:nvPr/>
        </p:nvSpPr>
        <p:spPr>
          <a:xfrm>
            <a:off x="3357931" y="2117045"/>
            <a:ext cx="469790" cy="158146"/>
          </a:xfrm>
          <a:prstGeom prst="rightArrow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8" name="右箭头 397">
            <a:extLst>
              <a:ext uri="{FF2B5EF4-FFF2-40B4-BE49-F238E27FC236}">
                <a16:creationId xmlns:a16="http://schemas.microsoft.com/office/drawing/2014/main" id="{8BBAB49C-0C73-5C4C-80C3-B2593816407F}"/>
              </a:ext>
            </a:extLst>
          </p:cNvPr>
          <p:cNvSpPr/>
          <p:nvPr/>
        </p:nvSpPr>
        <p:spPr>
          <a:xfrm>
            <a:off x="3363671" y="3122184"/>
            <a:ext cx="458309" cy="158146"/>
          </a:xfrm>
          <a:prstGeom prst="rightArrow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9" name="右箭头 398">
            <a:extLst>
              <a:ext uri="{FF2B5EF4-FFF2-40B4-BE49-F238E27FC236}">
                <a16:creationId xmlns:a16="http://schemas.microsoft.com/office/drawing/2014/main" id="{48377844-02A9-EA43-A48A-F7A9D75E1511}"/>
              </a:ext>
            </a:extLst>
          </p:cNvPr>
          <p:cNvSpPr/>
          <p:nvPr/>
        </p:nvSpPr>
        <p:spPr>
          <a:xfrm>
            <a:off x="3357931" y="4106656"/>
            <a:ext cx="469790" cy="158146"/>
          </a:xfrm>
          <a:prstGeom prst="rightArrow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0" name="右箭头 399">
            <a:extLst>
              <a:ext uri="{FF2B5EF4-FFF2-40B4-BE49-F238E27FC236}">
                <a16:creationId xmlns:a16="http://schemas.microsoft.com/office/drawing/2014/main" id="{1C6D935A-66BA-A04E-BD42-535C461DD6DA}"/>
              </a:ext>
            </a:extLst>
          </p:cNvPr>
          <p:cNvSpPr/>
          <p:nvPr/>
        </p:nvSpPr>
        <p:spPr>
          <a:xfrm>
            <a:off x="3346450" y="5233636"/>
            <a:ext cx="469790" cy="158146"/>
          </a:xfrm>
          <a:prstGeom prst="rightArrow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67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1.45833E-6 0.1467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00065 0.14352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1.45833E-6 0.16504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286" grpId="0"/>
      <p:bldP spid="287" grpId="0"/>
      <p:bldP spid="287" grpId="1"/>
      <p:bldP spid="3" grpId="0" animBg="1"/>
      <p:bldP spid="3" grpId="1" animBg="1"/>
      <p:bldP spid="288" grpId="0" animBg="1"/>
      <p:bldP spid="288" grpId="1" animBg="1"/>
      <p:bldP spid="293" grpId="0" animBg="1"/>
      <p:bldP spid="293" grpId="1" animBg="1"/>
      <p:bldP spid="305" grpId="0" animBg="1"/>
      <p:bldP spid="305" grpId="1" animBg="1"/>
      <p:bldP spid="310" grpId="0" animBg="1"/>
      <p:bldP spid="310" grpId="1" animBg="1"/>
      <p:bldP spid="312" grpId="0" animBg="1"/>
      <p:bldP spid="312" grpId="1" animBg="1"/>
      <p:bldP spid="322" grpId="0" animBg="1"/>
      <p:bldP spid="327" grpId="0" animBg="1"/>
      <p:bldP spid="330" grpId="0" animBg="1"/>
      <p:bldP spid="339" grpId="0" animBg="1"/>
      <p:bldP spid="347" grpId="0" animBg="1"/>
      <p:bldP spid="356" grpId="0" animBg="1"/>
      <p:bldP spid="4" grpId="0"/>
      <p:bldP spid="358" grpId="0" animBg="1"/>
      <p:bldP spid="359" grpId="0" animBg="1"/>
      <p:bldP spid="360" grpId="0" animBg="1"/>
      <p:bldP spid="371" grpId="0" animBg="1"/>
      <p:bldP spid="372" grpId="0" animBg="1"/>
      <p:bldP spid="373" grpId="0" animBg="1"/>
      <p:bldP spid="381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4" grpId="0" animBg="1"/>
      <p:bldP spid="34" grpId="1" animBg="1"/>
      <p:bldP spid="34" grpId="2" animBg="1"/>
      <p:bldP spid="398" grpId="0" animBg="1"/>
      <p:bldP spid="398" grpId="1" animBg="1"/>
      <p:bldP spid="398" grpId="2" animBg="1"/>
      <p:bldP spid="399" grpId="0" animBg="1"/>
      <p:bldP spid="399" grpId="1" animBg="1"/>
      <p:bldP spid="399" grpId="2" animBg="1"/>
      <p:bldP spid="400" grpId="0" animBg="1"/>
      <p:bldP spid="40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圆角矩形 29">
            <a:extLst>
              <a:ext uri="{FF2B5EF4-FFF2-40B4-BE49-F238E27FC236}">
                <a16:creationId xmlns:a16="http://schemas.microsoft.com/office/drawing/2014/main" id="{8CA81820-3A03-9646-8E7E-AD6CBB204D32}"/>
              </a:ext>
            </a:extLst>
          </p:cNvPr>
          <p:cNvSpPr/>
          <p:nvPr/>
        </p:nvSpPr>
        <p:spPr>
          <a:xfrm>
            <a:off x="739037" y="1439918"/>
            <a:ext cx="2298628" cy="794262"/>
          </a:xfrm>
          <a:prstGeom prst="roundRect">
            <a:avLst/>
          </a:prstGeom>
          <a:solidFill>
            <a:srgbClr val="6F9BC5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level</a:t>
            </a:r>
            <a:endParaRPr kumimoji="1"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8CA70D-9C3D-0941-88CE-7F7C8B8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23</a:t>
            </a:fld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3D70166-BF02-0947-B013-192A421F7462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374" name="文本框 373">
            <a:extLst>
              <a:ext uri="{FF2B5EF4-FFF2-40B4-BE49-F238E27FC236}">
                <a16:creationId xmlns:a16="http://schemas.microsoft.com/office/drawing/2014/main" id="{3E1BDDAB-8350-3640-9425-7569426B8EF1}"/>
              </a:ext>
            </a:extLst>
          </p:cNvPr>
          <p:cNvSpPr txBox="1"/>
          <p:nvPr/>
        </p:nvSpPr>
        <p:spPr>
          <a:xfrm>
            <a:off x="248569" y="756319"/>
            <a:ext cx="4459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Tiled data structure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矩形 279">
            <a:extLst>
              <a:ext uri="{FF2B5EF4-FFF2-40B4-BE49-F238E27FC236}">
                <a16:creationId xmlns:a16="http://schemas.microsoft.com/office/drawing/2014/main" id="{A760FA45-DB33-9B44-BD0E-BC7C0C1071D0}"/>
              </a:ext>
            </a:extLst>
          </p:cNvPr>
          <p:cNvSpPr/>
          <p:nvPr/>
        </p:nvSpPr>
        <p:spPr>
          <a:xfrm>
            <a:off x="4857242" y="3743647"/>
            <a:ext cx="1044591" cy="1045509"/>
          </a:xfrm>
          <a:prstGeom prst="rect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1" name="矩形 280">
            <a:extLst>
              <a:ext uri="{FF2B5EF4-FFF2-40B4-BE49-F238E27FC236}">
                <a16:creationId xmlns:a16="http://schemas.microsoft.com/office/drawing/2014/main" id="{52B24468-000C-4F48-92B6-4F7A3CDD8E50}"/>
              </a:ext>
            </a:extLst>
          </p:cNvPr>
          <p:cNvSpPr/>
          <p:nvPr/>
        </p:nvSpPr>
        <p:spPr>
          <a:xfrm>
            <a:off x="4857242" y="4784140"/>
            <a:ext cx="1044591" cy="1045509"/>
          </a:xfrm>
          <a:prstGeom prst="rect">
            <a:avLst/>
          </a:prstGeom>
          <a:solidFill>
            <a:srgbClr val="BC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2" name="矩形 281">
            <a:extLst>
              <a:ext uri="{FF2B5EF4-FFF2-40B4-BE49-F238E27FC236}">
                <a16:creationId xmlns:a16="http://schemas.microsoft.com/office/drawing/2014/main" id="{8970FB05-2892-454E-9EB1-DBCB83ECEACE}"/>
              </a:ext>
            </a:extLst>
          </p:cNvPr>
          <p:cNvSpPr/>
          <p:nvPr/>
        </p:nvSpPr>
        <p:spPr>
          <a:xfrm>
            <a:off x="5898976" y="3743647"/>
            <a:ext cx="1044591" cy="1045509"/>
          </a:xfrm>
          <a:prstGeom prst="rect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3" name="矩形 282">
            <a:extLst>
              <a:ext uri="{FF2B5EF4-FFF2-40B4-BE49-F238E27FC236}">
                <a16:creationId xmlns:a16="http://schemas.microsoft.com/office/drawing/2014/main" id="{F1E19449-A2C3-5D4F-A9C9-1AA149501FA0}"/>
              </a:ext>
            </a:extLst>
          </p:cNvPr>
          <p:cNvSpPr/>
          <p:nvPr/>
        </p:nvSpPr>
        <p:spPr>
          <a:xfrm>
            <a:off x="6943567" y="3743647"/>
            <a:ext cx="1044591" cy="1045509"/>
          </a:xfrm>
          <a:prstGeom prst="rect">
            <a:avLst/>
          </a:prstGeom>
          <a:solidFill>
            <a:srgbClr val="E57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4" name="矩形 283">
            <a:extLst>
              <a:ext uri="{FF2B5EF4-FFF2-40B4-BE49-F238E27FC236}">
                <a16:creationId xmlns:a16="http://schemas.microsoft.com/office/drawing/2014/main" id="{24C87FDC-B3ED-694F-8014-63062A0AD799}"/>
              </a:ext>
            </a:extLst>
          </p:cNvPr>
          <p:cNvSpPr/>
          <p:nvPr/>
        </p:nvSpPr>
        <p:spPr>
          <a:xfrm>
            <a:off x="5898976" y="4784140"/>
            <a:ext cx="1044591" cy="1045509"/>
          </a:xfrm>
          <a:prstGeom prst="rect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5" name="矩形 284">
            <a:extLst>
              <a:ext uri="{FF2B5EF4-FFF2-40B4-BE49-F238E27FC236}">
                <a16:creationId xmlns:a16="http://schemas.microsoft.com/office/drawing/2014/main" id="{6A84E6B8-C749-A047-BDB3-2307028B182D}"/>
              </a:ext>
            </a:extLst>
          </p:cNvPr>
          <p:cNvSpPr/>
          <p:nvPr/>
        </p:nvSpPr>
        <p:spPr>
          <a:xfrm>
            <a:off x="6943567" y="4784140"/>
            <a:ext cx="1044591" cy="1045509"/>
          </a:xfrm>
          <a:prstGeom prst="rect">
            <a:avLst/>
          </a:prstGeom>
          <a:solidFill>
            <a:srgbClr val="B4D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7" name="矩形 276">
            <a:extLst>
              <a:ext uri="{FF2B5EF4-FFF2-40B4-BE49-F238E27FC236}">
                <a16:creationId xmlns:a16="http://schemas.microsoft.com/office/drawing/2014/main" id="{2EA15695-D17C-564D-BC0B-C8A1846D59AC}"/>
              </a:ext>
            </a:extLst>
          </p:cNvPr>
          <p:cNvSpPr/>
          <p:nvPr/>
        </p:nvSpPr>
        <p:spPr>
          <a:xfrm>
            <a:off x="4857242" y="2705635"/>
            <a:ext cx="1044591" cy="1045509"/>
          </a:xfrm>
          <a:prstGeom prst="rect">
            <a:avLst/>
          </a:prstGeom>
          <a:solidFill>
            <a:srgbClr val="FEF5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8" name="矩形 277">
            <a:extLst>
              <a:ext uri="{FF2B5EF4-FFF2-40B4-BE49-F238E27FC236}">
                <a16:creationId xmlns:a16="http://schemas.microsoft.com/office/drawing/2014/main" id="{00D1E5A9-DAC4-DD46-88E1-2B4FE540696E}"/>
              </a:ext>
            </a:extLst>
          </p:cNvPr>
          <p:cNvSpPr/>
          <p:nvPr/>
        </p:nvSpPr>
        <p:spPr>
          <a:xfrm>
            <a:off x="5898976" y="2705635"/>
            <a:ext cx="1044591" cy="1045509"/>
          </a:xfrm>
          <a:prstGeom prst="rect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9" name="矩形 278">
            <a:extLst>
              <a:ext uri="{FF2B5EF4-FFF2-40B4-BE49-F238E27FC236}">
                <a16:creationId xmlns:a16="http://schemas.microsoft.com/office/drawing/2014/main" id="{781A8038-B1C3-0E43-8CBF-0D34966D15EB}"/>
              </a:ext>
            </a:extLst>
          </p:cNvPr>
          <p:cNvSpPr/>
          <p:nvPr/>
        </p:nvSpPr>
        <p:spPr>
          <a:xfrm>
            <a:off x="6943567" y="2705635"/>
            <a:ext cx="1044591" cy="1045509"/>
          </a:xfrm>
          <a:prstGeom prst="rect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4" name="矩形 273">
            <a:extLst>
              <a:ext uri="{FF2B5EF4-FFF2-40B4-BE49-F238E27FC236}">
                <a16:creationId xmlns:a16="http://schemas.microsoft.com/office/drawing/2014/main" id="{FAA211C1-DACA-7440-BB7B-1F83D837F374}"/>
              </a:ext>
            </a:extLst>
          </p:cNvPr>
          <p:cNvSpPr/>
          <p:nvPr/>
        </p:nvSpPr>
        <p:spPr>
          <a:xfrm>
            <a:off x="3815507" y="2705635"/>
            <a:ext cx="1044591" cy="1045509"/>
          </a:xfrm>
          <a:prstGeom prst="rect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5" name="矩形 274">
            <a:extLst>
              <a:ext uri="{FF2B5EF4-FFF2-40B4-BE49-F238E27FC236}">
                <a16:creationId xmlns:a16="http://schemas.microsoft.com/office/drawing/2014/main" id="{4389A76C-B2DF-354A-B63C-4966DE392354}"/>
              </a:ext>
            </a:extLst>
          </p:cNvPr>
          <p:cNvSpPr/>
          <p:nvPr/>
        </p:nvSpPr>
        <p:spPr>
          <a:xfrm>
            <a:off x="3815507" y="3743647"/>
            <a:ext cx="1044591" cy="1045509"/>
          </a:xfrm>
          <a:prstGeom prst="rect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6" name="矩形 275">
            <a:extLst>
              <a:ext uri="{FF2B5EF4-FFF2-40B4-BE49-F238E27FC236}">
                <a16:creationId xmlns:a16="http://schemas.microsoft.com/office/drawing/2014/main" id="{01768E55-8D20-F34A-A01B-78E607F8FAF9}"/>
              </a:ext>
            </a:extLst>
          </p:cNvPr>
          <p:cNvSpPr/>
          <p:nvPr/>
        </p:nvSpPr>
        <p:spPr>
          <a:xfrm>
            <a:off x="3815507" y="4784140"/>
            <a:ext cx="1044591" cy="1045509"/>
          </a:xfrm>
          <a:prstGeom prst="rect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2" name="矩形 271">
            <a:extLst>
              <a:ext uri="{FF2B5EF4-FFF2-40B4-BE49-F238E27FC236}">
                <a16:creationId xmlns:a16="http://schemas.microsoft.com/office/drawing/2014/main" id="{2C3E3789-5F22-984F-BA30-05FAF86B5B40}"/>
              </a:ext>
            </a:extLst>
          </p:cNvPr>
          <p:cNvSpPr/>
          <p:nvPr/>
        </p:nvSpPr>
        <p:spPr>
          <a:xfrm>
            <a:off x="5898976" y="1667622"/>
            <a:ext cx="1044591" cy="1045509"/>
          </a:xfrm>
          <a:prstGeom prst="rect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3" name="矩形 272">
            <a:extLst>
              <a:ext uri="{FF2B5EF4-FFF2-40B4-BE49-F238E27FC236}">
                <a16:creationId xmlns:a16="http://schemas.microsoft.com/office/drawing/2014/main" id="{5DE55C9C-A67C-E74D-AD4B-054B61FEABE0}"/>
              </a:ext>
            </a:extLst>
          </p:cNvPr>
          <p:cNvSpPr/>
          <p:nvPr/>
        </p:nvSpPr>
        <p:spPr>
          <a:xfrm>
            <a:off x="6943567" y="1667622"/>
            <a:ext cx="1044591" cy="1045509"/>
          </a:xfrm>
          <a:prstGeom prst="rect">
            <a:avLst/>
          </a:prstGeom>
          <a:solidFill>
            <a:srgbClr val="AAA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0" name="矩形 269">
            <a:extLst>
              <a:ext uri="{FF2B5EF4-FFF2-40B4-BE49-F238E27FC236}">
                <a16:creationId xmlns:a16="http://schemas.microsoft.com/office/drawing/2014/main" id="{D798A716-9D5B-754F-94A0-1A22AA7A61BC}"/>
              </a:ext>
            </a:extLst>
          </p:cNvPr>
          <p:cNvSpPr/>
          <p:nvPr/>
        </p:nvSpPr>
        <p:spPr>
          <a:xfrm>
            <a:off x="4857242" y="1667622"/>
            <a:ext cx="1044591" cy="1045509"/>
          </a:xfrm>
          <a:prstGeom prst="rect">
            <a:avLst/>
          </a:prstGeom>
          <a:solidFill>
            <a:srgbClr val="6F9B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D57CADB-DF25-CB46-8C4E-F35D488EE8F9}"/>
              </a:ext>
            </a:extLst>
          </p:cNvPr>
          <p:cNvSpPr/>
          <p:nvPr/>
        </p:nvSpPr>
        <p:spPr>
          <a:xfrm>
            <a:off x="4905189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E90B6362-E10C-8942-B73E-54C6306C38DC}"/>
              </a:ext>
            </a:extLst>
          </p:cNvPr>
          <p:cNvSpPr/>
          <p:nvPr/>
        </p:nvSpPr>
        <p:spPr>
          <a:xfrm>
            <a:off x="5165568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5272312E-BAC1-A348-8A11-879CB12C4330}"/>
              </a:ext>
            </a:extLst>
          </p:cNvPr>
          <p:cNvSpPr/>
          <p:nvPr/>
        </p:nvSpPr>
        <p:spPr>
          <a:xfrm>
            <a:off x="5425947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3B5C11A6-C46C-D541-BBB2-A2B8601A39CE}"/>
              </a:ext>
            </a:extLst>
          </p:cNvPr>
          <p:cNvSpPr/>
          <p:nvPr/>
        </p:nvSpPr>
        <p:spPr>
          <a:xfrm>
            <a:off x="5686326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A4B6E7BD-4A00-5D47-AF5D-2F4AB288FFBB}"/>
              </a:ext>
            </a:extLst>
          </p:cNvPr>
          <p:cNvSpPr/>
          <p:nvPr/>
        </p:nvSpPr>
        <p:spPr>
          <a:xfrm>
            <a:off x="5946705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B0B30714-3462-894E-A430-ADC4B02FB29F}"/>
              </a:ext>
            </a:extLst>
          </p:cNvPr>
          <p:cNvSpPr/>
          <p:nvPr/>
        </p:nvSpPr>
        <p:spPr>
          <a:xfrm>
            <a:off x="6207084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91620973-0B6B-F840-9026-03E2DE050F03}"/>
              </a:ext>
            </a:extLst>
          </p:cNvPr>
          <p:cNvSpPr/>
          <p:nvPr/>
        </p:nvSpPr>
        <p:spPr>
          <a:xfrm>
            <a:off x="6467463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C72136BA-31BB-0E49-A659-B7C36E0BC626}"/>
              </a:ext>
            </a:extLst>
          </p:cNvPr>
          <p:cNvSpPr/>
          <p:nvPr/>
        </p:nvSpPr>
        <p:spPr>
          <a:xfrm>
            <a:off x="6727842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2E322E06-CB27-6641-B0F0-5EB866FE1094}"/>
              </a:ext>
            </a:extLst>
          </p:cNvPr>
          <p:cNvSpPr/>
          <p:nvPr/>
        </p:nvSpPr>
        <p:spPr>
          <a:xfrm>
            <a:off x="7248600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A08084C7-AA76-0C40-8533-22DAC180477C}"/>
              </a:ext>
            </a:extLst>
          </p:cNvPr>
          <p:cNvSpPr/>
          <p:nvPr/>
        </p:nvSpPr>
        <p:spPr>
          <a:xfrm>
            <a:off x="7769364" y="223417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2EA5945A-4AB5-F04A-8EF4-2F4BB898A9D5}"/>
              </a:ext>
            </a:extLst>
          </p:cNvPr>
          <p:cNvSpPr/>
          <p:nvPr/>
        </p:nvSpPr>
        <p:spPr>
          <a:xfrm>
            <a:off x="6988221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4341F3A0-BA57-DC47-8E00-840E4264B302}"/>
              </a:ext>
            </a:extLst>
          </p:cNvPr>
          <p:cNvSpPr/>
          <p:nvPr/>
        </p:nvSpPr>
        <p:spPr>
          <a:xfrm>
            <a:off x="7508979" y="22341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090FFCF6-7F45-C94B-BD31-F6B34651EC3A}"/>
              </a:ext>
            </a:extLst>
          </p:cNvPr>
          <p:cNvSpPr/>
          <p:nvPr/>
        </p:nvSpPr>
        <p:spPr>
          <a:xfrm>
            <a:off x="4905189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68C6F840-F540-6842-BB37-49497226CEEA}"/>
              </a:ext>
            </a:extLst>
          </p:cNvPr>
          <p:cNvSpPr/>
          <p:nvPr/>
        </p:nvSpPr>
        <p:spPr>
          <a:xfrm>
            <a:off x="5165568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E3021279-BD57-5644-BBD4-81B20CEFD9C7}"/>
              </a:ext>
            </a:extLst>
          </p:cNvPr>
          <p:cNvSpPr/>
          <p:nvPr/>
        </p:nvSpPr>
        <p:spPr>
          <a:xfrm>
            <a:off x="5425947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C54726D7-61CB-844E-A9A0-76ECA055C881}"/>
              </a:ext>
            </a:extLst>
          </p:cNvPr>
          <p:cNvSpPr/>
          <p:nvPr/>
        </p:nvSpPr>
        <p:spPr>
          <a:xfrm>
            <a:off x="5686326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344F5A2A-2D9C-534E-9611-56A1A189DAEA}"/>
              </a:ext>
            </a:extLst>
          </p:cNvPr>
          <p:cNvSpPr/>
          <p:nvPr/>
        </p:nvSpPr>
        <p:spPr>
          <a:xfrm>
            <a:off x="5946705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8F2D5F5E-7543-5F4A-B18D-54D118CCC73F}"/>
              </a:ext>
            </a:extLst>
          </p:cNvPr>
          <p:cNvSpPr/>
          <p:nvPr/>
        </p:nvSpPr>
        <p:spPr>
          <a:xfrm>
            <a:off x="6207084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0ACFEA9B-CA33-5D41-A2B5-6B9340C8872F}"/>
              </a:ext>
            </a:extLst>
          </p:cNvPr>
          <p:cNvSpPr/>
          <p:nvPr/>
        </p:nvSpPr>
        <p:spPr>
          <a:xfrm>
            <a:off x="6467463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4277F5BE-8391-1949-A7EA-E7F8F1BD055C}"/>
              </a:ext>
            </a:extLst>
          </p:cNvPr>
          <p:cNvSpPr/>
          <p:nvPr/>
        </p:nvSpPr>
        <p:spPr>
          <a:xfrm>
            <a:off x="6727842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51FA9D25-5E0D-AB43-AC55-CBD327878DC8}"/>
              </a:ext>
            </a:extLst>
          </p:cNvPr>
          <p:cNvSpPr/>
          <p:nvPr/>
        </p:nvSpPr>
        <p:spPr>
          <a:xfrm>
            <a:off x="7248600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77FE163E-2940-4848-9A1D-63ACA1E5A0A7}"/>
              </a:ext>
            </a:extLst>
          </p:cNvPr>
          <p:cNvSpPr/>
          <p:nvPr/>
        </p:nvSpPr>
        <p:spPr>
          <a:xfrm>
            <a:off x="7769364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442B55DC-77C1-E14A-ABEB-EC617CC5B8CC}"/>
              </a:ext>
            </a:extLst>
          </p:cNvPr>
          <p:cNvSpPr/>
          <p:nvPr/>
        </p:nvSpPr>
        <p:spPr>
          <a:xfrm>
            <a:off x="6988221" y="2493481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05380FB9-63F9-5E4D-A158-830F78F84C8A}"/>
              </a:ext>
            </a:extLst>
          </p:cNvPr>
          <p:cNvSpPr/>
          <p:nvPr/>
        </p:nvSpPr>
        <p:spPr>
          <a:xfrm>
            <a:off x="7508979" y="24934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38E12F23-F9B0-C34D-8D9E-B49ED59A170F}"/>
              </a:ext>
            </a:extLst>
          </p:cNvPr>
          <p:cNvSpPr/>
          <p:nvPr/>
        </p:nvSpPr>
        <p:spPr>
          <a:xfrm>
            <a:off x="4905189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9214FFCF-6EC8-474D-AF59-9CBBF0EE4862}"/>
              </a:ext>
            </a:extLst>
          </p:cNvPr>
          <p:cNvSpPr/>
          <p:nvPr/>
        </p:nvSpPr>
        <p:spPr>
          <a:xfrm>
            <a:off x="5165568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1B994653-36AA-2B44-BEA5-D4BD5D028AF0}"/>
              </a:ext>
            </a:extLst>
          </p:cNvPr>
          <p:cNvSpPr/>
          <p:nvPr/>
        </p:nvSpPr>
        <p:spPr>
          <a:xfrm>
            <a:off x="5425947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950024F8-3620-AB42-85F0-9C995482DA8E}"/>
              </a:ext>
            </a:extLst>
          </p:cNvPr>
          <p:cNvSpPr/>
          <p:nvPr/>
        </p:nvSpPr>
        <p:spPr>
          <a:xfrm>
            <a:off x="5686326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5701D78E-4719-6147-ABC0-45252C35724C}"/>
              </a:ext>
            </a:extLst>
          </p:cNvPr>
          <p:cNvSpPr/>
          <p:nvPr/>
        </p:nvSpPr>
        <p:spPr>
          <a:xfrm>
            <a:off x="5946705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79D24551-16C7-1647-A45F-5DBCD8EABDF1}"/>
              </a:ext>
            </a:extLst>
          </p:cNvPr>
          <p:cNvSpPr/>
          <p:nvPr/>
        </p:nvSpPr>
        <p:spPr>
          <a:xfrm>
            <a:off x="6207084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A53D4C3F-2D84-CA47-8D3E-4A3803CD43E3}"/>
              </a:ext>
            </a:extLst>
          </p:cNvPr>
          <p:cNvSpPr/>
          <p:nvPr/>
        </p:nvSpPr>
        <p:spPr>
          <a:xfrm>
            <a:off x="6467463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BCE5BA76-995E-DC49-BDD1-CCF0545C5C2A}"/>
              </a:ext>
            </a:extLst>
          </p:cNvPr>
          <p:cNvSpPr/>
          <p:nvPr/>
        </p:nvSpPr>
        <p:spPr>
          <a:xfrm>
            <a:off x="6727842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9308A645-D1E4-A144-BA33-32FCEA53178C}"/>
              </a:ext>
            </a:extLst>
          </p:cNvPr>
          <p:cNvSpPr/>
          <p:nvPr/>
        </p:nvSpPr>
        <p:spPr>
          <a:xfrm>
            <a:off x="7248600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540DA613-CB95-F445-A015-3CA518E7EB3B}"/>
              </a:ext>
            </a:extLst>
          </p:cNvPr>
          <p:cNvSpPr/>
          <p:nvPr/>
        </p:nvSpPr>
        <p:spPr>
          <a:xfrm>
            <a:off x="7769364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4" name="椭圆 123">
            <a:extLst>
              <a:ext uri="{FF2B5EF4-FFF2-40B4-BE49-F238E27FC236}">
                <a16:creationId xmlns:a16="http://schemas.microsoft.com/office/drawing/2014/main" id="{D2E2F425-35D8-A145-8343-18B95882F6A9}"/>
              </a:ext>
            </a:extLst>
          </p:cNvPr>
          <p:cNvSpPr/>
          <p:nvPr/>
        </p:nvSpPr>
        <p:spPr>
          <a:xfrm>
            <a:off x="6988221" y="1715575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11167405-886D-E54F-83C6-5BA580A2C6A9}"/>
              </a:ext>
            </a:extLst>
          </p:cNvPr>
          <p:cNvSpPr/>
          <p:nvPr/>
        </p:nvSpPr>
        <p:spPr>
          <a:xfrm>
            <a:off x="7508979" y="17155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CE98BBD5-F4C9-224E-A23F-321B3662C60D}"/>
              </a:ext>
            </a:extLst>
          </p:cNvPr>
          <p:cNvSpPr/>
          <p:nvPr/>
        </p:nvSpPr>
        <p:spPr>
          <a:xfrm>
            <a:off x="4905189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5FE464F1-9E46-E44F-BA08-EA58C7F07D26}"/>
              </a:ext>
            </a:extLst>
          </p:cNvPr>
          <p:cNvSpPr/>
          <p:nvPr/>
        </p:nvSpPr>
        <p:spPr>
          <a:xfrm>
            <a:off x="5165568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D5886E50-595E-9A46-A353-D199A4073D98}"/>
              </a:ext>
            </a:extLst>
          </p:cNvPr>
          <p:cNvSpPr/>
          <p:nvPr/>
        </p:nvSpPr>
        <p:spPr>
          <a:xfrm>
            <a:off x="5425947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A848A1E4-98AC-544F-8A0D-39244203D0FD}"/>
              </a:ext>
            </a:extLst>
          </p:cNvPr>
          <p:cNvSpPr/>
          <p:nvPr/>
        </p:nvSpPr>
        <p:spPr>
          <a:xfrm>
            <a:off x="5686326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BCD4B47F-9706-2141-B35F-5CBE77ED1F5F}"/>
              </a:ext>
            </a:extLst>
          </p:cNvPr>
          <p:cNvSpPr/>
          <p:nvPr/>
        </p:nvSpPr>
        <p:spPr>
          <a:xfrm>
            <a:off x="5946705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61CB0AD0-6E25-3044-B4CF-401288F4850E}"/>
              </a:ext>
            </a:extLst>
          </p:cNvPr>
          <p:cNvSpPr/>
          <p:nvPr/>
        </p:nvSpPr>
        <p:spPr>
          <a:xfrm>
            <a:off x="6207084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4FA069F9-44B3-0743-89FC-A31913D2930E}"/>
              </a:ext>
            </a:extLst>
          </p:cNvPr>
          <p:cNvSpPr/>
          <p:nvPr/>
        </p:nvSpPr>
        <p:spPr>
          <a:xfrm>
            <a:off x="6467463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820A360D-F5DE-E149-AB69-065953FA10F1}"/>
              </a:ext>
            </a:extLst>
          </p:cNvPr>
          <p:cNvSpPr/>
          <p:nvPr/>
        </p:nvSpPr>
        <p:spPr>
          <a:xfrm>
            <a:off x="6727842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8558D8E7-8A5F-7843-AE97-3755D2A6EAEA}"/>
              </a:ext>
            </a:extLst>
          </p:cNvPr>
          <p:cNvSpPr/>
          <p:nvPr/>
        </p:nvSpPr>
        <p:spPr>
          <a:xfrm>
            <a:off x="7248600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6FFFB18C-73F1-AF45-A48A-2D8C642C4B9D}"/>
              </a:ext>
            </a:extLst>
          </p:cNvPr>
          <p:cNvSpPr/>
          <p:nvPr/>
        </p:nvSpPr>
        <p:spPr>
          <a:xfrm>
            <a:off x="7769364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E2F99FEC-F784-0F46-A570-0B27E3289795}"/>
              </a:ext>
            </a:extLst>
          </p:cNvPr>
          <p:cNvSpPr/>
          <p:nvPr/>
        </p:nvSpPr>
        <p:spPr>
          <a:xfrm>
            <a:off x="6988221" y="197487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F2AFA013-B79F-334E-9223-49A33B77041C}"/>
              </a:ext>
            </a:extLst>
          </p:cNvPr>
          <p:cNvSpPr/>
          <p:nvPr/>
        </p:nvSpPr>
        <p:spPr>
          <a:xfrm>
            <a:off x="7508979" y="1974877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矩形 131">
            <a:extLst>
              <a:ext uri="{FF2B5EF4-FFF2-40B4-BE49-F238E27FC236}">
                <a16:creationId xmlns:a16="http://schemas.microsoft.com/office/drawing/2014/main" id="{2B494A1D-DF15-A647-B3B1-BBF3873B4DC3}"/>
              </a:ext>
            </a:extLst>
          </p:cNvPr>
          <p:cNvSpPr/>
          <p:nvPr/>
        </p:nvSpPr>
        <p:spPr>
          <a:xfrm>
            <a:off x="3863673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80D798FD-75C4-3440-AC5D-6AB2537963C3}"/>
              </a:ext>
            </a:extLst>
          </p:cNvPr>
          <p:cNvSpPr/>
          <p:nvPr/>
        </p:nvSpPr>
        <p:spPr>
          <a:xfrm>
            <a:off x="4124052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9A549009-4E0E-8545-9CE1-D403E486739D}"/>
              </a:ext>
            </a:extLst>
          </p:cNvPr>
          <p:cNvSpPr/>
          <p:nvPr/>
        </p:nvSpPr>
        <p:spPr>
          <a:xfrm>
            <a:off x="4384431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D681C127-B429-A049-82FF-0BBF80A9B2B8}"/>
              </a:ext>
            </a:extLst>
          </p:cNvPr>
          <p:cNvSpPr/>
          <p:nvPr/>
        </p:nvSpPr>
        <p:spPr>
          <a:xfrm>
            <a:off x="4644810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8" name="矩形 147">
            <a:extLst>
              <a:ext uri="{FF2B5EF4-FFF2-40B4-BE49-F238E27FC236}">
                <a16:creationId xmlns:a16="http://schemas.microsoft.com/office/drawing/2014/main" id="{851505FD-15D4-5142-8D28-3F2F6FE9C6AF}"/>
              </a:ext>
            </a:extLst>
          </p:cNvPr>
          <p:cNvSpPr/>
          <p:nvPr/>
        </p:nvSpPr>
        <p:spPr>
          <a:xfrm>
            <a:off x="4905189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15A19B4F-8DF2-3346-83DA-EC91FE5538C9}"/>
              </a:ext>
            </a:extLst>
          </p:cNvPr>
          <p:cNvSpPr/>
          <p:nvPr/>
        </p:nvSpPr>
        <p:spPr>
          <a:xfrm>
            <a:off x="5165568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4" name="椭圆 193">
            <a:extLst>
              <a:ext uri="{FF2B5EF4-FFF2-40B4-BE49-F238E27FC236}">
                <a16:creationId xmlns:a16="http://schemas.microsoft.com/office/drawing/2014/main" id="{76B55E56-6B19-7A45-A650-D83C010946CA}"/>
              </a:ext>
            </a:extLst>
          </p:cNvPr>
          <p:cNvSpPr/>
          <p:nvPr/>
        </p:nvSpPr>
        <p:spPr>
          <a:xfrm>
            <a:off x="5425947" y="3271387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C5E5650F-98CB-174B-AFA8-5ED5B11EF96B}"/>
              </a:ext>
            </a:extLst>
          </p:cNvPr>
          <p:cNvSpPr/>
          <p:nvPr/>
        </p:nvSpPr>
        <p:spPr>
          <a:xfrm>
            <a:off x="5686326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0EE593A6-3F79-A044-BD8A-5E57D9F5ECF4}"/>
              </a:ext>
            </a:extLst>
          </p:cNvPr>
          <p:cNvSpPr/>
          <p:nvPr/>
        </p:nvSpPr>
        <p:spPr>
          <a:xfrm>
            <a:off x="5946705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23623383-A176-BF4E-BB26-8786346EF64B}"/>
              </a:ext>
            </a:extLst>
          </p:cNvPr>
          <p:cNvSpPr/>
          <p:nvPr/>
        </p:nvSpPr>
        <p:spPr>
          <a:xfrm>
            <a:off x="6207084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3E24D76F-E37E-0949-91B4-80A8B5CA469B}"/>
              </a:ext>
            </a:extLst>
          </p:cNvPr>
          <p:cNvSpPr/>
          <p:nvPr/>
        </p:nvSpPr>
        <p:spPr>
          <a:xfrm>
            <a:off x="6467463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E724357E-507D-6248-9A13-ED3B29CE5F7F}"/>
              </a:ext>
            </a:extLst>
          </p:cNvPr>
          <p:cNvSpPr/>
          <p:nvPr/>
        </p:nvSpPr>
        <p:spPr>
          <a:xfrm>
            <a:off x="6727842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1" name="矩形 180">
            <a:extLst>
              <a:ext uri="{FF2B5EF4-FFF2-40B4-BE49-F238E27FC236}">
                <a16:creationId xmlns:a16="http://schemas.microsoft.com/office/drawing/2014/main" id="{3F3DCFE8-D322-8142-8170-4842A5C58FC2}"/>
              </a:ext>
            </a:extLst>
          </p:cNvPr>
          <p:cNvSpPr/>
          <p:nvPr/>
        </p:nvSpPr>
        <p:spPr>
          <a:xfrm>
            <a:off x="7248600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0" name="矩形 189">
            <a:extLst>
              <a:ext uri="{FF2B5EF4-FFF2-40B4-BE49-F238E27FC236}">
                <a16:creationId xmlns:a16="http://schemas.microsoft.com/office/drawing/2014/main" id="{61D02005-4824-E648-A539-4FF64FCF246F}"/>
              </a:ext>
            </a:extLst>
          </p:cNvPr>
          <p:cNvSpPr/>
          <p:nvPr/>
        </p:nvSpPr>
        <p:spPr>
          <a:xfrm>
            <a:off x="7769364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0" name="矩形 179">
            <a:extLst>
              <a:ext uri="{FF2B5EF4-FFF2-40B4-BE49-F238E27FC236}">
                <a16:creationId xmlns:a16="http://schemas.microsoft.com/office/drawing/2014/main" id="{51C59154-0B33-9C4B-A021-3BA5D3D0209C}"/>
              </a:ext>
            </a:extLst>
          </p:cNvPr>
          <p:cNvSpPr/>
          <p:nvPr/>
        </p:nvSpPr>
        <p:spPr>
          <a:xfrm>
            <a:off x="6988221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2" name="矩形 181">
            <a:extLst>
              <a:ext uri="{FF2B5EF4-FFF2-40B4-BE49-F238E27FC236}">
                <a16:creationId xmlns:a16="http://schemas.microsoft.com/office/drawing/2014/main" id="{85E10B1B-373B-DF46-AC94-591840A8E341}"/>
              </a:ext>
            </a:extLst>
          </p:cNvPr>
          <p:cNvSpPr/>
          <p:nvPr/>
        </p:nvSpPr>
        <p:spPr>
          <a:xfrm>
            <a:off x="7508979" y="327138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FFF68F95-96CE-3E40-9D4B-5BE41905D036}"/>
              </a:ext>
            </a:extLst>
          </p:cNvPr>
          <p:cNvSpPr/>
          <p:nvPr/>
        </p:nvSpPr>
        <p:spPr>
          <a:xfrm>
            <a:off x="3863673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6" name="矩形 135">
            <a:extLst>
              <a:ext uri="{FF2B5EF4-FFF2-40B4-BE49-F238E27FC236}">
                <a16:creationId xmlns:a16="http://schemas.microsoft.com/office/drawing/2014/main" id="{DFC799C1-C25B-744C-8A08-D7019DCC5956}"/>
              </a:ext>
            </a:extLst>
          </p:cNvPr>
          <p:cNvSpPr/>
          <p:nvPr/>
        </p:nvSpPr>
        <p:spPr>
          <a:xfrm>
            <a:off x="4124052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036E7D46-4B13-A74B-B565-43F64EE8E162}"/>
              </a:ext>
            </a:extLst>
          </p:cNvPr>
          <p:cNvSpPr/>
          <p:nvPr/>
        </p:nvSpPr>
        <p:spPr>
          <a:xfrm>
            <a:off x="4384431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DFFE0299-A54F-5F45-B71F-C924AA102CF3}"/>
              </a:ext>
            </a:extLst>
          </p:cNvPr>
          <p:cNvSpPr/>
          <p:nvPr/>
        </p:nvSpPr>
        <p:spPr>
          <a:xfrm>
            <a:off x="4644810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7FA8831F-8F25-B54D-B171-A49778F7FA5A}"/>
              </a:ext>
            </a:extLst>
          </p:cNvPr>
          <p:cNvSpPr/>
          <p:nvPr/>
        </p:nvSpPr>
        <p:spPr>
          <a:xfrm>
            <a:off x="4905189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49DA74D1-6C8D-1D45-A3A4-943B09F8D9F0}"/>
              </a:ext>
            </a:extLst>
          </p:cNvPr>
          <p:cNvSpPr/>
          <p:nvPr/>
        </p:nvSpPr>
        <p:spPr>
          <a:xfrm>
            <a:off x="5165568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8E710792-DFE5-E14D-9F0C-55E4F607AD03}"/>
              </a:ext>
            </a:extLst>
          </p:cNvPr>
          <p:cNvSpPr/>
          <p:nvPr/>
        </p:nvSpPr>
        <p:spPr>
          <a:xfrm>
            <a:off x="5425947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5" name="椭圆 194">
            <a:extLst>
              <a:ext uri="{FF2B5EF4-FFF2-40B4-BE49-F238E27FC236}">
                <a16:creationId xmlns:a16="http://schemas.microsoft.com/office/drawing/2014/main" id="{DF7DCC78-EADE-8A41-91FC-1EF7A7F6E689}"/>
              </a:ext>
            </a:extLst>
          </p:cNvPr>
          <p:cNvSpPr/>
          <p:nvPr/>
        </p:nvSpPr>
        <p:spPr>
          <a:xfrm>
            <a:off x="5686326" y="353068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矩形 166">
            <a:extLst>
              <a:ext uri="{FF2B5EF4-FFF2-40B4-BE49-F238E27FC236}">
                <a16:creationId xmlns:a16="http://schemas.microsoft.com/office/drawing/2014/main" id="{1C8B4257-F0CA-1B43-B362-AA218DBDCFFE}"/>
              </a:ext>
            </a:extLst>
          </p:cNvPr>
          <p:cNvSpPr/>
          <p:nvPr/>
        </p:nvSpPr>
        <p:spPr>
          <a:xfrm>
            <a:off x="5946705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2C4CAD66-BCBD-5D4F-A4CD-31591A928242}"/>
              </a:ext>
            </a:extLst>
          </p:cNvPr>
          <p:cNvSpPr/>
          <p:nvPr/>
        </p:nvSpPr>
        <p:spPr>
          <a:xfrm>
            <a:off x="6207084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21884E3B-72EF-8445-84D5-3A03CD31E634}"/>
              </a:ext>
            </a:extLst>
          </p:cNvPr>
          <p:cNvSpPr/>
          <p:nvPr/>
        </p:nvSpPr>
        <p:spPr>
          <a:xfrm>
            <a:off x="6467463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D6202C78-AAB7-1A4B-8E72-DAE85A2A721F}"/>
              </a:ext>
            </a:extLst>
          </p:cNvPr>
          <p:cNvSpPr/>
          <p:nvPr/>
        </p:nvSpPr>
        <p:spPr>
          <a:xfrm>
            <a:off x="6727842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4" name="矩形 183">
            <a:extLst>
              <a:ext uri="{FF2B5EF4-FFF2-40B4-BE49-F238E27FC236}">
                <a16:creationId xmlns:a16="http://schemas.microsoft.com/office/drawing/2014/main" id="{765D0177-F9EA-3A4D-BF2C-9B0EA59D29D7}"/>
              </a:ext>
            </a:extLst>
          </p:cNvPr>
          <p:cNvSpPr/>
          <p:nvPr/>
        </p:nvSpPr>
        <p:spPr>
          <a:xfrm>
            <a:off x="7248600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1" name="矩形 190">
            <a:extLst>
              <a:ext uri="{FF2B5EF4-FFF2-40B4-BE49-F238E27FC236}">
                <a16:creationId xmlns:a16="http://schemas.microsoft.com/office/drawing/2014/main" id="{A220F539-945C-0A4E-BF80-E7044B75C7F7}"/>
              </a:ext>
            </a:extLst>
          </p:cNvPr>
          <p:cNvSpPr/>
          <p:nvPr/>
        </p:nvSpPr>
        <p:spPr>
          <a:xfrm>
            <a:off x="7769364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id="{B1753F99-A412-464C-9982-4907E897DAFC}"/>
              </a:ext>
            </a:extLst>
          </p:cNvPr>
          <p:cNvSpPr/>
          <p:nvPr/>
        </p:nvSpPr>
        <p:spPr>
          <a:xfrm>
            <a:off x="6988221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6E25B8C5-8F8B-EE48-9FCE-6F15D7D7F79B}"/>
              </a:ext>
            </a:extLst>
          </p:cNvPr>
          <p:cNvSpPr/>
          <p:nvPr/>
        </p:nvSpPr>
        <p:spPr>
          <a:xfrm>
            <a:off x="7508979" y="353068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F608F42C-EFBC-4C40-B1D6-E3C54DE3613B}"/>
              </a:ext>
            </a:extLst>
          </p:cNvPr>
          <p:cNvSpPr/>
          <p:nvPr/>
        </p:nvSpPr>
        <p:spPr>
          <a:xfrm>
            <a:off x="3863673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D37056C7-D13B-084F-9C79-CAE42774797E}"/>
              </a:ext>
            </a:extLst>
          </p:cNvPr>
          <p:cNvSpPr/>
          <p:nvPr/>
        </p:nvSpPr>
        <p:spPr>
          <a:xfrm>
            <a:off x="4124052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5D41AA9A-BD95-FB4F-B4D2-5DB4E2F6C234}"/>
              </a:ext>
            </a:extLst>
          </p:cNvPr>
          <p:cNvSpPr/>
          <p:nvPr/>
        </p:nvSpPr>
        <p:spPr>
          <a:xfrm>
            <a:off x="4384431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68D4B6D5-9797-154E-AC08-B9B8A83B24D4}"/>
              </a:ext>
            </a:extLst>
          </p:cNvPr>
          <p:cNvSpPr/>
          <p:nvPr/>
        </p:nvSpPr>
        <p:spPr>
          <a:xfrm>
            <a:off x="4644810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2" name="椭圆 191">
            <a:extLst>
              <a:ext uri="{FF2B5EF4-FFF2-40B4-BE49-F238E27FC236}">
                <a16:creationId xmlns:a16="http://schemas.microsoft.com/office/drawing/2014/main" id="{19F35462-3D8F-8843-9ED2-DB7DD8A9437F}"/>
              </a:ext>
            </a:extLst>
          </p:cNvPr>
          <p:cNvSpPr/>
          <p:nvPr/>
        </p:nvSpPr>
        <p:spPr>
          <a:xfrm>
            <a:off x="4905189" y="2752783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5CE26D2A-E558-9643-ABB7-94F8882114D3}"/>
              </a:ext>
            </a:extLst>
          </p:cNvPr>
          <p:cNvSpPr/>
          <p:nvPr/>
        </p:nvSpPr>
        <p:spPr>
          <a:xfrm>
            <a:off x="5165568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5" name="矩形 154">
            <a:extLst>
              <a:ext uri="{FF2B5EF4-FFF2-40B4-BE49-F238E27FC236}">
                <a16:creationId xmlns:a16="http://schemas.microsoft.com/office/drawing/2014/main" id="{3541BB73-3918-194C-AB61-653C50F0090A}"/>
              </a:ext>
            </a:extLst>
          </p:cNvPr>
          <p:cNvSpPr/>
          <p:nvPr/>
        </p:nvSpPr>
        <p:spPr>
          <a:xfrm>
            <a:off x="5425947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0110DE7E-CAF5-1845-8DD6-38CF79530C6D}"/>
              </a:ext>
            </a:extLst>
          </p:cNvPr>
          <p:cNvSpPr/>
          <p:nvPr/>
        </p:nvSpPr>
        <p:spPr>
          <a:xfrm>
            <a:off x="5686326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6E4A79A4-6E48-EA49-BD2E-17766E67C455}"/>
              </a:ext>
            </a:extLst>
          </p:cNvPr>
          <p:cNvSpPr/>
          <p:nvPr/>
        </p:nvSpPr>
        <p:spPr>
          <a:xfrm>
            <a:off x="5946705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0" name="矩形 159">
            <a:extLst>
              <a:ext uri="{FF2B5EF4-FFF2-40B4-BE49-F238E27FC236}">
                <a16:creationId xmlns:a16="http://schemas.microsoft.com/office/drawing/2014/main" id="{57E8A70C-38C9-9446-9656-626D4652115B}"/>
              </a:ext>
            </a:extLst>
          </p:cNvPr>
          <p:cNvSpPr/>
          <p:nvPr/>
        </p:nvSpPr>
        <p:spPr>
          <a:xfrm>
            <a:off x="6207084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1" name="矩形 170">
            <a:extLst>
              <a:ext uri="{FF2B5EF4-FFF2-40B4-BE49-F238E27FC236}">
                <a16:creationId xmlns:a16="http://schemas.microsoft.com/office/drawing/2014/main" id="{65A8681C-1142-FF44-91D6-AB5EDC362E08}"/>
              </a:ext>
            </a:extLst>
          </p:cNvPr>
          <p:cNvSpPr/>
          <p:nvPr/>
        </p:nvSpPr>
        <p:spPr>
          <a:xfrm>
            <a:off x="6467463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CE275C20-9F8D-374F-B125-7B63F41C6AC0}"/>
              </a:ext>
            </a:extLst>
          </p:cNvPr>
          <p:cNvSpPr/>
          <p:nvPr/>
        </p:nvSpPr>
        <p:spPr>
          <a:xfrm>
            <a:off x="6727842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6" name="矩形 175">
            <a:extLst>
              <a:ext uri="{FF2B5EF4-FFF2-40B4-BE49-F238E27FC236}">
                <a16:creationId xmlns:a16="http://schemas.microsoft.com/office/drawing/2014/main" id="{95BB6C5A-97DD-714E-9812-198400102554}"/>
              </a:ext>
            </a:extLst>
          </p:cNvPr>
          <p:cNvSpPr/>
          <p:nvPr/>
        </p:nvSpPr>
        <p:spPr>
          <a:xfrm>
            <a:off x="7248600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E79AE866-F09B-0F42-BA43-D17B48826CBF}"/>
              </a:ext>
            </a:extLst>
          </p:cNvPr>
          <p:cNvSpPr/>
          <p:nvPr/>
        </p:nvSpPr>
        <p:spPr>
          <a:xfrm>
            <a:off x="7769364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6" name="矩形 185">
            <a:extLst>
              <a:ext uri="{FF2B5EF4-FFF2-40B4-BE49-F238E27FC236}">
                <a16:creationId xmlns:a16="http://schemas.microsoft.com/office/drawing/2014/main" id="{6F68CF57-67F7-034A-89BF-14BD697F74D0}"/>
              </a:ext>
            </a:extLst>
          </p:cNvPr>
          <p:cNvSpPr/>
          <p:nvPr/>
        </p:nvSpPr>
        <p:spPr>
          <a:xfrm>
            <a:off x="6988221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7" name="矩形 186">
            <a:extLst>
              <a:ext uri="{FF2B5EF4-FFF2-40B4-BE49-F238E27FC236}">
                <a16:creationId xmlns:a16="http://schemas.microsoft.com/office/drawing/2014/main" id="{BE98D6DF-E674-A246-B556-8EC88A24D3FB}"/>
              </a:ext>
            </a:extLst>
          </p:cNvPr>
          <p:cNvSpPr/>
          <p:nvPr/>
        </p:nvSpPr>
        <p:spPr>
          <a:xfrm>
            <a:off x="7508979" y="275278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0" name="矩形 129">
            <a:extLst>
              <a:ext uri="{FF2B5EF4-FFF2-40B4-BE49-F238E27FC236}">
                <a16:creationId xmlns:a16="http://schemas.microsoft.com/office/drawing/2014/main" id="{C8598CF4-0517-B148-97A3-09425B752045}"/>
              </a:ext>
            </a:extLst>
          </p:cNvPr>
          <p:cNvSpPr/>
          <p:nvPr/>
        </p:nvSpPr>
        <p:spPr>
          <a:xfrm>
            <a:off x="3863673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B2106E8D-DB15-4D48-A314-BD15A8014A9D}"/>
              </a:ext>
            </a:extLst>
          </p:cNvPr>
          <p:cNvSpPr/>
          <p:nvPr/>
        </p:nvSpPr>
        <p:spPr>
          <a:xfrm>
            <a:off x="4124052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249BE2B2-6955-CD4E-8B23-AF7179A81936}"/>
              </a:ext>
            </a:extLst>
          </p:cNvPr>
          <p:cNvSpPr/>
          <p:nvPr/>
        </p:nvSpPr>
        <p:spPr>
          <a:xfrm>
            <a:off x="4384431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1" name="矩形 130">
            <a:extLst>
              <a:ext uri="{FF2B5EF4-FFF2-40B4-BE49-F238E27FC236}">
                <a16:creationId xmlns:a16="http://schemas.microsoft.com/office/drawing/2014/main" id="{5E6570BF-762B-DD42-A1E4-5E9D567A940F}"/>
              </a:ext>
            </a:extLst>
          </p:cNvPr>
          <p:cNvSpPr/>
          <p:nvPr/>
        </p:nvSpPr>
        <p:spPr>
          <a:xfrm>
            <a:off x="4644810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0FD7D241-7E1A-4A45-9E5D-ABF173FB0595}"/>
              </a:ext>
            </a:extLst>
          </p:cNvPr>
          <p:cNvSpPr/>
          <p:nvPr/>
        </p:nvSpPr>
        <p:spPr>
          <a:xfrm>
            <a:off x="4905189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3" name="椭圆 192">
            <a:extLst>
              <a:ext uri="{FF2B5EF4-FFF2-40B4-BE49-F238E27FC236}">
                <a16:creationId xmlns:a16="http://schemas.microsoft.com/office/drawing/2014/main" id="{32A7A4FB-BA97-A74F-8CA9-00A9C4056691}"/>
              </a:ext>
            </a:extLst>
          </p:cNvPr>
          <p:cNvSpPr/>
          <p:nvPr/>
        </p:nvSpPr>
        <p:spPr>
          <a:xfrm>
            <a:off x="5165568" y="3012085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F17703C9-41D2-2343-B7C5-41AB3215CC36}"/>
              </a:ext>
            </a:extLst>
          </p:cNvPr>
          <p:cNvSpPr/>
          <p:nvPr/>
        </p:nvSpPr>
        <p:spPr>
          <a:xfrm>
            <a:off x="5425947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7" name="矩形 146">
            <a:extLst>
              <a:ext uri="{FF2B5EF4-FFF2-40B4-BE49-F238E27FC236}">
                <a16:creationId xmlns:a16="http://schemas.microsoft.com/office/drawing/2014/main" id="{A4E8A622-7B3F-3742-B508-A1E953D19574}"/>
              </a:ext>
            </a:extLst>
          </p:cNvPr>
          <p:cNvSpPr/>
          <p:nvPr/>
        </p:nvSpPr>
        <p:spPr>
          <a:xfrm>
            <a:off x="5686326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2" name="矩形 161">
            <a:extLst>
              <a:ext uri="{FF2B5EF4-FFF2-40B4-BE49-F238E27FC236}">
                <a16:creationId xmlns:a16="http://schemas.microsoft.com/office/drawing/2014/main" id="{C5FAF151-0FB3-4B4F-A66A-CB21DB34049D}"/>
              </a:ext>
            </a:extLst>
          </p:cNvPr>
          <p:cNvSpPr/>
          <p:nvPr/>
        </p:nvSpPr>
        <p:spPr>
          <a:xfrm>
            <a:off x="5946705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7943AD9F-ADD3-3E4C-AAF5-311CDE7DE026}"/>
              </a:ext>
            </a:extLst>
          </p:cNvPr>
          <p:cNvSpPr/>
          <p:nvPr/>
        </p:nvSpPr>
        <p:spPr>
          <a:xfrm>
            <a:off x="6207084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666ABFBD-9E3F-6945-B01E-D7D8B46CA3D3}"/>
              </a:ext>
            </a:extLst>
          </p:cNvPr>
          <p:cNvSpPr/>
          <p:nvPr/>
        </p:nvSpPr>
        <p:spPr>
          <a:xfrm>
            <a:off x="6467463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3E16BF01-3A2E-D643-B3F4-801A24FE5B58}"/>
              </a:ext>
            </a:extLst>
          </p:cNvPr>
          <p:cNvSpPr/>
          <p:nvPr/>
        </p:nvSpPr>
        <p:spPr>
          <a:xfrm>
            <a:off x="6727842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8" name="矩形 187">
            <a:extLst>
              <a:ext uri="{FF2B5EF4-FFF2-40B4-BE49-F238E27FC236}">
                <a16:creationId xmlns:a16="http://schemas.microsoft.com/office/drawing/2014/main" id="{1887E1CC-2EE9-D944-9C17-5A395F123593}"/>
              </a:ext>
            </a:extLst>
          </p:cNvPr>
          <p:cNvSpPr/>
          <p:nvPr/>
        </p:nvSpPr>
        <p:spPr>
          <a:xfrm>
            <a:off x="7248600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9" name="矩形 178">
            <a:extLst>
              <a:ext uri="{FF2B5EF4-FFF2-40B4-BE49-F238E27FC236}">
                <a16:creationId xmlns:a16="http://schemas.microsoft.com/office/drawing/2014/main" id="{4A54C21D-BE7C-6546-8D78-91D8872EEAC9}"/>
              </a:ext>
            </a:extLst>
          </p:cNvPr>
          <p:cNvSpPr/>
          <p:nvPr/>
        </p:nvSpPr>
        <p:spPr>
          <a:xfrm>
            <a:off x="7769364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CD4B7124-02FE-6949-B7DF-972801B05412}"/>
              </a:ext>
            </a:extLst>
          </p:cNvPr>
          <p:cNvSpPr/>
          <p:nvPr/>
        </p:nvSpPr>
        <p:spPr>
          <a:xfrm>
            <a:off x="6988221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9" name="矩形 188">
            <a:extLst>
              <a:ext uri="{FF2B5EF4-FFF2-40B4-BE49-F238E27FC236}">
                <a16:creationId xmlns:a16="http://schemas.microsoft.com/office/drawing/2014/main" id="{833F1CC1-F759-4745-B1A5-2C24A05D20A7}"/>
              </a:ext>
            </a:extLst>
          </p:cNvPr>
          <p:cNvSpPr/>
          <p:nvPr/>
        </p:nvSpPr>
        <p:spPr>
          <a:xfrm>
            <a:off x="7508979" y="30120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68876404-B87D-214D-9601-39EC342775A7}"/>
              </a:ext>
            </a:extLst>
          </p:cNvPr>
          <p:cNvSpPr/>
          <p:nvPr/>
        </p:nvSpPr>
        <p:spPr>
          <a:xfrm>
            <a:off x="3863673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4" name="矩形 203">
            <a:extLst>
              <a:ext uri="{FF2B5EF4-FFF2-40B4-BE49-F238E27FC236}">
                <a16:creationId xmlns:a16="http://schemas.microsoft.com/office/drawing/2014/main" id="{4CA492D8-E09A-B24B-BA5D-4DB50B8437AD}"/>
              </a:ext>
            </a:extLst>
          </p:cNvPr>
          <p:cNvSpPr/>
          <p:nvPr/>
        </p:nvSpPr>
        <p:spPr>
          <a:xfrm>
            <a:off x="4124052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5" name="矩形 204">
            <a:extLst>
              <a:ext uri="{FF2B5EF4-FFF2-40B4-BE49-F238E27FC236}">
                <a16:creationId xmlns:a16="http://schemas.microsoft.com/office/drawing/2014/main" id="{36BF4BF8-C079-BE40-9D06-14C4746807B0}"/>
              </a:ext>
            </a:extLst>
          </p:cNvPr>
          <p:cNvSpPr/>
          <p:nvPr/>
        </p:nvSpPr>
        <p:spPr>
          <a:xfrm>
            <a:off x="4384431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1" name="矩形 210">
            <a:extLst>
              <a:ext uri="{FF2B5EF4-FFF2-40B4-BE49-F238E27FC236}">
                <a16:creationId xmlns:a16="http://schemas.microsoft.com/office/drawing/2014/main" id="{2A2F3343-5CD5-6F42-8D90-E22D45B0F65D}"/>
              </a:ext>
            </a:extLst>
          </p:cNvPr>
          <p:cNvSpPr/>
          <p:nvPr/>
        </p:nvSpPr>
        <p:spPr>
          <a:xfrm>
            <a:off x="4644810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9" name="矩形 218">
            <a:extLst>
              <a:ext uri="{FF2B5EF4-FFF2-40B4-BE49-F238E27FC236}">
                <a16:creationId xmlns:a16="http://schemas.microsoft.com/office/drawing/2014/main" id="{5CF272AF-B906-A547-AA95-D565984D70B8}"/>
              </a:ext>
            </a:extLst>
          </p:cNvPr>
          <p:cNvSpPr/>
          <p:nvPr/>
        </p:nvSpPr>
        <p:spPr>
          <a:xfrm>
            <a:off x="4905189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0" name="矩形 219">
            <a:extLst>
              <a:ext uri="{FF2B5EF4-FFF2-40B4-BE49-F238E27FC236}">
                <a16:creationId xmlns:a16="http://schemas.microsoft.com/office/drawing/2014/main" id="{352D1C7D-0FBD-6D4A-BC02-FE873B5BCC04}"/>
              </a:ext>
            </a:extLst>
          </p:cNvPr>
          <p:cNvSpPr/>
          <p:nvPr/>
        </p:nvSpPr>
        <p:spPr>
          <a:xfrm>
            <a:off x="5165568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1" name="矩形 220">
            <a:extLst>
              <a:ext uri="{FF2B5EF4-FFF2-40B4-BE49-F238E27FC236}">
                <a16:creationId xmlns:a16="http://schemas.microsoft.com/office/drawing/2014/main" id="{47AD60A9-555C-8947-9E94-E3A7504435E9}"/>
              </a:ext>
            </a:extLst>
          </p:cNvPr>
          <p:cNvSpPr/>
          <p:nvPr/>
        </p:nvSpPr>
        <p:spPr>
          <a:xfrm>
            <a:off x="5425947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7" name="矩形 226">
            <a:extLst>
              <a:ext uri="{FF2B5EF4-FFF2-40B4-BE49-F238E27FC236}">
                <a16:creationId xmlns:a16="http://schemas.microsoft.com/office/drawing/2014/main" id="{1EED2FD3-CB16-CB4B-830C-2382AE793E2F}"/>
              </a:ext>
            </a:extLst>
          </p:cNvPr>
          <p:cNvSpPr/>
          <p:nvPr/>
        </p:nvSpPr>
        <p:spPr>
          <a:xfrm>
            <a:off x="5686326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5" name="矩形 234">
            <a:extLst>
              <a:ext uri="{FF2B5EF4-FFF2-40B4-BE49-F238E27FC236}">
                <a16:creationId xmlns:a16="http://schemas.microsoft.com/office/drawing/2014/main" id="{7F190490-EEBC-1745-BB37-C4AF4F0717B9}"/>
              </a:ext>
            </a:extLst>
          </p:cNvPr>
          <p:cNvSpPr/>
          <p:nvPr/>
        </p:nvSpPr>
        <p:spPr>
          <a:xfrm>
            <a:off x="5946705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1EAF23E7-B7AA-F142-8BB2-7EF8310D89CA}"/>
              </a:ext>
            </a:extLst>
          </p:cNvPr>
          <p:cNvSpPr/>
          <p:nvPr/>
        </p:nvSpPr>
        <p:spPr>
          <a:xfrm>
            <a:off x="6207084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7" name="矩形 236">
            <a:extLst>
              <a:ext uri="{FF2B5EF4-FFF2-40B4-BE49-F238E27FC236}">
                <a16:creationId xmlns:a16="http://schemas.microsoft.com/office/drawing/2014/main" id="{86F29307-D1C7-6744-93A1-1BD90B59E63C}"/>
              </a:ext>
            </a:extLst>
          </p:cNvPr>
          <p:cNvSpPr/>
          <p:nvPr/>
        </p:nvSpPr>
        <p:spPr>
          <a:xfrm>
            <a:off x="6467463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3" name="矩形 242">
            <a:extLst>
              <a:ext uri="{FF2B5EF4-FFF2-40B4-BE49-F238E27FC236}">
                <a16:creationId xmlns:a16="http://schemas.microsoft.com/office/drawing/2014/main" id="{38C0A2C7-A250-6A4B-9616-52A6DDDD60A0}"/>
              </a:ext>
            </a:extLst>
          </p:cNvPr>
          <p:cNvSpPr/>
          <p:nvPr/>
        </p:nvSpPr>
        <p:spPr>
          <a:xfrm>
            <a:off x="6727842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9" name="矩形 268">
            <a:extLst>
              <a:ext uri="{FF2B5EF4-FFF2-40B4-BE49-F238E27FC236}">
                <a16:creationId xmlns:a16="http://schemas.microsoft.com/office/drawing/2014/main" id="{BA459E33-7D01-014E-A10C-4F90A9FD1EC5}"/>
              </a:ext>
            </a:extLst>
          </p:cNvPr>
          <p:cNvSpPr/>
          <p:nvPr/>
        </p:nvSpPr>
        <p:spPr>
          <a:xfrm>
            <a:off x="7769364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1" name="矩形 260">
            <a:extLst>
              <a:ext uri="{FF2B5EF4-FFF2-40B4-BE49-F238E27FC236}">
                <a16:creationId xmlns:a16="http://schemas.microsoft.com/office/drawing/2014/main" id="{68D4822D-6ED0-6349-8FEC-9F1CB3FDF034}"/>
              </a:ext>
            </a:extLst>
          </p:cNvPr>
          <p:cNvSpPr/>
          <p:nvPr/>
        </p:nvSpPr>
        <p:spPr>
          <a:xfrm>
            <a:off x="6988221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3" name="矩形 262">
            <a:extLst>
              <a:ext uri="{FF2B5EF4-FFF2-40B4-BE49-F238E27FC236}">
                <a16:creationId xmlns:a16="http://schemas.microsoft.com/office/drawing/2014/main" id="{AF501410-F0F4-2C4F-8FF3-1283E8C4FB28}"/>
              </a:ext>
            </a:extLst>
          </p:cNvPr>
          <p:cNvSpPr/>
          <p:nvPr/>
        </p:nvSpPr>
        <p:spPr>
          <a:xfrm>
            <a:off x="7508979" y="456789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6" name="矩形 205">
            <a:extLst>
              <a:ext uri="{FF2B5EF4-FFF2-40B4-BE49-F238E27FC236}">
                <a16:creationId xmlns:a16="http://schemas.microsoft.com/office/drawing/2014/main" id="{E0D9E827-248F-3E49-83C0-410099D8E292}"/>
              </a:ext>
            </a:extLst>
          </p:cNvPr>
          <p:cNvSpPr/>
          <p:nvPr/>
        </p:nvSpPr>
        <p:spPr>
          <a:xfrm>
            <a:off x="3863673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21B95711-882D-204B-B386-ACAEBA3F1D15}"/>
              </a:ext>
            </a:extLst>
          </p:cNvPr>
          <p:cNvSpPr/>
          <p:nvPr/>
        </p:nvSpPr>
        <p:spPr>
          <a:xfrm>
            <a:off x="4124052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7" name="矩形 206">
            <a:extLst>
              <a:ext uri="{FF2B5EF4-FFF2-40B4-BE49-F238E27FC236}">
                <a16:creationId xmlns:a16="http://schemas.microsoft.com/office/drawing/2014/main" id="{E605868B-7E30-2847-BD1E-8E3FE7DB047D}"/>
              </a:ext>
            </a:extLst>
          </p:cNvPr>
          <p:cNvSpPr/>
          <p:nvPr/>
        </p:nvSpPr>
        <p:spPr>
          <a:xfrm>
            <a:off x="4384431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7" name="矩形 196">
            <a:extLst>
              <a:ext uri="{FF2B5EF4-FFF2-40B4-BE49-F238E27FC236}">
                <a16:creationId xmlns:a16="http://schemas.microsoft.com/office/drawing/2014/main" id="{A3A406F1-479B-AF4C-A4CF-41525CBFF8C6}"/>
              </a:ext>
            </a:extLst>
          </p:cNvPr>
          <p:cNvSpPr/>
          <p:nvPr/>
        </p:nvSpPr>
        <p:spPr>
          <a:xfrm>
            <a:off x="4644810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2" name="矩形 221">
            <a:extLst>
              <a:ext uri="{FF2B5EF4-FFF2-40B4-BE49-F238E27FC236}">
                <a16:creationId xmlns:a16="http://schemas.microsoft.com/office/drawing/2014/main" id="{DA87C685-F189-7C42-A9CE-CE98A4ECC6AE}"/>
              </a:ext>
            </a:extLst>
          </p:cNvPr>
          <p:cNvSpPr/>
          <p:nvPr/>
        </p:nvSpPr>
        <p:spPr>
          <a:xfrm>
            <a:off x="4905189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2" name="矩形 211">
            <a:extLst>
              <a:ext uri="{FF2B5EF4-FFF2-40B4-BE49-F238E27FC236}">
                <a16:creationId xmlns:a16="http://schemas.microsoft.com/office/drawing/2014/main" id="{A2C98954-47CB-3549-9445-AE9B59FE6996}"/>
              </a:ext>
            </a:extLst>
          </p:cNvPr>
          <p:cNvSpPr/>
          <p:nvPr/>
        </p:nvSpPr>
        <p:spPr>
          <a:xfrm>
            <a:off x="5165568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3" name="矩形 222">
            <a:extLst>
              <a:ext uri="{FF2B5EF4-FFF2-40B4-BE49-F238E27FC236}">
                <a16:creationId xmlns:a16="http://schemas.microsoft.com/office/drawing/2014/main" id="{4D1A2F6A-EA0D-2A4B-B192-0C38C23C015B}"/>
              </a:ext>
            </a:extLst>
          </p:cNvPr>
          <p:cNvSpPr/>
          <p:nvPr/>
        </p:nvSpPr>
        <p:spPr>
          <a:xfrm>
            <a:off x="5425947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3" name="矩形 212">
            <a:extLst>
              <a:ext uri="{FF2B5EF4-FFF2-40B4-BE49-F238E27FC236}">
                <a16:creationId xmlns:a16="http://schemas.microsoft.com/office/drawing/2014/main" id="{B5509A7F-A26B-CD44-A7A3-B84C9865029F}"/>
              </a:ext>
            </a:extLst>
          </p:cNvPr>
          <p:cNvSpPr/>
          <p:nvPr/>
        </p:nvSpPr>
        <p:spPr>
          <a:xfrm>
            <a:off x="5686326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8F055E54-EB4F-5B43-8105-7FCCA835CDFA}"/>
              </a:ext>
            </a:extLst>
          </p:cNvPr>
          <p:cNvSpPr/>
          <p:nvPr/>
        </p:nvSpPr>
        <p:spPr>
          <a:xfrm>
            <a:off x="5946705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C337BE7C-6B4B-C246-9C30-D81C7E52B50C}"/>
              </a:ext>
            </a:extLst>
          </p:cNvPr>
          <p:cNvSpPr/>
          <p:nvPr/>
        </p:nvSpPr>
        <p:spPr>
          <a:xfrm>
            <a:off x="6207084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9" name="矩形 238">
            <a:extLst>
              <a:ext uri="{FF2B5EF4-FFF2-40B4-BE49-F238E27FC236}">
                <a16:creationId xmlns:a16="http://schemas.microsoft.com/office/drawing/2014/main" id="{0D7B8A85-F065-A44D-AE7D-EC9584477164}"/>
              </a:ext>
            </a:extLst>
          </p:cNvPr>
          <p:cNvSpPr/>
          <p:nvPr/>
        </p:nvSpPr>
        <p:spPr>
          <a:xfrm>
            <a:off x="6467463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59081953-ABF2-854E-940E-4B7C8748C294}"/>
              </a:ext>
            </a:extLst>
          </p:cNvPr>
          <p:cNvSpPr/>
          <p:nvPr/>
        </p:nvSpPr>
        <p:spPr>
          <a:xfrm>
            <a:off x="6727842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4" name="矩形 253">
            <a:extLst>
              <a:ext uri="{FF2B5EF4-FFF2-40B4-BE49-F238E27FC236}">
                <a16:creationId xmlns:a16="http://schemas.microsoft.com/office/drawing/2014/main" id="{AD82912B-27D0-8A4A-B756-C186AFED3C79}"/>
              </a:ext>
            </a:extLst>
          </p:cNvPr>
          <p:cNvSpPr/>
          <p:nvPr/>
        </p:nvSpPr>
        <p:spPr>
          <a:xfrm>
            <a:off x="7248600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4" name="矩形 263">
            <a:extLst>
              <a:ext uri="{FF2B5EF4-FFF2-40B4-BE49-F238E27FC236}">
                <a16:creationId xmlns:a16="http://schemas.microsoft.com/office/drawing/2014/main" id="{8E47CF29-5F7C-AB48-884D-F4EDB2D7AD28}"/>
              </a:ext>
            </a:extLst>
          </p:cNvPr>
          <p:cNvSpPr/>
          <p:nvPr/>
        </p:nvSpPr>
        <p:spPr>
          <a:xfrm>
            <a:off x="6988221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5" name="矩形 264">
            <a:extLst>
              <a:ext uri="{FF2B5EF4-FFF2-40B4-BE49-F238E27FC236}">
                <a16:creationId xmlns:a16="http://schemas.microsoft.com/office/drawing/2014/main" id="{9ACA63F2-CC16-DE45-B393-033629D4083F}"/>
              </a:ext>
            </a:extLst>
          </p:cNvPr>
          <p:cNvSpPr/>
          <p:nvPr/>
        </p:nvSpPr>
        <p:spPr>
          <a:xfrm>
            <a:off x="7508979" y="378999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8" name="矩形 197">
            <a:extLst>
              <a:ext uri="{FF2B5EF4-FFF2-40B4-BE49-F238E27FC236}">
                <a16:creationId xmlns:a16="http://schemas.microsoft.com/office/drawing/2014/main" id="{E721221C-2718-254C-B36B-E623BCABF661}"/>
              </a:ext>
            </a:extLst>
          </p:cNvPr>
          <p:cNvSpPr/>
          <p:nvPr/>
        </p:nvSpPr>
        <p:spPr>
          <a:xfrm>
            <a:off x="3863673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8" name="矩形 207">
            <a:extLst>
              <a:ext uri="{FF2B5EF4-FFF2-40B4-BE49-F238E27FC236}">
                <a16:creationId xmlns:a16="http://schemas.microsoft.com/office/drawing/2014/main" id="{0C0802EB-500C-2A4E-A97F-32AD65D1B267}"/>
              </a:ext>
            </a:extLst>
          </p:cNvPr>
          <p:cNvSpPr/>
          <p:nvPr/>
        </p:nvSpPr>
        <p:spPr>
          <a:xfrm>
            <a:off x="4124052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9" name="矩形 208">
            <a:extLst>
              <a:ext uri="{FF2B5EF4-FFF2-40B4-BE49-F238E27FC236}">
                <a16:creationId xmlns:a16="http://schemas.microsoft.com/office/drawing/2014/main" id="{1A8F74E6-9D4A-0145-9C69-00768172F862}"/>
              </a:ext>
            </a:extLst>
          </p:cNvPr>
          <p:cNvSpPr/>
          <p:nvPr/>
        </p:nvSpPr>
        <p:spPr>
          <a:xfrm>
            <a:off x="4384431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9" name="矩形 198">
            <a:extLst>
              <a:ext uri="{FF2B5EF4-FFF2-40B4-BE49-F238E27FC236}">
                <a16:creationId xmlns:a16="http://schemas.microsoft.com/office/drawing/2014/main" id="{7A25E73A-EB63-A343-9A6F-9914928212C3}"/>
              </a:ext>
            </a:extLst>
          </p:cNvPr>
          <p:cNvSpPr/>
          <p:nvPr/>
        </p:nvSpPr>
        <p:spPr>
          <a:xfrm>
            <a:off x="4644810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4" name="矩形 213">
            <a:extLst>
              <a:ext uri="{FF2B5EF4-FFF2-40B4-BE49-F238E27FC236}">
                <a16:creationId xmlns:a16="http://schemas.microsoft.com/office/drawing/2014/main" id="{4217DB53-DC52-0E48-98FD-B5B2CB980E82}"/>
              </a:ext>
            </a:extLst>
          </p:cNvPr>
          <p:cNvSpPr/>
          <p:nvPr/>
        </p:nvSpPr>
        <p:spPr>
          <a:xfrm>
            <a:off x="4905189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4" name="矩形 223">
            <a:extLst>
              <a:ext uri="{FF2B5EF4-FFF2-40B4-BE49-F238E27FC236}">
                <a16:creationId xmlns:a16="http://schemas.microsoft.com/office/drawing/2014/main" id="{74676E54-D796-CF45-A5FD-D636E20A58F3}"/>
              </a:ext>
            </a:extLst>
          </p:cNvPr>
          <p:cNvSpPr/>
          <p:nvPr/>
        </p:nvSpPr>
        <p:spPr>
          <a:xfrm>
            <a:off x="5165568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5" name="矩形 224">
            <a:extLst>
              <a:ext uri="{FF2B5EF4-FFF2-40B4-BE49-F238E27FC236}">
                <a16:creationId xmlns:a16="http://schemas.microsoft.com/office/drawing/2014/main" id="{52DA8EA0-C5DC-2649-8A8A-12D2EAE22D8C}"/>
              </a:ext>
            </a:extLst>
          </p:cNvPr>
          <p:cNvSpPr/>
          <p:nvPr/>
        </p:nvSpPr>
        <p:spPr>
          <a:xfrm>
            <a:off x="5425947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5" name="矩形 214">
            <a:extLst>
              <a:ext uri="{FF2B5EF4-FFF2-40B4-BE49-F238E27FC236}">
                <a16:creationId xmlns:a16="http://schemas.microsoft.com/office/drawing/2014/main" id="{57014503-95B7-C041-BD84-70AA6B4A7B9F}"/>
              </a:ext>
            </a:extLst>
          </p:cNvPr>
          <p:cNvSpPr/>
          <p:nvPr/>
        </p:nvSpPr>
        <p:spPr>
          <a:xfrm>
            <a:off x="5686326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0" name="矩形 229">
            <a:extLst>
              <a:ext uri="{FF2B5EF4-FFF2-40B4-BE49-F238E27FC236}">
                <a16:creationId xmlns:a16="http://schemas.microsoft.com/office/drawing/2014/main" id="{53798B25-2471-4947-8211-A59E2E7FCA0B}"/>
              </a:ext>
            </a:extLst>
          </p:cNvPr>
          <p:cNvSpPr/>
          <p:nvPr/>
        </p:nvSpPr>
        <p:spPr>
          <a:xfrm>
            <a:off x="5946705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68F4795F-DDB3-A44E-A5C6-27F2FAF0F6D1}"/>
              </a:ext>
            </a:extLst>
          </p:cNvPr>
          <p:cNvSpPr/>
          <p:nvPr/>
        </p:nvSpPr>
        <p:spPr>
          <a:xfrm>
            <a:off x="6207084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1" name="矩形 240">
            <a:extLst>
              <a:ext uri="{FF2B5EF4-FFF2-40B4-BE49-F238E27FC236}">
                <a16:creationId xmlns:a16="http://schemas.microsoft.com/office/drawing/2014/main" id="{F5B9ABD7-4C6B-344F-A5FF-B31157355079}"/>
              </a:ext>
            </a:extLst>
          </p:cNvPr>
          <p:cNvSpPr/>
          <p:nvPr/>
        </p:nvSpPr>
        <p:spPr>
          <a:xfrm>
            <a:off x="6467463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1" name="矩形 230">
            <a:extLst>
              <a:ext uri="{FF2B5EF4-FFF2-40B4-BE49-F238E27FC236}">
                <a16:creationId xmlns:a16="http://schemas.microsoft.com/office/drawing/2014/main" id="{EA7CD421-EE9B-9B42-B3C8-B89070FFF3B6}"/>
              </a:ext>
            </a:extLst>
          </p:cNvPr>
          <p:cNvSpPr/>
          <p:nvPr/>
        </p:nvSpPr>
        <p:spPr>
          <a:xfrm>
            <a:off x="6727842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6" name="矩形 265">
            <a:extLst>
              <a:ext uri="{FF2B5EF4-FFF2-40B4-BE49-F238E27FC236}">
                <a16:creationId xmlns:a16="http://schemas.microsoft.com/office/drawing/2014/main" id="{E47BA6D7-E4CE-084D-AE72-08746C202948}"/>
              </a:ext>
            </a:extLst>
          </p:cNvPr>
          <p:cNvSpPr/>
          <p:nvPr/>
        </p:nvSpPr>
        <p:spPr>
          <a:xfrm>
            <a:off x="6988221" y="40499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7" name="矩形 256">
            <a:extLst>
              <a:ext uri="{FF2B5EF4-FFF2-40B4-BE49-F238E27FC236}">
                <a16:creationId xmlns:a16="http://schemas.microsoft.com/office/drawing/2014/main" id="{7E76E871-B5B2-9444-9343-0187652CC8B1}"/>
              </a:ext>
            </a:extLst>
          </p:cNvPr>
          <p:cNvSpPr/>
          <p:nvPr/>
        </p:nvSpPr>
        <p:spPr>
          <a:xfrm>
            <a:off x="7769364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7" name="矩形 266">
            <a:extLst>
              <a:ext uri="{FF2B5EF4-FFF2-40B4-BE49-F238E27FC236}">
                <a16:creationId xmlns:a16="http://schemas.microsoft.com/office/drawing/2014/main" id="{1DD46B20-1589-5047-B3D0-B59EB977EF9F}"/>
              </a:ext>
            </a:extLst>
          </p:cNvPr>
          <p:cNvSpPr/>
          <p:nvPr/>
        </p:nvSpPr>
        <p:spPr>
          <a:xfrm>
            <a:off x="7508979" y="404929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30297A00-2B49-6740-B8F1-DD5B6837AC7F}"/>
              </a:ext>
            </a:extLst>
          </p:cNvPr>
          <p:cNvSpPr/>
          <p:nvPr/>
        </p:nvSpPr>
        <p:spPr>
          <a:xfrm>
            <a:off x="3863673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1" name="矩形 200">
            <a:extLst>
              <a:ext uri="{FF2B5EF4-FFF2-40B4-BE49-F238E27FC236}">
                <a16:creationId xmlns:a16="http://schemas.microsoft.com/office/drawing/2014/main" id="{F3990D34-AA66-444C-940D-5F3029B9D87C}"/>
              </a:ext>
            </a:extLst>
          </p:cNvPr>
          <p:cNvSpPr/>
          <p:nvPr/>
        </p:nvSpPr>
        <p:spPr>
          <a:xfrm>
            <a:off x="4124052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2" name="矩形 201">
            <a:extLst>
              <a:ext uri="{FF2B5EF4-FFF2-40B4-BE49-F238E27FC236}">
                <a16:creationId xmlns:a16="http://schemas.microsoft.com/office/drawing/2014/main" id="{73FB54D5-CAD5-CD40-974B-801173DF2AE3}"/>
              </a:ext>
            </a:extLst>
          </p:cNvPr>
          <p:cNvSpPr/>
          <p:nvPr/>
        </p:nvSpPr>
        <p:spPr>
          <a:xfrm>
            <a:off x="4384431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0" name="矩形 209">
            <a:extLst>
              <a:ext uri="{FF2B5EF4-FFF2-40B4-BE49-F238E27FC236}">
                <a16:creationId xmlns:a16="http://schemas.microsoft.com/office/drawing/2014/main" id="{5B6421B2-9961-2547-80B9-B43C46E337DA}"/>
              </a:ext>
            </a:extLst>
          </p:cNvPr>
          <p:cNvSpPr/>
          <p:nvPr/>
        </p:nvSpPr>
        <p:spPr>
          <a:xfrm>
            <a:off x="4644810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6" name="矩形 215">
            <a:extLst>
              <a:ext uri="{FF2B5EF4-FFF2-40B4-BE49-F238E27FC236}">
                <a16:creationId xmlns:a16="http://schemas.microsoft.com/office/drawing/2014/main" id="{08E79387-CA69-D441-A18F-51A978815BE6}"/>
              </a:ext>
            </a:extLst>
          </p:cNvPr>
          <p:cNvSpPr/>
          <p:nvPr/>
        </p:nvSpPr>
        <p:spPr>
          <a:xfrm>
            <a:off x="4905189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7" name="矩形 216">
            <a:extLst>
              <a:ext uri="{FF2B5EF4-FFF2-40B4-BE49-F238E27FC236}">
                <a16:creationId xmlns:a16="http://schemas.microsoft.com/office/drawing/2014/main" id="{A174956C-39B3-F34D-96F9-EA5C43B920A7}"/>
              </a:ext>
            </a:extLst>
          </p:cNvPr>
          <p:cNvSpPr/>
          <p:nvPr/>
        </p:nvSpPr>
        <p:spPr>
          <a:xfrm>
            <a:off x="5165568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8" name="矩形 217">
            <a:extLst>
              <a:ext uri="{FF2B5EF4-FFF2-40B4-BE49-F238E27FC236}">
                <a16:creationId xmlns:a16="http://schemas.microsoft.com/office/drawing/2014/main" id="{37A98180-3B4B-A243-8C2D-CB4D1E059871}"/>
              </a:ext>
            </a:extLst>
          </p:cNvPr>
          <p:cNvSpPr/>
          <p:nvPr/>
        </p:nvSpPr>
        <p:spPr>
          <a:xfrm>
            <a:off x="5425947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6" name="矩形 225">
            <a:extLst>
              <a:ext uri="{FF2B5EF4-FFF2-40B4-BE49-F238E27FC236}">
                <a16:creationId xmlns:a16="http://schemas.microsoft.com/office/drawing/2014/main" id="{F9165530-9D52-A740-8536-A91B75AD53DF}"/>
              </a:ext>
            </a:extLst>
          </p:cNvPr>
          <p:cNvSpPr/>
          <p:nvPr/>
        </p:nvSpPr>
        <p:spPr>
          <a:xfrm>
            <a:off x="5686326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2" name="矩形 231">
            <a:extLst>
              <a:ext uri="{FF2B5EF4-FFF2-40B4-BE49-F238E27FC236}">
                <a16:creationId xmlns:a16="http://schemas.microsoft.com/office/drawing/2014/main" id="{C1439E15-56D9-2249-A621-0AAED90B5489}"/>
              </a:ext>
            </a:extLst>
          </p:cNvPr>
          <p:cNvSpPr/>
          <p:nvPr/>
        </p:nvSpPr>
        <p:spPr>
          <a:xfrm>
            <a:off x="5946705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3" name="矩形 232">
            <a:extLst>
              <a:ext uri="{FF2B5EF4-FFF2-40B4-BE49-F238E27FC236}">
                <a16:creationId xmlns:a16="http://schemas.microsoft.com/office/drawing/2014/main" id="{001DF8A6-C3BB-8846-AF9E-FE7F810208E6}"/>
              </a:ext>
            </a:extLst>
          </p:cNvPr>
          <p:cNvSpPr/>
          <p:nvPr/>
        </p:nvSpPr>
        <p:spPr>
          <a:xfrm>
            <a:off x="6207084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4" name="矩形 233">
            <a:extLst>
              <a:ext uri="{FF2B5EF4-FFF2-40B4-BE49-F238E27FC236}">
                <a16:creationId xmlns:a16="http://schemas.microsoft.com/office/drawing/2014/main" id="{B254B094-C6B0-E04B-B1B1-087466EE3957}"/>
              </a:ext>
            </a:extLst>
          </p:cNvPr>
          <p:cNvSpPr/>
          <p:nvPr/>
        </p:nvSpPr>
        <p:spPr>
          <a:xfrm>
            <a:off x="6467463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2" name="矩形 241">
            <a:extLst>
              <a:ext uri="{FF2B5EF4-FFF2-40B4-BE49-F238E27FC236}">
                <a16:creationId xmlns:a16="http://schemas.microsoft.com/office/drawing/2014/main" id="{CD9959B1-2E83-5D41-94B5-8C61F094E13D}"/>
              </a:ext>
            </a:extLst>
          </p:cNvPr>
          <p:cNvSpPr/>
          <p:nvPr/>
        </p:nvSpPr>
        <p:spPr>
          <a:xfrm>
            <a:off x="6727842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9" name="矩形 258">
            <a:extLst>
              <a:ext uri="{FF2B5EF4-FFF2-40B4-BE49-F238E27FC236}">
                <a16:creationId xmlns:a16="http://schemas.microsoft.com/office/drawing/2014/main" id="{0944D16A-9EA0-C444-BA67-7F58CF2B7726}"/>
              </a:ext>
            </a:extLst>
          </p:cNvPr>
          <p:cNvSpPr/>
          <p:nvPr/>
        </p:nvSpPr>
        <p:spPr>
          <a:xfrm>
            <a:off x="7248600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8" name="矩形 267">
            <a:extLst>
              <a:ext uri="{FF2B5EF4-FFF2-40B4-BE49-F238E27FC236}">
                <a16:creationId xmlns:a16="http://schemas.microsoft.com/office/drawing/2014/main" id="{53C684BE-0E12-094C-9EF9-2AF5986AE20E}"/>
              </a:ext>
            </a:extLst>
          </p:cNvPr>
          <p:cNvSpPr/>
          <p:nvPr/>
        </p:nvSpPr>
        <p:spPr>
          <a:xfrm>
            <a:off x="7769364" y="430859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9" name="矩形 288">
            <a:extLst>
              <a:ext uri="{FF2B5EF4-FFF2-40B4-BE49-F238E27FC236}">
                <a16:creationId xmlns:a16="http://schemas.microsoft.com/office/drawing/2014/main" id="{318DB50A-E4BF-6F4E-8CDA-12CE638EF2D9}"/>
              </a:ext>
            </a:extLst>
          </p:cNvPr>
          <p:cNvSpPr/>
          <p:nvPr/>
        </p:nvSpPr>
        <p:spPr>
          <a:xfrm>
            <a:off x="3864998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0" name="矩形 289">
            <a:extLst>
              <a:ext uri="{FF2B5EF4-FFF2-40B4-BE49-F238E27FC236}">
                <a16:creationId xmlns:a16="http://schemas.microsoft.com/office/drawing/2014/main" id="{23D68D5F-B00A-1948-8C54-B80F1C2DBD2A}"/>
              </a:ext>
            </a:extLst>
          </p:cNvPr>
          <p:cNvSpPr/>
          <p:nvPr/>
        </p:nvSpPr>
        <p:spPr>
          <a:xfrm>
            <a:off x="4125377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1" name="矩形 290">
            <a:extLst>
              <a:ext uri="{FF2B5EF4-FFF2-40B4-BE49-F238E27FC236}">
                <a16:creationId xmlns:a16="http://schemas.microsoft.com/office/drawing/2014/main" id="{D393CE29-912A-8A41-AD41-20283ACCDA54}"/>
              </a:ext>
            </a:extLst>
          </p:cNvPr>
          <p:cNvSpPr/>
          <p:nvPr/>
        </p:nvSpPr>
        <p:spPr>
          <a:xfrm>
            <a:off x="4385756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2" name="矩形 291">
            <a:extLst>
              <a:ext uri="{FF2B5EF4-FFF2-40B4-BE49-F238E27FC236}">
                <a16:creationId xmlns:a16="http://schemas.microsoft.com/office/drawing/2014/main" id="{005867F2-0B01-E84B-8446-1910321ED017}"/>
              </a:ext>
            </a:extLst>
          </p:cNvPr>
          <p:cNvSpPr/>
          <p:nvPr/>
        </p:nvSpPr>
        <p:spPr>
          <a:xfrm>
            <a:off x="4646135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4" name="矩形 293">
            <a:extLst>
              <a:ext uri="{FF2B5EF4-FFF2-40B4-BE49-F238E27FC236}">
                <a16:creationId xmlns:a16="http://schemas.microsoft.com/office/drawing/2014/main" id="{A8E3F106-DE18-2A4C-B9D1-CFFD690D7ADD}"/>
              </a:ext>
            </a:extLst>
          </p:cNvPr>
          <p:cNvSpPr/>
          <p:nvPr/>
        </p:nvSpPr>
        <p:spPr>
          <a:xfrm>
            <a:off x="5166893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5" name="矩形 294">
            <a:extLst>
              <a:ext uri="{FF2B5EF4-FFF2-40B4-BE49-F238E27FC236}">
                <a16:creationId xmlns:a16="http://schemas.microsoft.com/office/drawing/2014/main" id="{42E20258-6D63-BF4D-849B-12774B9719D0}"/>
              </a:ext>
            </a:extLst>
          </p:cNvPr>
          <p:cNvSpPr/>
          <p:nvPr/>
        </p:nvSpPr>
        <p:spPr>
          <a:xfrm>
            <a:off x="5427272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6" name="矩形 295">
            <a:extLst>
              <a:ext uri="{FF2B5EF4-FFF2-40B4-BE49-F238E27FC236}">
                <a16:creationId xmlns:a16="http://schemas.microsoft.com/office/drawing/2014/main" id="{E7BD47B8-3528-4B4B-BABA-823699704A8F}"/>
              </a:ext>
            </a:extLst>
          </p:cNvPr>
          <p:cNvSpPr/>
          <p:nvPr/>
        </p:nvSpPr>
        <p:spPr>
          <a:xfrm>
            <a:off x="5687651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7" name="矩形 296">
            <a:extLst>
              <a:ext uri="{FF2B5EF4-FFF2-40B4-BE49-F238E27FC236}">
                <a16:creationId xmlns:a16="http://schemas.microsoft.com/office/drawing/2014/main" id="{D4357350-452D-694E-ACD0-ED419DA5FC48}"/>
              </a:ext>
            </a:extLst>
          </p:cNvPr>
          <p:cNvSpPr/>
          <p:nvPr/>
        </p:nvSpPr>
        <p:spPr>
          <a:xfrm>
            <a:off x="5948030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8" name="矩形 297">
            <a:extLst>
              <a:ext uri="{FF2B5EF4-FFF2-40B4-BE49-F238E27FC236}">
                <a16:creationId xmlns:a16="http://schemas.microsoft.com/office/drawing/2014/main" id="{FF3D323D-1A14-5241-8D27-DEF9614FF5B6}"/>
              </a:ext>
            </a:extLst>
          </p:cNvPr>
          <p:cNvSpPr/>
          <p:nvPr/>
        </p:nvSpPr>
        <p:spPr>
          <a:xfrm>
            <a:off x="6208409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9" name="矩形 298">
            <a:extLst>
              <a:ext uri="{FF2B5EF4-FFF2-40B4-BE49-F238E27FC236}">
                <a16:creationId xmlns:a16="http://schemas.microsoft.com/office/drawing/2014/main" id="{9769D0C0-EBAA-6146-8832-A5C3E038672C}"/>
              </a:ext>
            </a:extLst>
          </p:cNvPr>
          <p:cNvSpPr/>
          <p:nvPr/>
        </p:nvSpPr>
        <p:spPr>
          <a:xfrm>
            <a:off x="6468788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0" name="矩形 299">
            <a:extLst>
              <a:ext uri="{FF2B5EF4-FFF2-40B4-BE49-F238E27FC236}">
                <a16:creationId xmlns:a16="http://schemas.microsoft.com/office/drawing/2014/main" id="{E094F89A-B6EC-2144-BE35-24645BB3DDB3}"/>
              </a:ext>
            </a:extLst>
          </p:cNvPr>
          <p:cNvSpPr/>
          <p:nvPr/>
        </p:nvSpPr>
        <p:spPr>
          <a:xfrm>
            <a:off x="6729167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1" name="矩形 300">
            <a:extLst>
              <a:ext uri="{FF2B5EF4-FFF2-40B4-BE49-F238E27FC236}">
                <a16:creationId xmlns:a16="http://schemas.microsoft.com/office/drawing/2014/main" id="{92F2B62C-1B06-1448-AC0B-08250F2CD7E0}"/>
              </a:ext>
            </a:extLst>
          </p:cNvPr>
          <p:cNvSpPr/>
          <p:nvPr/>
        </p:nvSpPr>
        <p:spPr>
          <a:xfrm>
            <a:off x="7249925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2" name="矩形 301">
            <a:extLst>
              <a:ext uri="{FF2B5EF4-FFF2-40B4-BE49-F238E27FC236}">
                <a16:creationId xmlns:a16="http://schemas.microsoft.com/office/drawing/2014/main" id="{8E2E0900-5EEE-C243-A880-16400531B9DE}"/>
              </a:ext>
            </a:extLst>
          </p:cNvPr>
          <p:cNvSpPr/>
          <p:nvPr/>
        </p:nvSpPr>
        <p:spPr>
          <a:xfrm>
            <a:off x="7770689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3" name="矩形 302">
            <a:extLst>
              <a:ext uri="{FF2B5EF4-FFF2-40B4-BE49-F238E27FC236}">
                <a16:creationId xmlns:a16="http://schemas.microsoft.com/office/drawing/2014/main" id="{C1E103AB-050C-1E4F-9534-4E09473D8568}"/>
              </a:ext>
            </a:extLst>
          </p:cNvPr>
          <p:cNvSpPr/>
          <p:nvPr/>
        </p:nvSpPr>
        <p:spPr>
          <a:xfrm>
            <a:off x="6989546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4" name="矩形 303">
            <a:extLst>
              <a:ext uri="{FF2B5EF4-FFF2-40B4-BE49-F238E27FC236}">
                <a16:creationId xmlns:a16="http://schemas.microsoft.com/office/drawing/2014/main" id="{F4904169-B31D-4E40-82A0-68CD7A8B9E79}"/>
              </a:ext>
            </a:extLst>
          </p:cNvPr>
          <p:cNvSpPr/>
          <p:nvPr/>
        </p:nvSpPr>
        <p:spPr>
          <a:xfrm>
            <a:off x="7510304" y="56051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6" name="矩形 305">
            <a:extLst>
              <a:ext uri="{FF2B5EF4-FFF2-40B4-BE49-F238E27FC236}">
                <a16:creationId xmlns:a16="http://schemas.microsoft.com/office/drawing/2014/main" id="{C7761159-92F6-3543-91DC-5768A51B8AE2}"/>
              </a:ext>
            </a:extLst>
          </p:cNvPr>
          <p:cNvSpPr/>
          <p:nvPr/>
        </p:nvSpPr>
        <p:spPr>
          <a:xfrm>
            <a:off x="3864998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7" name="矩形 306">
            <a:extLst>
              <a:ext uri="{FF2B5EF4-FFF2-40B4-BE49-F238E27FC236}">
                <a16:creationId xmlns:a16="http://schemas.microsoft.com/office/drawing/2014/main" id="{907FC669-9EFD-EF47-9464-A7156B9FFDAF}"/>
              </a:ext>
            </a:extLst>
          </p:cNvPr>
          <p:cNvSpPr/>
          <p:nvPr/>
        </p:nvSpPr>
        <p:spPr>
          <a:xfrm>
            <a:off x="4125377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8" name="矩形 307">
            <a:extLst>
              <a:ext uri="{FF2B5EF4-FFF2-40B4-BE49-F238E27FC236}">
                <a16:creationId xmlns:a16="http://schemas.microsoft.com/office/drawing/2014/main" id="{41501904-F88D-D04E-A2B3-C9421728F5B8}"/>
              </a:ext>
            </a:extLst>
          </p:cNvPr>
          <p:cNvSpPr/>
          <p:nvPr/>
        </p:nvSpPr>
        <p:spPr>
          <a:xfrm>
            <a:off x="4385756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09" name="矩形 308">
            <a:extLst>
              <a:ext uri="{FF2B5EF4-FFF2-40B4-BE49-F238E27FC236}">
                <a16:creationId xmlns:a16="http://schemas.microsoft.com/office/drawing/2014/main" id="{771F2969-7BE3-4F44-B6C4-1FE1CC48E8BE}"/>
              </a:ext>
            </a:extLst>
          </p:cNvPr>
          <p:cNvSpPr/>
          <p:nvPr/>
        </p:nvSpPr>
        <p:spPr>
          <a:xfrm>
            <a:off x="4646135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1" name="矩形 310">
            <a:extLst>
              <a:ext uri="{FF2B5EF4-FFF2-40B4-BE49-F238E27FC236}">
                <a16:creationId xmlns:a16="http://schemas.microsoft.com/office/drawing/2014/main" id="{0BE4C263-9605-2343-945C-E8007636C940}"/>
              </a:ext>
            </a:extLst>
          </p:cNvPr>
          <p:cNvSpPr/>
          <p:nvPr/>
        </p:nvSpPr>
        <p:spPr>
          <a:xfrm>
            <a:off x="5166893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3" name="矩形 312">
            <a:extLst>
              <a:ext uri="{FF2B5EF4-FFF2-40B4-BE49-F238E27FC236}">
                <a16:creationId xmlns:a16="http://schemas.microsoft.com/office/drawing/2014/main" id="{EDB5947C-2669-5A4F-B227-4E0DFF131BF0}"/>
              </a:ext>
            </a:extLst>
          </p:cNvPr>
          <p:cNvSpPr/>
          <p:nvPr/>
        </p:nvSpPr>
        <p:spPr>
          <a:xfrm>
            <a:off x="5687651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4" name="矩形 313">
            <a:extLst>
              <a:ext uri="{FF2B5EF4-FFF2-40B4-BE49-F238E27FC236}">
                <a16:creationId xmlns:a16="http://schemas.microsoft.com/office/drawing/2014/main" id="{2187DDDA-5EA9-7644-83DD-531E1AB727FB}"/>
              </a:ext>
            </a:extLst>
          </p:cNvPr>
          <p:cNvSpPr/>
          <p:nvPr/>
        </p:nvSpPr>
        <p:spPr>
          <a:xfrm>
            <a:off x="5948030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5" name="矩形 314">
            <a:extLst>
              <a:ext uri="{FF2B5EF4-FFF2-40B4-BE49-F238E27FC236}">
                <a16:creationId xmlns:a16="http://schemas.microsoft.com/office/drawing/2014/main" id="{CEC2A981-0BFE-2B4A-B6F5-DDDEEAE47BFC}"/>
              </a:ext>
            </a:extLst>
          </p:cNvPr>
          <p:cNvSpPr/>
          <p:nvPr/>
        </p:nvSpPr>
        <p:spPr>
          <a:xfrm>
            <a:off x="6208409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6" name="矩形 315">
            <a:extLst>
              <a:ext uri="{FF2B5EF4-FFF2-40B4-BE49-F238E27FC236}">
                <a16:creationId xmlns:a16="http://schemas.microsoft.com/office/drawing/2014/main" id="{3D2FEFCF-409F-184D-8382-B11F61AF66C0}"/>
              </a:ext>
            </a:extLst>
          </p:cNvPr>
          <p:cNvSpPr/>
          <p:nvPr/>
        </p:nvSpPr>
        <p:spPr>
          <a:xfrm>
            <a:off x="6468788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7" name="矩形 316">
            <a:extLst>
              <a:ext uri="{FF2B5EF4-FFF2-40B4-BE49-F238E27FC236}">
                <a16:creationId xmlns:a16="http://schemas.microsoft.com/office/drawing/2014/main" id="{7C8C125A-98A3-1246-BF07-9B5EEE3B43C5}"/>
              </a:ext>
            </a:extLst>
          </p:cNvPr>
          <p:cNvSpPr/>
          <p:nvPr/>
        </p:nvSpPr>
        <p:spPr>
          <a:xfrm>
            <a:off x="6729167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8" name="矩形 317">
            <a:extLst>
              <a:ext uri="{FF2B5EF4-FFF2-40B4-BE49-F238E27FC236}">
                <a16:creationId xmlns:a16="http://schemas.microsoft.com/office/drawing/2014/main" id="{2871419B-A4DE-8C4D-BA50-7F39FA7AA1A2}"/>
              </a:ext>
            </a:extLst>
          </p:cNvPr>
          <p:cNvSpPr/>
          <p:nvPr/>
        </p:nvSpPr>
        <p:spPr>
          <a:xfrm>
            <a:off x="7249925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19" name="矩形 318">
            <a:extLst>
              <a:ext uri="{FF2B5EF4-FFF2-40B4-BE49-F238E27FC236}">
                <a16:creationId xmlns:a16="http://schemas.microsoft.com/office/drawing/2014/main" id="{F2BF1BC7-ABC9-8049-A083-81230E9D3655}"/>
              </a:ext>
            </a:extLst>
          </p:cNvPr>
          <p:cNvSpPr/>
          <p:nvPr/>
        </p:nvSpPr>
        <p:spPr>
          <a:xfrm>
            <a:off x="7770689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0" name="矩形 319">
            <a:extLst>
              <a:ext uri="{FF2B5EF4-FFF2-40B4-BE49-F238E27FC236}">
                <a16:creationId xmlns:a16="http://schemas.microsoft.com/office/drawing/2014/main" id="{6515FC4E-B1C8-9E4A-9730-27E3213F38C4}"/>
              </a:ext>
            </a:extLst>
          </p:cNvPr>
          <p:cNvSpPr/>
          <p:nvPr/>
        </p:nvSpPr>
        <p:spPr>
          <a:xfrm>
            <a:off x="6989546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1" name="矩形 320">
            <a:extLst>
              <a:ext uri="{FF2B5EF4-FFF2-40B4-BE49-F238E27FC236}">
                <a16:creationId xmlns:a16="http://schemas.microsoft.com/office/drawing/2014/main" id="{66BD1F83-25B0-D945-AB4C-12EBF836CF90}"/>
              </a:ext>
            </a:extLst>
          </p:cNvPr>
          <p:cNvSpPr/>
          <p:nvPr/>
        </p:nvSpPr>
        <p:spPr>
          <a:xfrm>
            <a:off x="7510304" y="482719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3" name="矩形 322">
            <a:extLst>
              <a:ext uri="{FF2B5EF4-FFF2-40B4-BE49-F238E27FC236}">
                <a16:creationId xmlns:a16="http://schemas.microsoft.com/office/drawing/2014/main" id="{020E6779-4F77-F14C-A3F3-C4D23E66DD8B}"/>
              </a:ext>
            </a:extLst>
          </p:cNvPr>
          <p:cNvSpPr/>
          <p:nvPr/>
        </p:nvSpPr>
        <p:spPr>
          <a:xfrm>
            <a:off x="3864998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4" name="矩形 323">
            <a:extLst>
              <a:ext uri="{FF2B5EF4-FFF2-40B4-BE49-F238E27FC236}">
                <a16:creationId xmlns:a16="http://schemas.microsoft.com/office/drawing/2014/main" id="{334D67AF-64CA-2044-A95F-6111E48CCFDD}"/>
              </a:ext>
            </a:extLst>
          </p:cNvPr>
          <p:cNvSpPr/>
          <p:nvPr/>
        </p:nvSpPr>
        <p:spPr>
          <a:xfrm>
            <a:off x="4125377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5" name="矩形 324">
            <a:extLst>
              <a:ext uri="{FF2B5EF4-FFF2-40B4-BE49-F238E27FC236}">
                <a16:creationId xmlns:a16="http://schemas.microsoft.com/office/drawing/2014/main" id="{F8BCA9E7-827F-B94D-AE82-5EF371E950A9}"/>
              </a:ext>
            </a:extLst>
          </p:cNvPr>
          <p:cNvSpPr/>
          <p:nvPr/>
        </p:nvSpPr>
        <p:spPr>
          <a:xfrm>
            <a:off x="4385756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6" name="矩形 325">
            <a:extLst>
              <a:ext uri="{FF2B5EF4-FFF2-40B4-BE49-F238E27FC236}">
                <a16:creationId xmlns:a16="http://schemas.microsoft.com/office/drawing/2014/main" id="{766F902A-D610-F64E-BAA1-3F0A4D569B71}"/>
              </a:ext>
            </a:extLst>
          </p:cNvPr>
          <p:cNvSpPr/>
          <p:nvPr/>
        </p:nvSpPr>
        <p:spPr>
          <a:xfrm>
            <a:off x="4646135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8" name="矩形 327">
            <a:extLst>
              <a:ext uri="{FF2B5EF4-FFF2-40B4-BE49-F238E27FC236}">
                <a16:creationId xmlns:a16="http://schemas.microsoft.com/office/drawing/2014/main" id="{0B0FF424-67B8-E442-825C-D5C32AE00C5C}"/>
              </a:ext>
            </a:extLst>
          </p:cNvPr>
          <p:cNvSpPr/>
          <p:nvPr/>
        </p:nvSpPr>
        <p:spPr>
          <a:xfrm>
            <a:off x="5166893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9" name="矩形 328">
            <a:extLst>
              <a:ext uri="{FF2B5EF4-FFF2-40B4-BE49-F238E27FC236}">
                <a16:creationId xmlns:a16="http://schemas.microsoft.com/office/drawing/2014/main" id="{E7D2B0F8-030C-2D44-A44D-7347F29A26B0}"/>
              </a:ext>
            </a:extLst>
          </p:cNvPr>
          <p:cNvSpPr/>
          <p:nvPr/>
        </p:nvSpPr>
        <p:spPr>
          <a:xfrm>
            <a:off x="5427272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1" name="矩形 330">
            <a:extLst>
              <a:ext uri="{FF2B5EF4-FFF2-40B4-BE49-F238E27FC236}">
                <a16:creationId xmlns:a16="http://schemas.microsoft.com/office/drawing/2014/main" id="{0C66C6CF-43E5-2048-B4C5-CD27668EC255}"/>
              </a:ext>
            </a:extLst>
          </p:cNvPr>
          <p:cNvSpPr/>
          <p:nvPr/>
        </p:nvSpPr>
        <p:spPr>
          <a:xfrm>
            <a:off x="5948030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2" name="矩形 331">
            <a:extLst>
              <a:ext uri="{FF2B5EF4-FFF2-40B4-BE49-F238E27FC236}">
                <a16:creationId xmlns:a16="http://schemas.microsoft.com/office/drawing/2014/main" id="{6E592729-A271-2240-8AA4-F0E6853F6188}"/>
              </a:ext>
            </a:extLst>
          </p:cNvPr>
          <p:cNvSpPr/>
          <p:nvPr/>
        </p:nvSpPr>
        <p:spPr>
          <a:xfrm>
            <a:off x="6208409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3" name="矩形 332">
            <a:extLst>
              <a:ext uri="{FF2B5EF4-FFF2-40B4-BE49-F238E27FC236}">
                <a16:creationId xmlns:a16="http://schemas.microsoft.com/office/drawing/2014/main" id="{A1B1A18D-0DD6-414E-841F-C0007B2F14D6}"/>
              </a:ext>
            </a:extLst>
          </p:cNvPr>
          <p:cNvSpPr/>
          <p:nvPr/>
        </p:nvSpPr>
        <p:spPr>
          <a:xfrm>
            <a:off x="6468788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4" name="矩形 333">
            <a:extLst>
              <a:ext uri="{FF2B5EF4-FFF2-40B4-BE49-F238E27FC236}">
                <a16:creationId xmlns:a16="http://schemas.microsoft.com/office/drawing/2014/main" id="{6DA53E39-B12A-0F40-A81F-37F0826BB11B}"/>
              </a:ext>
            </a:extLst>
          </p:cNvPr>
          <p:cNvSpPr/>
          <p:nvPr/>
        </p:nvSpPr>
        <p:spPr>
          <a:xfrm>
            <a:off x="6729167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5" name="矩形 334">
            <a:extLst>
              <a:ext uri="{FF2B5EF4-FFF2-40B4-BE49-F238E27FC236}">
                <a16:creationId xmlns:a16="http://schemas.microsoft.com/office/drawing/2014/main" id="{0BCFDB6A-C833-8E45-BA37-DD90A7C5C7BF}"/>
              </a:ext>
            </a:extLst>
          </p:cNvPr>
          <p:cNvSpPr/>
          <p:nvPr/>
        </p:nvSpPr>
        <p:spPr>
          <a:xfrm>
            <a:off x="7249925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6" name="矩形 335">
            <a:extLst>
              <a:ext uri="{FF2B5EF4-FFF2-40B4-BE49-F238E27FC236}">
                <a16:creationId xmlns:a16="http://schemas.microsoft.com/office/drawing/2014/main" id="{BCF125BD-FC1A-BF45-AFFF-00D7AD138EC0}"/>
              </a:ext>
            </a:extLst>
          </p:cNvPr>
          <p:cNvSpPr/>
          <p:nvPr/>
        </p:nvSpPr>
        <p:spPr>
          <a:xfrm>
            <a:off x="7770689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7" name="椭圆 336">
            <a:extLst>
              <a:ext uri="{FF2B5EF4-FFF2-40B4-BE49-F238E27FC236}">
                <a16:creationId xmlns:a16="http://schemas.microsoft.com/office/drawing/2014/main" id="{9DCBA10A-A7C4-4C42-9B0E-007B4F26996C}"/>
              </a:ext>
            </a:extLst>
          </p:cNvPr>
          <p:cNvSpPr/>
          <p:nvPr/>
        </p:nvSpPr>
        <p:spPr>
          <a:xfrm>
            <a:off x="6989546" y="5086501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矩形 337">
            <a:extLst>
              <a:ext uri="{FF2B5EF4-FFF2-40B4-BE49-F238E27FC236}">
                <a16:creationId xmlns:a16="http://schemas.microsoft.com/office/drawing/2014/main" id="{340223A9-8472-6E44-8174-6FE23E5D6BF8}"/>
              </a:ext>
            </a:extLst>
          </p:cNvPr>
          <p:cNvSpPr/>
          <p:nvPr/>
        </p:nvSpPr>
        <p:spPr>
          <a:xfrm>
            <a:off x="7510304" y="508650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0" name="矩形 339">
            <a:extLst>
              <a:ext uri="{FF2B5EF4-FFF2-40B4-BE49-F238E27FC236}">
                <a16:creationId xmlns:a16="http://schemas.microsoft.com/office/drawing/2014/main" id="{CF2A3560-025F-3642-B0B4-88D91B620047}"/>
              </a:ext>
            </a:extLst>
          </p:cNvPr>
          <p:cNvSpPr/>
          <p:nvPr/>
        </p:nvSpPr>
        <p:spPr>
          <a:xfrm>
            <a:off x="3864998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1" name="矩形 340">
            <a:extLst>
              <a:ext uri="{FF2B5EF4-FFF2-40B4-BE49-F238E27FC236}">
                <a16:creationId xmlns:a16="http://schemas.microsoft.com/office/drawing/2014/main" id="{55AFAFE0-09CA-884C-B369-3377288010CB}"/>
              </a:ext>
            </a:extLst>
          </p:cNvPr>
          <p:cNvSpPr/>
          <p:nvPr/>
        </p:nvSpPr>
        <p:spPr>
          <a:xfrm>
            <a:off x="4125377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2" name="矩形 341">
            <a:extLst>
              <a:ext uri="{FF2B5EF4-FFF2-40B4-BE49-F238E27FC236}">
                <a16:creationId xmlns:a16="http://schemas.microsoft.com/office/drawing/2014/main" id="{78370654-FC08-2449-90AE-D037BD8392AA}"/>
              </a:ext>
            </a:extLst>
          </p:cNvPr>
          <p:cNvSpPr/>
          <p:nvPr/>
        </p:nvSpPr>
        <p:spPr>
          <a:xfrm>
            <a:off x="4385756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3" name="矩形 342">
            <a:extLst>
              <a:ext uri="{FF2B5EF4-FFF2-40B4-BE49-F238E27FC236}">
                <a16:creationId xmlns:a16="http://schemas.microsoft.com/office/drawing/2014/main" id="{BE6D57BB-9A4E-CB4F-94AA-0AC7A9CD4D87}"/>
              </a:ext>
            </a:extLst>
          </p:cNvPr>
          <p:cNvSpPr/>
          <p:nvPr/>
        </p:nvSpPr>
        <p:spPr>
          <a:xfrm>
            <a:off x="4646135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4" name="矩形 343">
            <a:extLst>
              <a:ext uri="{FF2B5EF4-FFF2-40B4-BE49-F238E27FC236}">
                <a16:creationId xmlns:a16="http://schemas.microsoft.com/office/drawing/2014/main" id="{43804637-2B77-094D-AE91-5C84C29A4A29}"/>
              </a:ext>
            </a:extLst>
          </p:cNvPr>
          <p:cNvSpPr/>
          <p:nvPr/>
        </p:nvSpPr>
        <p:spPr>
          <a:xfrm>
            <a:off x="4906514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5" name="矩形 344">
            <a:extLst>
              <a:ext uri="{FF2B5EF4-FFF2-40B4-BE49-F238E27FC236}">
                <a16:creationId xmlns:a16="http://schemas.microsoft.com/office/drawing/2014/main" id="{6E343B07-4E5C-BF48-976C-BEE7267BD025}"/>
              </a:ext>
            </a:extLst>
          </p:cNvPr>
          <p:cNvSpPr/>
          <p:nvPr/>
        </p:nvSpPr>
        <p:spPr>
          <a:xfrm>
            <a:off x="5166893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6" name="矩形 345">
            <a:extLst>
              <a:ext uri="{FF2B5EF4-FFF2-40B4-BE49-F238E27FC236}">
                <a16:creationId xmlns:a16="http://schemas.microsoft.com/office/drawing/2014/main" id="{BB3BB549-3BD0-DE4E-BA7B-2ED494E0F50B}"/>
              </a:ext>
            </a:extLst>
          </p:cNvPr>
          <p:cNvSpPr/>
          <p:nvPr/>
        </p:nvSpPr>
        <p:spPr>
          <a:xfrm>
            <a:off x="5427272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8" name="矩形 347">
            <a:extLst>
              <a:ext uri="{FF2B5EF4-FFF2-40B4-BE49-F238E27FC236}">
                <a16:creationId xmlns:a16="http://schemas.microsoft.com/office/drawing/2014/main" id="{A334ED95-4CBB-4442-B248-DC19F46299E8}"/>
              </a:ext>
            </a:extLst>
          </p:cNvPr>
          <p:cNvSpPr/>
          <p:nvPr/>
        </p:nvSpPr>
        <p:spPr>
          <a:xfrm>
            <a:off x="5948030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9" name="矩形 348">
            <a:extLst>
              <a:ext uri="{FF2B5EF4-FFF2-40B4-BE49-F238E27FC236}">
                <a16:creationId xmlns:a16="http://schemas.microsoft.com/office/drawing/2014/main" id="{FC5597D6-11FF-FB4C-B02B-BCDBB4C03FCE}"/>
              </a:ext>
            </a:extLst>
          </p:cNvPr>
          <p:cNvSpPr/>
          <p:nvPr/>
        </p:nvSpPr>
        <p:spPr>
          <a:xfrm>
            <a:off x="6208409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0" name="矩形 349">
            <a:extLst>
              <a:ext uri="{FF2B5EF4-FFF2-40B4-BE49-F238E27FC236}">
                <a16:creationId xmlns:a16="http://schemas.microsoft.com/office/drawing/2014/main" id="{FF8CC1B6-E83D-0B4D-8B5B-928C43DD6482}"/>
              </a:ext>
            </a:extLst>
          </p:cNvPr>
          <p:cNvSpPr/>
          <p:nvPr/>
        </p:nvSpPr>
        <p:spPr>
          <a:xfrm>
            <a:off x="6468788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1" name="矩形 350">
            <a:extLst>
              <a:ext uri="{FF2B5EF4-FFF2-40B4-BE49-F238E27FC236}">
                <a16:creationId xmlns:a16="http://schemas.microsoft.com/office/drawing/2014/main" id="{31BE6E66-7532-A74A-851B-2C974E8C2C0A}"/>
              </a:ext>
            </a:extLst>
          </p:cNvPr>
          <p:cNvSpPr/>
          <p:nvPr/>
        </p:nvSpPr>
        <p:spPr>
          <a:xfrm>
            <a:off x="6729167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2" name="矩形 351">
            <a:extLst>
              <a:ext uri="{FF2B5EF4-FFF2-40B4-BE49-F238E27FC236}">
                <a16:creationId xmlns:a16="http://schemas.microsoft.com/office/drawing/2014/main" id="{00AB4D25-7FA4-D646-B9A6-3C4DAE323775}"/>
              </a:ext>
            </a:extLst>
          </p:cNvPr>
          <p:cNvSpPr/>
          <p:nvPr/>
        </p:nvSpPr>
        <p:spPr>
          <a:xfrm>
            <a:off x="7249925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3" name="矩形 352">
            <a:extLst>
              <a:ext uri="{FF2B5EF4-FFF2-40B4-BE49-F238E27FC236}">
                <a16:creationId xmlns:a16="http://schemas.microsoft.com/office/drawing/2014/main" id="{1B554195-2738-2841-A470-74CF0D14BB9A}"/>
              </a:ext>
            </a:extLst>
          </p:cNvPr>
          <p:cNvSpPr/>
          <p:nvPr/>
        </p:nvSpPr>
        <p:spPr>
          <a:xfrm>
            <a:off x="7770689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4" name="矩形 353">
            <a:extLst>
              <a:ext uri="{FF2B5EF4-FFF2-40B4-BE49-F238E27FC236}">
                <a16:creationId xmlns:a16="http://schemas.microsoft.com/office/drawing/2014/main" id="{038987E7-EF02-5E42-908E-554B4B4356A7}"/>
              </a:ext>
            </a:extLst>
          </p:cNvPr>
          <p:cNvSpPr/>
          <p:nvPr/>
        </p:nvSpPr>
        <p:spPr>
          <a:xfrm>
            <a:off x="6989546" y="534580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5" name="椭圆 354">
            <a:extLst>
              <a:ext uri="{FF2B5EF4-FFF2-40B4-BE49-F238E27FC236}">
                <a16:creationId xmlns:a16="http://schemas.microsoft.com/office/drawing/2014/main" id="{7C438188-39F2-7E49-B35E-1798629FEC14}"/>
              </a:ext>
            </a:extLst>
          </p:cNvPr>
          <p:cNvSpPr/>
          <p:nvPr/>
        </p:nvSpPr>
        <p:spPr>
          <a:xfrm>
            <a:off x="7510304" y="5345803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椭圆 360">
            <a:extLst>
              <a:ext uri="{FF2B5EF4-FFF2-40B4-BE49-F238E27FC236}">
                <a16:creationId xmlns:a16="http://schemas.microsoft.com/office/drawing/2014/main" id="{72D1F830-4E1B-3542-93A8-02E764AF7DFC}"/>
              </a:ext>
            </a:extLst>
          </p:cNvPr>
          <p:cNvSpPr/>
          <p:nvPr/>
        </p:nvSpPr>
        <p:spPr>
          <a:xfrm>
            <a:off x="7249395" y="40499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椭圆 361">
            <a:extLst>
              <a:ext uri="{FF2B5EF4-FFF2-40B4-BE49-F238E27FC236}">
                <a16:creationId xmlns:a16="http://schemas.microsoft.com/office/drawing/2014/main" id="{5FF55ED7-5D5B-554A-80D8-F8A1BEC71A23}"/>
              </a:ext>
            </a:extLst>
          </p:cNvPr>
          <p:cNvSpPr/>
          <p:nvPr/>
        </p:nvSpPr>
        <p:spPr>
          <a:xfrm>
            <a:off x="7767795" y="37907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椭圆 362">
            <a:extLst>
              <a:ext uri="{FF2B5EF4-FFF2-40B4-BE49-F238E27FC236}">
                <a16:creationId xmlns:a16="http://schemas.microsoft.com/office/drawing/2014/main" id="{7E8E8874-1F4E-DC45-A5F3-779525F8FBD0}"/>
              </a:ext>
            </a:extLst>
          </p:cNvPr>
          <p:cNvSpPr/>
          <p:nvPr/>
        </p:nvSpPr>
        <p:spPr>
          <a:xfrm>
            <a:off x="6988113" y="43091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椭圆 363">
            <a:extLst>
              <a:ext uri="{FF2B5EF4-FFF2-40B4-BE49-F238E27FC236}">
                <a16:creationId xmlns:a16="http://schemas.microsoft.com/office/drawing/2014/main" id="{E63CF70B-D31E-324C-BB4A-65233C6A2818}"/>
              </a:ext>
            </a:extLst>
          </p:cNvPr>
          <p:cNvSpPr/>
          <p:nvPr/>
        </p:nvSpPr>
        <p:spPr>
          <a:xfrm>
            <a:off x="7248600" y="45683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椭圆 364">
            <a:extLst>
              <a:ext uri="{FF2B5EF4-FFF2-40B4-BE49-F238E27FC236}">
                <a16:creationId xmlns:a16="http://schemas.microsoft.com/office/drawing/2014/main" id="{BF9CB7B5-097C-504E-98F8-6EA578A867D9}"/>
              </a:ext>
            </a:extLst>
          </p:cNvPr>
          <p:cNvSpPr/>
          <p:nvPr/>
        </p:nvSpPr>
        <p:spPr>
          <a:xfrm>
            <a:off x="4905189" y="48275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椭圆 365">
            <a:extLst>
              <a:ext uri="{FF2B5EF4-FFF2-40B4-BE49-F238E27FC236}">
                <a16:creationId xmlns:a16="http://schemas.microsoft.com/office/drawing/2014/main" id="{3C9E04CA-8FE1-C644-8667-604997174C03}"/>
              </a:ext>
            </a:extLst>
          </p:cNvPr>
          <p:cNvSpPr/>
          <p:nvPr/>
        </p:nvSpPr>
        <p:spPr>
          <a:xfrm>
            <a:off x="4905795" y="50867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椭圆 366">
            <a:extLst>
              <a:ext uri="{FF2B5EF4-FFF2-40B4-BE49-F238E27FC236}">
                <a16:creationId xmlns:a16="http://schemas.microsoft.com/office/drawing/2014/main" id="{C89CCCB4-176E-2042-9834-A7990D9FB347}"/>
              </a:ext>
            </a:extLst>
          </p:cNvPr>
          <p:cNvSpPr/>
          <p:nvPr/>
        </p:nvSpPr>
        <p:spPr>
          <a:xfrm>
            <a:off x="4905189" y="56051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椭圆 367">
            <a:extLst>
              <a:ext uri="{FF2B5EF4-FFF2-40B4-BE49-F238E27FC236}">
                <a16:creationId xmlns:a16="http://schemas.microsoft.com/office/drawing/2014/main" id="{A2E7315F-FFFE-7E4B-8C7A-C931D05BE102}"/>
              </a:ext>
            </a:extLst>
          </p:cNvPr>
          <p:cNvSpPr/>
          <p:nvPr/>
        </p:nvSpPr>
        <p:spPr>
          <a:xfrm>
            <a:off x="5425947" y="48275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" name="椭圆 368">
            <a:extLst>
              <a:ext uri="{FF2B5EF4-FFF2-40B4-BE49-F238E27FC236}">
                <a16:creationId xmlns:a16="http://schemas.microsoft.com/office/drawing/2014/main" id="{9DC8901E-BFC7-8B47-8879-2E90C79C23AC}"/>
              </a:ext>
            </a:extLst>
          </p:cNvPr>
          <p:cNvSpPr/>
          <p:nvPr/>
        </p:nvSpPr>
        <p:spPr>
          <a:xfrm>
            <a:off x="5686326" y="50867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椭圆 369">
            <a:extLst>
              <a:ext uri="{FF2B5EF4-FFF2-40B4-BE49-F238E27FC236}">
                <a16:creationId xmlns:a16="http://schemas.microsoft.com/office/drawing/2014/main" id="{8EF1FA2F-4DE7-2A47-B8E3-C2F6FF34D030}"/>
              </a:ext>
            </a:extLst>
          </p:cNvPr>
          <p:cNvSpPr/>
          <p:nvPr/>
        </p:nvSpPr>
        <p:spPr>
          <a:xfrm>
            <a:off x="5686326" y="534591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矩形 390">
            <a:extLst>
              <a:ext uri="{FF2B5EF4-FFF2-40B4-BE49-F238E27FC236}">
                <a16:creationId xmlns:a16="http://schemas.microsoft.com/office/drawing/2014/main" id="{73F53E5B-6DD6-7C4F-9D50-238402395329}"/>
              </a:ext>
            </a:extLst>
          </p:cNvPr>
          <p:cNvSpPr/>
          <p:nvPr/>
        </p:nvSpPr>
        <p:spPr>
          <a:xfrm>
            <a:off x="7508979" y="430920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97" name="圆角矩形 396">
            <a:extLst>
              <a:ext uri="{FF2B5EF4-FFF2-40B4-BE49-F238E27FC236}">
                <a16:creationId xmlns:a16="http://schemas.microsoft.com/office/drawing/2014/main" id="{9B0905E4-9B24-7949-8A8F-EB4B4A1454F8}"/>
              </a:ext>
            </a:extLst>
          </p:cNvPr>
          <p:cNvSpPr/>
          <p:nvPr/>
        </p:nvSpPr>
        <p:spPr>
          <a:xfrm>
            <a:off x="8805020" y="1472403"/>
            <a:ext cx="2298628" cy="794262"/>
          </a:xfrm>
          <a:prstGeom prst="roundRect">
            <a:avLst/>
          </a:prstGeom>
          <a:solidFill>
            <a:srgbClr val="6F9BC5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level</a:t>
            </a:r>
            <a:endParaRPr kumimoji="1"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文本框 374">
            <a:extLst>
              <a:ext uri="{FF2B5EF4-FFF2-40B4-BE49-F238E27FC236}">
                <a16:creationId xmlns:a16="http://schemas.microsoft.com/office/drawing/2014/main" id="{6AB6700B-7170-9C4F-891A-DE089E8A5DCC}"/>
              </a:ext>
            </a:extLst>
          </p:cNvPr>
          <p:cNvSpPr txBox="1"/>
          <p:nvPr/>
        </p:nvSpPr>
        <p:spPr>
          <a:xfrm>
            <a:off x="207299" y="297982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tilePtr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文本框 375">
            <a:extLst>
              <a:ext uri="{FF2B5EF4-FFF2-40B4-BE49-F238E27FC236}">
                <a16:creationId xmlns:a16="http://schemas.microsoft.com/office/drawing/2014/main" id="{627FDC5F-56A8-2245-AA2F-21D72837694C}"/>
              </a:ext>
            </a:extLst>
          </p:cNvPr>
          <p:cNvSpPr txBox="1"/>
          <p:nvPr/>
        </p:nvSpPr>
        <p:spPr>
          <a:xfrm>
            <a:off x="-2" y="361320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tileColidx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" name="矩形 399">
            <a:extLst>
              <a:ext uri="{FF2B5EF4-FFF2-40B4-BE49-F238E27FC236}">
                <a16:creationId xmlns:a16="http://schemas.microsoft.com/office/drawing/2014/main" id="{5D76A229-4D0E-A241-8F05-47F767E937FB}"/>
              </a:ext>
            </a:extLst>
          </p:cNvPr>
          <p:cNvSpPr/>
          <p:nvPr/>
        </p:nvSpPr>
        <p:spPr>
          <a:xfrm>
            <a:off x="1200746" y="3608733"/>
            <a:ext cx="360000" cy="360000"/>
          </a:xfrm>
          <a:prstGeom prst="rect">
            <a:avLst/>
          </a:prstGeom>
          <a:solidFill>
            <a:srgbClr val="FACF9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矩形 400">
            <a:extLst>
              <a:ext uri="{FF2B5EF4-FFF2-40B4-BE49-F238E27FC236}">
                <a16:creationId xmlns:a16="http://schemas.microsoft.com/office/drawing/2014/main" id="{141B39D5-3776-4040-B0EB-5815B58D300A}"/>
              </a:ext>
            </a:extLst>
          </p:cNvPr>
          <p:cNvSpPr/>
          <p:nvPr/>
        </p:nvSpPr>
        <p:spPr>
          <a:xfrm>
            <a:off x="1912058" y="3608733"/>
            <a:ext cx="360000" cy="360000"/>
          </a:xfrm>
          <a:prstGeom prst="rect">
            <a:avLst/>
          </a:prstGeom>
          <a:solidFill>
            <a:srgbClr val="FEF5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2" name="矩形 401">
            <a:extLst>
              <a:ext uri="{FF2B5EF4-FFF2-40B4-BE49-F238E27FC236}">
                <a16:creationId xmlns:a16="http://schemas.microsoft.com/office/drawing/2014/main" id="{D5581468-A754-B842-B548-1B432F9C06CB}"/>
              </a:ext>
            </a:extLst>
          </p:cNvPr>
          <p:cNvSpPr/>
          <p:nvPr/>
        </p:nvSpPr>
        <p:spPr>
          <a:xfrm>
            <a:off x="1560923" y="3608733"/>
            <a:ext cx="360000" cy="360000"/>
          </a:xfrm>
          <a:prstGeom prst="rect">
            <a:avLst/>
          </a:prstGeom>
          <a:solidFill>
            <a:srgbClr val="AAA0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矩形 402">
            <a:extLst>
              <a:ext uri="{FF2B5EF4-FFF2-40B4-BE49-F238E27FC236}">
                <a16:creationId xmlns:a16="http://schemas.microsoft.com/office/drawing/2014/main" id="{98FC02CF-E8F0-4A48-AC1A-1D12D226AD46}"/>
              </a:ext>
            </a:extLst>
          </p:cNvPr>
          <p:cNvSpPr/>
          <p:nvPr/>
        </p:nvSpPr>
        <p:spPr>
          <a:xfrm>
            <a:off x="2267264" y="3608733"/>
            <a:ext cx="360000" cy="360000"/>
          </a:xfrm>
          <a:prstGeom prst="rect">
            <a:avLst/>
          </a:prstGeom>
          <a:solidFill>
            <a:srgbClr val="E5756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矩形 403">
            <a:extLst>
              <a:ext uri="{FF2B5EF4-FFF2-40B4-BE49-F238E27FC236}">
                <a16:creationId xmlns:a16="http://schemas.microsoft.com/office/drawing/2014/main" id="{B8234E3C-1771-0142-9D69-E87318F2BB32}"/>
              </a:ext>
            </a:extLst>
          </p:cNvPr>
          <p:cNvSpPr/>
          <p:nvPr/>
        </p:nvSpPr>
        <p:spPr>
          <a:xfrm>
            <a:off x="2987182" y="3608733"/>
            <a:ext cx="360000" cy="360000"/>
          </a:xfrm>
          <a:prstGeom prst="rect">
            <a:avLst/>
          </a:prstGeom>
          <a:solidFill>
            <a:srgbClr val="B4D7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矩形 404">
            <a:extLst>
              <a:ext uri="{FF2B5EF4-FFF2-40B4-BE49-F238E27FC236}">
                <a16:creationId xmlns:a16="http://schemas.microsoft.com/office/drawing/2014/main" id="{7F0B5A97-9CBF-3541-B52A-2BCD00C42345}"/>
              </a:ext>
            </a:extLst>
          </p:cNvPr>
          <p:cNvSpPr/>
          <p:nvPr/>
        </p:nvSpPr>
        <p:spPr>
          <a:xfrm>
            <a:off x="2627441" y="3608733"/>
            <a:ext cx="360000" cy="360000"/>
          </a:xfrm>
          <a:prstGeom prst="rect">
            <a:avLst/>
          </a:prstGeom>
          <a:solidFill>
            <a:srgbClr val="BCBDB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文本框 405">
            <a:extLst>
              <a:ext uri="{FF2B5EF4-FFF2-40B4-BE49-F238E27FC236}">
                <a16:creationId xmlns:a16="http://schemas.microsoft.com/office/drawing/2014/main" id="{E1425E23-BD67-474D-9C42-BCBFC608F52F}"/>
              </a:ext>
            </a:extLst>
          </p:cNvPr>
          <p:cNvSpPr txBox="1"/>
          <p:nvPr/>
        </p:nvSpPr>
        <p:spPr>
          <a:xfrm>
            <a:off x="115415" y="431616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tileNnz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矩形 406">
            <a:extLst>
              <a:ext uri="{FF2B5EF4-FFF2-40B4-BE49-F238E27FC236}">
                <a16:creationId xmlns:a16="http://schemas.microsoft.com/office/drawing/2014/main" id="{89E1FD9E-10CD-BC44-8788-CD02B0D3C119}"/>
              </a:ext>
            </a:extLst>
          </p:cNvPr>
          <p:cNvSpPr/>
          <p:nvPr/>
        </p:nvSpPr>
        <p:spPr>
          <a:xfrm>
            <a:off x="1200680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矩形 407">
            <a:extLst>
              <a:ext uri="{FF2B5EF4-FFF2-40B4-BE49-F238E27FC236}">
                <a16:creationId xmlns:a16="http://schemas.microsoft.com/office/drawing/2014/main" id="{10834987-8F24-E041-949B-A4712C6CC133}"/>
              </a:ext>
            </a:extLst>
          </p:cNvPr>
          <p:cNvSpPr/>
          <p:nvPr/>
        </p:nvSpPr>
        <p:spPr>
          <a:xfrm>
            <a:off x="1924364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矩形 408">
            <a:extLst>
              <a:ext uri="{FF2B5EF4-FFF2-40B4-BE49-F238E27FC236}">
                <a16:creationId xmlns:a16="http://schemas.microsoft.com/office/drawing/2014/main" id="{1B3FFCB7-6E66-3840-A1BD-55EF054535E0}"/>
              </a:ext>
            </a:extLst>
          </p:cNvPr>
          <p:cNvSpPr/>
          <p:nvPr/>
        </p:nvSpPr>
        <p:spPr>
          <a:xfrm>
            <a:off x="1562522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矩形 409">
            <a:extLst>
              <a:ext uri="{FF2B5EF4-FFF2-40B4-BE49-F238E27FC236}">
                <a16:creationId xmlns:a16="http://schemas.microsoft.com/office/drawing/2014/main" id="{383C7BE1-7D63-294A-A104-62AAAF17A941}"/>
              </a:ext>
            </a:extLst>
          </p:cNvPr>
          <p:cNvSpPr/>
          <p:nvPr/>
        </p:nvSpPr>
        <p:spPr>
          <a:xfrm>
            <a:off x="2286206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矩形 410">
            <a:extLst>
              <a:ext uri="{FF2B5EF4-FFF2-40B4-BE49-F238E27FC236}">
                <a16:creationId xmlns:a16="http://schemas.microsoft.com/office/drawing/2014/main" id="{357EAB54-E662-C342-AE87-61959543B31B}"/>
              </a:ext>
            </a:extLst>
          </p:cNvPr>
          <p:cNvSpPr/>
          <p:nvPr/>
        </p:nvSpPr>
        <p:spPr>
          <a:xfrm>
            <a:off x="3007549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矩形 411">
            <a:extLst>
              <a:ext uri="{FF2B5EF4-FFF2-40B4-BE49-F238E27FC236}">
                <a16:creationId xmlns:a16="http://schemas.microsoft.com/office/drawing/2014/main" id="{F393429D-8051-5D43-BC93-96B5E99E5F9F}"/>
              </a:ext>
            </a:extLst>
          </p:cNvPr>
          <p:cNvSpPr/>
          <p:nvPr/>
        </p:nvSpPr>
        <p:spPr>
          <a:xfrm>
            <a:off x="2648048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矩形 412">
            <a:extLst>
              <a:ext uri="{FF2B5EF4-FFF2-40B4-BE49-F238E27FC236}">
                <a16:creationId xmlns:a16="http://schemas.microsoft.com/office/drawing/2014/main" id="{220A307D-7E0E-D045-BB42-7A5E2364FED1}"/>
              </a:ext>
            </a:extLst>
          </p:cNvPr>
          <p:cNvSpPr/>
          <p:nvPr/>
        </p:nvSpPr>
        <p:spPr>
          <a:xfrm>
            <a:off x="1202400" y="2969491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矩形 413">
            <a:extLst>
              <a:ext uri="{FF2B5EF4-FFF2-40B4-BE49-F238E27FC236}">
                <a16:creationId xmlns:a16="http://schemas.microsoft.com/office/drawing/2014/main" id="{294393B6-C6B4-3244-B610-0F0630EC8BD9}"/>
              </a:ext>
            </a:extLst>
          </p:cNvPr>
          <p:cNvSpPr/>
          <p:nvPr/>
        </p:nvSpPr>
        <p:spPr>
          <a:xfrm>
            <a:off x="1925241" y="2969491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矩形 414">
            <a:extLst>
              <a:ext uri="{FF2B5EF4-FFF2-40B4-BE49-F238E27FC236}">
                <a16:creationId xmlns:a16="http://schemas.microsoft.com/office/drawing/2014/main" id="{76C837F9-EEFA-284E-80DB-1CE3ED6EAD8F}"/>
              </a:ext>
            </a:extLst>
          </p:cNvPr>
          <p:cNvSpPr/>
          <p:nvPr/>
        </p:nvSpPr>
        <p:spPr>
          <a:xfrm>
            <a:off x="1566014" y="2969491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矩形 415">
            <a:extLst>
              <a:ext uri="{FF2B5EF4-FFF2-40B4-BE49-F238E27FC236}">
                <a16:creationId xmlns:a16="http://schemas.microsoft.com/office/drawing/2014/main" id="{2AAFF4C1-8C47-5E44-8CBE-AFFC472FE64C}"/>
              </a:ext>
            </a:extLst>
          </p:cNvPr>
          <p:cNvSpPr/>
          <p:nvPr/>
        </p:nvSpPr>
        <p:spPr>
          <a:xfrm>
            <a:off x="2284974" y="2969491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矩形 416">
            <a:extLst>
              <a:ext uri="{FF2B5EF4-FFF2-40B4-BE49-F238E27FC236}">
                <a16:creationId xmlns:a16="http://schemas.microsoft.com/office/drawing/2014/main" id="{9D557A20-336F-2E46-8244-0E9FA7A6BCD7}"/>
              </a:ext>
            </a:extLst>
          </p:cNvPr>
          <p:cNvSpPr/>
          <p:nvPr/>
        </p:nvSpPr>
        <p:spPr>
          <a:xfrm>
            <a:off x="2645151" y="2969491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8" name="直线箭头连接符 417">
            <a:extLst>
              <a:ext uri="{FF2B5EF4-FFF2-40B4-BE49-F238E27FC236}">
                <a16:creationId xmlns:a16="http://schemas.microsoft.com/office/drawing/2014/main" id="{6FECFD8D-1BFC-B749-BD02-988F950205DF}"/>
              </a:ext>
            </a:extLst>
          </p:cNvPr>
          <p:cNvCxnSpPr/>
          <p:nvPr/>
        </p:nvCxnSpPr>
        <p:spPr>
          <a:xfrm>
            <a:off x="1201003" y="3319310"/>
            <a:ext cx="0" cy="29115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9" name="直线箭头连接符 418">
            <a:extLst>
              <a:ext uri="{FF2B5EF4-FFF2-40B4-BE49-F238E27FC236}">
                <a16:creationId xmlns:a16="http://schemas.microsoft.com/office/drawing/2014/main" id="{B8E817DE-4BBE-E34B-8C3D-291BA4345038}"/>
              </a:ext>
            </a:extLst>
          </p:cNvPr>
          <p:cNvCxnSpPr>
            <a:cxnSpLocks/>
          </p:cNvCxnSpPr>
          <p:nvPr/>
        </p:nvCxnSpPr>
        <p:spPr>
          <a:xfrm>
            <a:off x="1564043" y="3320083"/>
            <a:ext cx="347307" cy="280096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直线箭头连接符 419">
            <a:extLst>
              <a:ext uri="{FF2B5EF4-FFF2-40B4-BE49-F238E27FC236}">
                <a16:creationId xmlns:a16="http://schemas.microsoft.com/office/drawing/2014/main" id="{6E37105C-B058-FB4C-A124-34A4BB72164F}"/>
              </a:ext>
            </a:extLst>
          </p:cNvPr>
          <p:cNvCxnSpPr/>
          <p:nvPr/>
        </p:nvCxnSpPr>
        <p:spPr>
          <a:xfrm>
            <a:off x="1933575" y="3327129"/>
            <a:ext cx="327025" cy="276225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直线箭头连接符 420">
            <a:extLst>
              <a:ext uri="{FF2B5EF4-FFF2-40B4-BE49-F238E27FC236}">
                <a16:creationId xmlns:a16="http://schemas.microsoft.com/office/drawing/2014/main" id="{BC940D98-EC56-E542-9B9E-35AC34259620}"/>
              </a:ext>
            </a:extLst>
          </p:cNvPr>
          <p:cNvCxnSpPr>
            <a:cxnSpLocks/>
          </p:cNvCxnSpPr>
          <p:nvPr/>
        </p:nvCxnSpPr>
        <p:spPr>
          <a:xfrm>
            <a:off x="2286000" y="3327129"/>
            <a:ext cx="346075" cy="282575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2" name="直线箭头连接符 421">
            <a:extLst>
              <a:ext uri="{FF2B5EF4-FFF2-40B4-BE49-F238E27FC236}">
                <a16:creationId xmlns:a16="http://schemas.microsoft.com/office/drawing/2014/main" id="{1213B207-EAD6-3B4F-BD75-F662B0A7ACF6}"/>
              </a:ext>
            </a:extLst>
          </p:cNvPr>
          <p:cNvCxnSpPr/>
          <p:nvPr/>
        </p:nvCxnSpPr>
        <p:spPr>
          <a:xfrm>
            <a:off x="2651125" y="3330304"/>
            <a:ext cx="695325" cy="279400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" name="矩形 429">
            <a:extLst>
              <a:ext uri="{FF2B5EF4-FFF2-40B4-BE49-F238E27FC236}">
                <a16:creationId xmlns:a16="http://schemas.microsoft.com/office/drawing/2014/main" id="{D54B60BE-9CED-9044-8243-01F03136074F}"/>
              </a:ext>
            </a:extLst>
          </p:cNvPr>
          <p:cNvSpPr/>
          <p:nvPr/>
        </p:nvSpPr>
        <p:spPr>
          <a:xfrm>
            <a:off x="3369390" y="4307570"/>
            <a:ext cx="360000" cy="3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D7939EE-9ACC-2A45-A0D8-F074300C6C65}"/>
              </a:ext>
            </a:extLst>
          </p:cNvPr>
          <p:cNvGrpSpPr/>
          <p:nvPr/>
        </p:nvGrpSpPr>
        <p:grpSpPr>
          <a:xfrm>
            <a:off x="8495262" y="4405432"/>
            <a:ext cx="2752549" cy="378708"/>
            <a:chOff x="8495262" y="4405432"/>
            <a:chExt cx="2752549" cy="378708"/>
          </a:xfrm>
        </p:grpSpPr>
        <p:sp>
          <p:nvSpPr>
            <p:cNvPr id="431" name="文本框 430">
              <a:extLst>
                <a:ext uri="{FF2B5EF4-FFF2-40B4-BE49-F238E27FC236}">
                  <a16:creationId xmlns:a16="http://schemas.microsoft.com/office/drawing/2014/main" id="{663AB987-CBB2-F849-A651-984C6029F416}"/>
                </a:ext>
              </a:extLst>
            </p:cNvPr>
            <p:cNvSpPr txBox="1"/>
            <p:nvPr/>
          </p:nvSpPr>
          <p:spPr>
            <a:xfrm>
              <a:off x="8495262" y="440543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val</a:t>
              </a:r>
              <a:endParaRPr kumimoji="1"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7DC03BF-CC02-2C45-8B8D-CA52B1571FFD}"/>
                </a:ext>
              </a:extLst>
            </p:cNvPr>
            <p:cNvGrpSpPr/>
            <p:nvPr/>
          </p:nvGrpSpPr>
          <p:grpSpPr>
            <a:xfrm>
              <a:off x="9446604" y="4424140"/>
              <a:ext cx="1801207" cy="360000"/>
              <a:chOff x="9096076" y="4424140"/>
              <a:chExt cx="1801207" cy="360000"/>
            </a:xfrm>
          </p:grpSpPr>
          <p:sp>
            <p:nvSpPr>
              <p:cNvPr id="432" name="矩形 431">
                <a:extLst>
                  <a:ext uri="{FF2B5EF4-FFF2-40B4-BE49-F238E27FC236}">
                    <a16:creationId xmlns:a16="http://schemas.microsoft.com/office/drawing/2014/main" id="{D4D3D514-8116-C044-9DE7-C615A4FC38A2}"/>
                  </a:ext>
                </a:extLst>
              </p:cNvPr>
              <p:cNvSpPr/>
              <p:nvPr/>
            </p:nvSpPr>
            <p:spPr>
              <a:xfrm>
                <a:off x="9096076" y="4424140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矩形 432">
                <a:extLst>
                  <a:ext uri="{FF2B5EF4-FFF2-40B4-BE49-F238E27FC236}">
                    <a16:creationId xmlns:a16="http://schemas.microsoft.com/office/drawing/2014/main" id="{69CFB723-BD10-694A-AD82-FA559679C3BD}"/>
                  </a:ext>
                </a:extLst>
              </p:cNvPr>
              <p:cNvSpPr/>
              <p:nvPr/>
            </p:nvSpPr>
            <p:spPr>
              <a:xfrm>
                <a:off x="9457543" y="4424140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9A29EDC0-DF5A-F54B-8517-5A746D2BA025}"/>
                  </a:ext>
                </a:extLst>
              </p:cNvPr>
              <p:cNvSpPr/>
              <p:nvPr/>
            </p:nvSpPr>
            <p:spPr>
              <a:xfrm>
                <a:off x="9168076" y="4496140"/>
                <a:ext cx="216000" cy="216000"/>
              </a:xfrm>
              <a:prstGeom prst="ellipse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id="{67A6A408-65BD-B448-A5CD-1436F734AF7B}"/>
                  </a:ext>
                </a:extLst>
              </p:cNvPr>
              <p:cNvSpPr/>
              <p:nvPr/>
            </p:nvSpPr>
            <p:spPr>
              <a:xfrm>
                <a:off x="9530026" y="4494674"/>
                <a:ext cx="216000" cy="216000"/>
              </a:xfrm>
              <a:prstGeom prst="ellipse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37" name="矩形 436">
                <a:extLst>
                  <a:ext uri="{FF2B5EF4-FFF2-40B4-BE49-F238E27FC236}">
                    <a16:creationId xmlns:a16="http://schemas.microsoft.com/office/drawing/2014/main" id="{2A39CC58-EEB2-2F4D-936B-D18EFF409B4A}"/>
                  </a:ext>
                </a:extLst>
              </p:cNvPr>
              <p:cNvSpPr/>
              <p:nvPr/>
            </p:nvSpPr>
            <p:spPr>
              <a:xfrm>
                <a:off x="9815816" y="4424140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矩形 437">
                <a:extLst>
                  <a:ext uri="{FF2B5EF4-FFF2-40B4-BE49-F238E27FC236}">
                    <a16:creationId xmlns:a16="http://schemas.microsoft.com/office/drawing/2014/main" id="{A67E5B67-6D59-4D4A-AE37-8CD8E01D88F6}"/>
                  </a:ext>
                </a:extLst>
              </p:cNvPr>
              <p:cNvSpPr/>
              <p:nvPr/>
            </p:nvSpPr>
            <p:spPr>
              <a:xfrm>
                <a:off x="10177283" y="4424140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id="{860CEF44-488A-8E45-B3A6-5BBF260CE163}"/>
                  </a:ext>
                </a:extLst>
              </p:cNvPr>
              <p:cNvSpPr/>
              <p:nvPr/>
            </p:nvSpPr>
            <p:spPr>
              <a:xfrm>
                <a:off x="9887816" y="4496140"/>
                <a:ext cx="216000" cy="216000"/>
              </a:xfrm>
              <a:prstGeom prst="ellipse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id="{FB4C0323-9C1B-044D-BF62-775D60D9132E}"/>
                  </a:ext>
                </a:extLst>
              </p:cNvPr>
              <p:cNvSpPr/>
              <p:nvPr/>
            </p:nvSpPr>
            <p:spPr>
              <a:xfrm>
                <a:off x="10249766" y="4494674"/>
                <a:ext cx="216000" cy="216000"/>
              </a:xfrm>
              <a:prstGeom prst="ellipse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41" name="矩形 440">
                <a:extLst>
                  <a:ext uri="{FF2B5EF4-FFF2-40B4-BE49-F238E27FC236}">
                    <a16:creationId xmlns:a16="http://schemas.microsoft.com/office/drawing/2014/main" id="{7EEB8404-700D-AB4C-B225-624FD436B1E9}"/>
                  </a:ext>
                </a:extLst>
              </p:cNvPr>
              <p:cNvSpPr/>
              <p:nvPr/>
            </p:nvSpPr>
            <p:spPr>
              <a:xfrm>
                <a:off x="10537283" y="4424140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id="{F595D342-8C59-394E-B520-BE1FD71D3476}"/>
                  </a:ext>
                </a:extLst>
              </p:cNvPr>
              <p:cNvSpPr/>
              <p:nvPr/>
            </p:nvSpPr>
            <p:spPr>
              <a:xfrm>
                <a:off x="10609766" y="4494674"/>
                <a:ext cx="216000" cy="216000"/>
              </a:xfrm>
              <a:prstGeom prst="ellipse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49AA175-6956-6943-A03F-B65D4C29D476}"/>
              </a:ext>
            </a:extLst>
          </p:cNvPr>
          <p:cNvGrpSpPr/>
          <p:nvPr/>
        </p:nvGrpSpPr>
        <p:grpSpPr>
          <a:xfrm>
            <a:off x="8170654" y="3281276"/>
            <a:ext cx="3077157" cy="1092993"/>
            <a:chOff x="8170654" y="3281276"/>
            <a:chExt cx="3077157" cy="1092993"/>
          </a:xfrm>
        </p:grpSpPr>
        <p:sp>
          <p:nvSpPr>
            <p:cNvPr id="443" name="文本框 442">
              <a:extLst>
                <a:ext uri="{FF2B5EF4-FFF2-40B4-BE49-F238E27FC236}">
                  <a16:creationId xmlns:a16="http://schemas.microsoft.com/office/drawing/2014/main" id="{8BDFD6D5-C579-FE4D-BE13-5FEC5E763C45}"/>
                </a:ext>
              </a:extLst>
            </p:cNvPr>
            <p:cNvSpPr txBox="1"/>
            <p:nvPr/>
          </p:nvSpPr>
          <p:spPr>
            <a:xfrm>
              <a:off x="8170654" y="3843354"/>
              <a:ext cx="1128835" cy="53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colidx</a:t>
              </a:r>
              <a:endParaRPr kumimoji="1" lang="en-US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kumimoji="1" lang="en-US" altLang="zh-CN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(unsigned char)</a:t>
              </a:r>
              <a:endParaRPr kumimoji="1" lang="zh-CN" alt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文本框 443">
              <a:extLst>
                <a:ext uri="{FF2B5EF4-FFF2-40B4-BE49-F238E27FC236}">
                  <a16:creationId xmlns:a16="http://schemas.microsoft.com/office/drawing/2014/main" id="{E92F771C-58A7-884F-B7D3-905F18E15D6D}"/>
                </a:ext>
              </a:extLst>
            </p:cNvPr>
            <p:cNvSpPr txBox="1"/>
            <p:nvPr/>
          </p:nvSpPr>
          <p:spPr>
            <a:xfrm>
              <a:off x="8170654" y="3281276"/>
              <a:ext cx="1128835" cy="53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rowidx</a:t>
              </a:r>
              <a:endParaRPr kumimoji="1" lang="en-US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kumimoji="1" lang="en-US" altLang="zh-CN" sz="105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(unsigned char)</a:t>
              </a:r>
              <a:endParaRPr kumimoji="1" lang="zh-CN" alt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80215FAE-7426-8E40-AFFA-0D3B3A7C36B1}"/>
                </a:ext>
              </a:extLst>
            </p:cNvPr>
            <p:cNvGrpSpPr/>
            <p:nvPr/>
          </p:nvGrpSpPr>
          <p:grpSpPr>
            <a:xfrm>
              <a:off x="9446604" y="3862337"/>
              <a:ext cx="1801207" cy="360000"/>
              <a:chOff x="9082876" y="3862337"/>
              <a:chExt cx="1801207" cy="360000"/>
            </a:xfrm>
          </p:grpSpPr>
          <p:sp>
            <p:nvSpPr>
              <p:cNvPr id="455" name="矩形 454">
                <a:extLst>
                  <a:ext uri="{FF2B5EF4-FFF2-40B4-BE49-F238E27FC236}">
                    <a16:creationId xmlns:a16="http://schemas.microsoft.com/office/drawing/2014/main" id="{5B1718AB-FDC8-D148-9780-1A153DEFA440}"/>
                  </a:ext>
                </a:extLst>
              </p:cNvPr>
              <p:cNvSpPr/>
              <p:nvPr/>
            </p:nvSpPr>
            <p:spPr>
              <a:xfrm>
                <a:off x="9082876" y="3862337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矩形 455">
                <a:extLst>
                  <a:ext uri="{FF2B5EF4-FFF2-40B4-BE49-F238E27FC236}">
                    <a16:creationId xmlns:a16="http://schemas.microsoft.com/office/drawing/2014/main" id="{E3F14713-E745-D543-8944-7A89D1307075}"/>
                  </a:ext>
                </a:extLst>
              </p:cNvPr>
              <p:cNvSpPr/>
              <p:nvPr/>
            </p:nvSpPr>
            <p:spPr>
              <a:xfrm>
                <a:off x="9444343" y="3862337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矩形 458">
                <a:extLst>
                  <a:ext uri="{FF2B5EF4-FFF2-40B4-BE49-F238E27FC236}">
                    <a16:creationId xmlns:a16="http://schemas.microsoft.com/office/drawing/2014/main" id="{759C48F1-0B55-5149-86B4-41F7AF196111}"/>
                  </a:ext>
                </a:extLst>
              </p:cNvPr>
              <p:cNvSpPr/>
              <p:nvPr/>
            </p:nvSpPr>
            <p:spPr>
              <a:xfrm>
                <a:off x="9802616" y="3862337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矩形 459">
                <a:extLst>
                  <a:ext uri="{FF2B5EF4-FFF2-40B4-BE49-F238E27FC236}">
                    <a16:creationId xmlns:a16="http://schemas.microsoft.com/office/drawing/2014/main" id="{7E57159F-304A-5545-BF80-5D415A5F15B8}"/>
                  </a:ext>
                </a:extLst>
              </p:cNvPr>
              <p:cNvSpPr/>
              <p:nvPr/>
            </p:nvSpPr>
            <p:spPr>
              <a:xfrm>
                <a:off x="10164083" y="3862337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矩形 462">
                <a:extLst>
                  <a:ext uri="{FF2B5EF4-FFF2-40B4-BE49-F238E27FC236}">
                    <a16:creationId xmlns:a16="http://schemas.microsoft.com/office/drawing/2014/main" id="{8748138A-89AE-B24E-8589-E7D7CFFC9ACB}"/>
                  </a:ext>
                </a:extLst>
              </p:cNvPr>
              <p:cNvSpPr/>
              <p:nvPr/>
            </p:nvSpPr>
            <p:spPr>
              <a:xfrm>
                <a:off x="10524083" y="3862337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D9F620A4-1B9D-0E4C-A09F-AED4A8B75B91}"/>
                </a:ext>
              </a:extLst>
            </p:cNvPr>
            <p:cNvGrpSpPr/>
            <p:nvPr/>
          </p:nvGrpSpPr>
          <p:grpSpPr>
            <a:xfrm>
              <a:off x="9446604" y="3300535"/>
              <a:ext cx="1801207" cy="360000"/>
              <a:chOff x="9082876" y="3300535"/>
              <a:chExt cx="1801207" cy="360000"/>
            </a:xfrm>
          </p:grpSpPr>
          <p:sp>
            <p:nvSpPr>
              <p:cNvPr id="465" name="矩形 464">
                <a:extLst>
                  <a:ext uri="{FF2B5EF4-FFF2-40B4-BE49-F238E27FC236}">
                    <a16:creationId xmlns:a16="http://schemas.microsoft.com/office/drawing/2014/main" id="{43C2BB19-C708-0244-9CE1-3C45505D59EB}"/>
                  </a:ext>
                </a:extLst>
              </p:cNvPr>
              <p:cNvSpPr/>
              <p:nvPr/>
            </p:nvSpPr>
            <p:spPr>
              <a:xfrm>
                <a:off x="9082876" y="3300535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矩形 465">
                <a:extLst>
                  <a:ext uri="{FF2B5EF4-FFF2-40B4-BE49-F238E27FC236}">
                    <a16:creationId xmlns:a16="http://schemas.microsoft.com/office/drawing/2014/main" id="{D4248187-786B-824D-9A04-BD715C7DD0D8}"/>
                  </a:ext>
                </a:extLst>
              </p:cNvPr>
              <p:cNvSpPr/>
              <p:nvPr/>
            </p:nvSpPr>
            <p:spPr>
              <a:xfrm>
                <a:off x="9444343" y="3300535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矩形 468">
                <a:extLst>
                  <a:ext uri="{FF2B5EF4-FFF2-40B4-BE49-F238E27FC236}">
                    <a16:creationId xmlns:a16="http://schemas.microsoft.com/office/drawing/2014/main" id="{42906D72-B605-4C4E-B276-F7F2E32D472F}"/>
                  </a:ext>
                </a:extLst>
              </p:cNvPr>
              <p:cNvSpPr/>
              <p:nvPr/>
            </p:nvSpPr>
            <p:spPr>
              <a:xfrm>
                <a:off x="9802616" y="3300535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矩形 469">
                <a:extLst>
                  <a:ext uri="{FF2B5EF4-FFF2-40B4-BE49-F238E27FC236}">
                    <a16:creationId xmlns:a16="http://schemas.microsoft.com/office/drawing/2014/main" id="{7A402524-EB4A-0240-AE5C-9688551A3E7B}"/>
                  </a:ext>
                </a:extLst>
              </p:cNvPr>
              <p:cNvSpPr/>
              <p:nvPr/>
            </p:nvSpPr>
            <p:spPr>
              <a:xfrm>
                <a:off x="10164083" y="3300535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矩形 472">
                <a:extLst>
                  <a:ext uri="{FF2B5EF4-FFF2-40B4-BE49-F238E27FC236}">
                    <a16:creationId xmlns:a16="http://schemas.microsoft.com/office/drawing/2014/main" id="{43785CCB-5960-FD43-BECE-C5CACFAF3A49}"/>
                  </a:ext>
                </a:extLst>
              </p:cNvPr>
              <p:cNvSpPr/>
              <p:nvPr/>
            </p:nvSpPr>
            <p:spPr>
              <a:xfrm>
                <a:off x="10524083" y="3300535"/>
                <a:ext cx="360000" cy="360000"/>
              </a:xfrm>
              <a:prstGeom prst="rect">
                <a:avLst/>
              </a:prstGeom>
              <a:solidFill>
                <a:srgbClr val="FACF9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81" name="文本框 480">
            <a:extLst>
              <a:ext uri="{FF2B5EF4-FFF2-40B4-BE49-F238E27FC236}">
                <a16:creationId xmlns:a16="http://schemas.microsoft.com/office/drawing/2014/main" id="{0F83D74C-3587-B144-94BC-403F24524DD5}"/>
              </a:ext>
            </a:extLst>
          </p:cNvPr>
          <p:cNvSpPr txBox="1"/>
          <p:nvPr/>
        </p:nvSpPr>
        <p:spPr>
          <a:xfrm>
            <a:off x="8154624" y="4972148"/>
            <a:ext cx="1160895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</a:p>
          <a:p>
            <a:r>
              <a:rPr kumimoji="1" lang="en-US" altLang="zh-CN" sz="1050" dirty="0">
                <a:latin typeface="Arial" panose="020B0604020202020204" pitchFamily="34" charset="0"/>
                <a:cs typeface="Arial" panose="020B0604020202020204" pitchFamily="34" charset="0"/>
              </a:rPr>
              <a:t>(unsigned short)</a:t>
            </a:r>
            <a:endParaRPr kumimoji="1" lang="zh-CN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8B2A436-EFAC-8548-A1C2-33611466D823}"/>
              </a:ext>
            </a:extLst>
          </p:cNvPr>
          <p:cNvGrpSpPr/>
          <p:nvPr/>
        </p:nvGrpSpPr>
        <p:grpSpPr>
          <a:xfrm>
            <a:off x="9476757" y="5106860"/>
            <a:ext cx="1441207" cy="360000"/>
            <a:chOff x="9205792" y="5106860"/>
            <a:chExt cx="1441207" cy="360000"/>
          </a:xfrm>
        </p:grpSpPr>
        <p:sp>
          <p:nvSpPr>
            <p:cNvPr id="482" name="矩形 481">
              <a:extLst>
                <a:ext uri="{FF2B5EF4-FFF2-40B4-BE49-F238E27FC236}">
                  <a16:creationId xmlns:a16="http://schemas.microsoft.com/office/drawing/2014/main" id="{63AC242F-A63C-B74A-9DAE-5E0553F898E9}"/>
                </a:ext>
              </a:extLst>
            </p:cNvPr>
            <p:cNvSpPr/>
            <p:nvPr/>
          </p:nvSpPr>
          <p:spPr>
            <a:xfrm>
              <a:off x="9205792" y="5106860"/>
              <a:ext cx="360000" cy="36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矩形 482">
              <a:extLst>
                <a:ext uri="{FF2B5EF4-FFF2-40B4-BE49-F238E27FC236}">
                  <a16:creationId xmlns:a16="http://schemas.microsoft.com/office/drawing/2014/main" id="{2F3D4D85-D0B9-0146-AEF5-1DD34C45AE63}"/>
                </a:ext>
              </a:extLst>
            </p:cNvPr>
            <p:cNvSpPr/>
            <p:nvPr/>
          </p:nvSpPr>
          <p:spPr>
            <a:xfrm>
              <a:off x="9567259" y="5106860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矩形 483">
              <a:extLst>
                <a:ext uri="{FF2B5EF4-FFF2-40B4-BE49-F238E27FC236}">
                  <a16:creationId xmlns:a16="http://schemas.microsoft.com/office/drawing/2014/main" id="{F541211F-86F1-E74C-8B8C-54F2592B8FAF}"/>
                </a:ext>
              </a:extLst>
            </p:cNvPr>
            <p:cNvSpPr/>
            <p:nvPr/>
          </p:nvSpPr>
          <p:spPr>
            <a:xfrm>
              <a:off x="9925532" y="5106860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矩形 484">
              <a:extLst>
                <a:ext uri="{FF2B5EF4-FFF2-40B4-BE49-F238E27FC236}">
                  <a16:creationId xmlns:a16="http://schemas.microsoft.com/office/drawing/2014/main" id="{EDFF390C-1F3C-A84B-9BE7-CE561A4BA264}"/>
                </a:ext>
              </a:extLst>
            </p:cNvPr>
            <p:cNvSpPr/>
            <p:nvPr/>
          </p:nvSpPr>
          <p:spPr>
            <a:xfrm>
              <a:off x="10286999" y="5106860"/>
              <a:ext cx="360000" cy="36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1C03A91-BA82-CF48-8287-2F2DCDF4924F}"/>
              </a:ext>
            </a:extLst>
          </p:cNvPr>
          <p:cNvGrpSpPr/>
          <p:nvPr/>
        </p:nvGrpSpPr>
        <p:grpSpPr>
          <a:xfrm>
            <a:off x="9476757" y="5456136"/>
            <a:ext cx="1441207" cy="360000"/>
            <a:chOff x="9207259" y="5450948"/>
            <a:chExt cx="1441207" cy="360000"/>
          </a:xfrm>
          <a:solidFill>
            <a:srgbClr val="0070C0"/>
          </a:solidFill>
        </p:grpSpPr>
        <p:sp>
          <p:nvSpPr>
            <p:cNvPr id="486" name="矩形 485">
              <a:extLst>
                <a:ext uri="{FF2B5EF4-FFF2-40B4-BE49-F238E27FC236}">
                  <a16:creationId xmlns:a16="http://schemas.microsoft.com/office/drawing/2014/main" id="{F47E2BB7-5B87-8240-97DB-32DF9BBEDF36}"/>
                </a:ext>
              </a:extLst>
            </p:cNvPr>
            <p:cNvSpPr/>
            <p:nvPr/>
          </p:nvSpPr>
          <p:spPr>
            <a:xfrm>
              <a:off x="9207259" y="5450948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矩形 486">
              <a:extLst>
                <a:ext uri="{FF2B5EF4-FFF2-40B4-BE49-F238E27FC236}">
                  <a16:creationId xmlns:a16="http://schemas.microsoft.com/office/drawing/2014/main" id="{BD060541-D897-E34D-805E-F9A22CE094C2}"/>
                </a:ext>
              </a:extLst>
            </p:cNvPr>
            <p:cNvSpPr/>
            <p:nvPr/>
          </p:nvSpPr>
          <p:spPr>
            <a:xfrm>
              <a:off x="9568726" y="5450948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矩形 487">
              <a:extLst>
                <a:ext uri="{FF2B5EF4-FFF2-40B4-BE49-F238E27FC236}">
                  <a16:creationId xmlns:a16="http://schemas.microsoft.com/office/drawing/2014/main" id="{5DEBD4FC-6F54-5E4F-9115-3A7E4867F65E}"/>
                </a:ext>
              </a:extLst>
            </p:cNvPr>
            <p:cNvSpPr/>
            <p:nvPr/>
          </p:nvSpPr>
          <p:spPr>
            <a:xfrm>
              <a:off x="9926999" y="5450948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矩形 488">
              <a:extLst>
                <a:ext uri="{FF2B5EF4-FFF2-40B4-BE49-F238E27FC236}">
                  <a16:creationId xmlns:a16="http://schemas.microsoft.com/office/drawing/2014/main" id="{DFC77817-7092-B04F-A47B-D7086CE75B82}"/>
                </a:ext>
              </a:extLst>
            </p:cNvPr>
            <p:cNvSpPr/>
            <p:nvPr/>
          </p:nvSpPr>
          <p:spPr>
            <a:xfrm>
              <a:off x="10288466" y="5450948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929A3D6B-7E28-8E46-8CA0-9F7D61999774}"/>
              </a:ext>
            </a:extLst>
          </p:cNvPr>
          <p:cNvGrpSpPr/>
          <p:nvPr/>
        </p:nvGrpSpPr>
        <p:grpSpPr>
          <a:xfrm>
            <a:off x="9476757" y="5805412"/>
            <a:ext cx="1441207" cy="360000"/>
            <a:chOff x="9205792" y="5810599"/>
            <a:chExt cx="1441207" cy="360000"/>
          </a:xfrm>
          <a:solidFill>
            <a:srgbClr val="0070C0"/>
          </a:solidFill>
        </p:grpSpPr>
        <p:sp>
          <p:nvSpPr>
            <p:cNvPr id="490" name="矩形 489">
              <a:extLst>
                <a:ext uri="{FF2B5EF4-FFF2-40B4-BE49-F238E27FC236}">
                  <a16:creationId xmlns:a16="http://schemas.microsoft.com/office/drawing/2014/main" id="{29E69253-9957-DF42-9894-A776267A685E}"/>
                </a:ext>
              </a:extLst>
            </p:cNvPr>
            <p:cNvSpPr/>
            <p:nvPr/>
          </p:nvSpPr>
          <p:spPr>
            <a:xfrm>
              <a:off x="9205792" y="5810599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矩形 490">
              <a:extLst>
                <a:ext uri="{FF2B5EF4-FFF2-40B4-BE49-F238E27FC236}">
                  <a16:creationId xmlns:a16="http://schemas.microsoft.com/office/drawing/2014/main" id="{E7FFCBD3-9CAD-D64A-B99A-4F0810F62040}"/>
                </a:ext>
              </a:extLst>
            </p:cNvPr>
            <p:cNvSpPr/>
            <p:nvPr/>
          </p:nvSpPr>
          <p:spPr>
            <a:xfrm>
              <a:off x="9567259" y="5810599"/>
              <a:ext cx="360000" cy="36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矩形 491">
              <a:extLst>
                <a:ext uri="{FF2B5EF4-FFF2-40B4-BE49-F238E27FC236}">
                  <a16:creationId xmlns:a16="http://schemas.microsoft.com/office/drawing/2014/main" id="{6EAE45F7-93AF-AE4A-9E6A-F877EA38C489}"/>
                </a:ext>
              </a:extLst>
            </p:cNvPr>
            <p:cNvSpPr/>
            <p:nvPr/>
          </p:nvSpPr>
          <p:spPr>
            <a:xfrm>
              <a:off x="9925532" y="5810599"/>
              <a:ext cx="360000" cy="36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矩形 492">
              <a:extLst>
                <a:ext uri="{FF2B5EF4-FFF2-40B4-BE49-F238E27FC236}">
                  <a16:creationId xmlns:a16="http://schemas.microsoft.com/office/drawing/2014/main" id="{D8D8172C-1F7B-3A42-9C46-DFF7153EB95F}"/>
                </a:ext>
              </a:extLst>
            </p:cNvPr>
            <p:cNvSpPr/>
            <p:nvPr/>
          </p:nvSpPr>
          <p:spPr>
            <a:xfrm>
              <a:off x="10286999" y="5810599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E01E552-3694-DE42-80BD-B330B0C7143C}"/>
              </a:ext>
            </a:extLst>
          </p:cNvPr>
          <p:cNvGrpSpPr/>
          <p:nvPr/>
        </p:nvGrpSpPr>
        <p:grpSpPr>
          <a:xfrm>
            <a:off x="9476757" y="6154687"/>
            <a:ext cx="1441207" cy="360000"/>
            <a:chOff x="9207259" y="6154687"/>
            <a:chExt cx="1441207" cy="360000"/>
          </a:xfrm>
          <a:solidFill>
            <a:srgbClr val="0070C0"/>
          </a:solidFill>
        </p:grpSpPr>
        <p:sp>
          <p:nvSpPr>
            <p:cNvPr id="494" name="矩形 493">
              <a:extLst>
                <a:ext uri="{FF2B5EF4-FFF2-40B4-BE49-F238E27FC236}">
                  <a16:creationId xmlns:a16="http://schemas.microsoft.com/office/drawing/2014/main" id="{4EE3C867-D997-0B40-8651-0B03463106FF}"/>
                </a:ext>
              </a:extLst>
            </p:cNvPr>
            <p:cNvSpPr/>
            <p:nvPr/>
          </p:nvSpPr>
          <p:spPr>
            <a:xfrm>
              <a:off x="9207259" y="6154687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矩形 494">
              <a:extLst>
                <a:ext uri="{FF2B5EF4-FFF2-40B4-BE49-F238E27FC236}">
                  <a16:creationId xmlns:a16="http://schemas.microsoft.com/office/drawing/2014/main" id="{8830E25A-355E-8242-BDAE-459E3BDFEDDC}"/>
                </a:ext>
              </a:extLst>
            </p:cNvPr>
            <p:cNvSpPr/>
            <p:nvPr/>
          </p:nvSpPr>
          <p:spPr>
            <a:xfrm>
              <a:off x="9568726" y="6154687"/>
              <a:ext cx="360000" cy="36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矩形 495">
              <a:extLst>
                <a:ext uri="{FF2B5EF4-FFF2-40B4-BE49-F238E27FC236}">
                  <a16:creationId xmlns:a16="http://schemas.microsoft.com/office/drawing/2014/main" id="{6FAF4196-F839-F843-81F2-3CA46BD07FD9}"/>
                </a:ext>
              </a:extLst>
            </p:cNvPr>
            <p:cNvSpPr/>
            <p:nvPr/>
          </p:nvSpPr>
          <p:spPr>
            <a:xfrm>
              <a:off x="9926999" y="6154687"/>
              <a:ext cx="360000" cy="3600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矩形 496">
              <a:extLst>
                <a:ext uri="{FF2B5EF4-FFF2-40B4-BE49-F238E27FC236}">
                  <a16:creationId xmlns:a16="http://schemas.microsoft.com/office/drawing/2014/main" id="{68020D04-AD57-3A45-B22D-F7167016FF29}"/>
                </a:ext>
              </a:extLst>
            </p:cNvPr>
            <p:cNvSpPr/>
            <p:nvPr/>
          </p:nvSpPr>
          <p:spPr>
            <a:xfrm>
              <a:off x="10288466" y="6154687"/>
              <a:ext cx="360000" cy="36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0EDA768A-38F4-2D4A-AFC0-3716F727BBBD}"/>
              </a:ext>
            </a:extLst>
          </p:cNvPr>
          <p:cNvGrpSpPr/>
          <p:nvPr/>
        </p:nvGrpSpPr>
        <p:grpSpPr>
          <a:xfrm>
            <a:off x="8173058" y="2678444"/>
            <a:ext cx="3073893" cy="631875"/>
            <a:chOff x="8173058" y="2678444"/>
            <a:chExt cx="3073893" cy="631875"/>
          </a:xfrm>
        </p:grpSpPr>
        <p:sp>
          <p:nvSpPr>
            <p:cNvPr id="475" name="文本框 474">
              <a:extLst>
                <a:ext uri="{FF2B5EF4-FFF2-40B4-BE49-F238E27FC236}">
                  <a16:creationId xmlns:a16="http://schemas.microsoft.com/office/drawing/2014/main" id="{3A7ECDEB-89E4-1F40-AE44-E06A77682B60}"/>
                </a:ext>
              </a:extLst>
            </p:cNvPr>
            <p:cNvSpPr txBox="1"/>
            <p:nvPr/>
          </p:nvSpPr>
          <p:spPr>
            <a:xfrm>
              <a:off x="8173058" y="2678444"/>
              <a:ext cx="1124026" cy="530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rowptr</a:t>
              </a:r>
              <a:endParaRPr kumimoji="1" lang="en-US" altLang="zh-CN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kumimoji="1" lang="en-US" altLang="zh-CN" sz="1050" dirty="0">
                  <a:latin typeface="Arial" panose="020B0604020202020204" pitchFamily="34" charset="0"/>
                  <a:cs typeface="Arial" panose="020B0604020202020204" pitchFamily="34" charset="0"/>
                </a:rPr>
                <a:t>(unsigned char)</a:t>
              </a:r>
              <a:endParaRPr kumimoji="1" lang="zh-CN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矩形 475">
              <a:extLst>
                <a:ext uri="{FF2B5EF4-FFF2-40B4-BE49-F238E27FC236}">
                  <a16:creationId xmlns:a16="http://schemas.microsoft.com/office/drawing/2014/main" id="{6A0AF960-5D81-B840-AE6F-1729A57536CC}"/>
                </a:ext>
              </a:extLst>
            </p:cNvPr>
            <p:cNvSpPr/>
            <p:nvPr/>
          </p:nvSpPr>
          <p:spPr>
            <a:xfrm>
              <a:off x="9446604" y="2697561"/>
              <a:ext cx="360000" cy="360000"/>
            </a:xfrm>
            <a:prstGeom prst="rect">
              <a:avLst/>
            </a:prstGeom>
            <a:solidFill>
              <a:srgbClr val="FACF9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矩形 476">
              <a:extLst>
                <a:ext uri="{FF2B5EF4-FFF2-40B4-BE49-F238E27FC236}">
                  <a16:creationId xmlns:a16="http://schemas.microsoft.com/office/drawing/2014/main" id="{BA323AEE-4BF6-874F-9F94-0C7E73606E38}"/>
                </a:ext>
              </a:extLst>
            </p:cNvPr>
            <p:cNvSpPr/>
            <p:nvPr/>
          </p:nvSpPr>
          <p:spPr>
            <a:xfrm>
              <a:off x="9808071" y="2697561"/>
              <a:ext cx="360000" cy="360000"/>
            </a:xfrm>
            <a:prstGeom prst="rect">
              <a:avLst/>
            </a:prstGeom>
            <a:solidFill>
              <a:srgbClr val="FACF9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矩形 477">
              <a:extLst>
                <a:ext uri="{FF2B5EF4-FFF2-40B4-BE49-F238E27FC236}">
                  <a16:creationId xmlns:a16="http://schemas.microsoft.com/office/drawing/2014/main" id="{5124C29D-CC92-234C-ABE2-C3BAA70B1806}"/>
                </a:ext>
              </a:extLst>
            </p:cNvPr>
            <p:cNvSpPr/>
            <p:nvPr/>
          </p:nvSpPr>
          <p:spPr>
            <a:xfrm>
              <a:off x="10166344" y="2697561"/>
              <a:ext cx="360000" cy="360000"/>
            </a:xfrm>
            <a:prstGeom prst="rect">
              <a:avLst/>
            </a:prstGeom>
            <a:solidFill>
              <a:srgbClr val="FACF9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矩形 478">
              <a:extLst>
                <a:ext uri="{FF2B5EF4-FFF2-40B4-BE49-F238E27FC236}">
                  <a16:creationId xmlns:a16="http://schemas.microsoft.com/office/drawing/2014/main" id="{BF6D652B-9FD0-AC4B-8160-E42F646FCD5E}"/>
                </a:ext>
              </a:extLst>
            </p:cNvPr>
            <p:cNvSpPr/>
            <p:nvPr/>
          </p:nvSpPr>
          <p:spPr>
            <a:xfrm>
              <a:off x="10527811" y="2697561"/>
              <a:ext cx="360000" cy="360000"/>
            </a:xfrm>
            <a:prstGeom prst="rect">
              <a:avLst/>
            </a:prstGeom>
            <a:solidFill>
              <a:srgbClr val="FACF9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直线箭头连接符 15">
              <a:extLst>
                <a:ext uri="{FF2B5EF4-FFF2-40B4-BE49-F238E27FC236}">
                  <a16:creationId xmlns:a16="http://schemas.microsoft.com/office/drawing/2014/main" id="{7871721C-668C-FB47-B279-C03A1F26AA4B}"/>
                </a:ext>
              </a:extLst>
            </p:cNvPr>
            <p:cNvCxnSpPr/>
            <p:nvPr/>
          </p:nvCxnSpPr>
          <p:spPr>
            <a:xfrm>
              <a:off x="9453264" y="3049596"/>
              <a:ext cx="0" cy="258521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7205C4ED-435D-AE41-A458-537AD1F2294B}"/>
                </a:ext>
              </a:extLst>
            </p:cNvPr>
            <p:cNvCxnSpPr>
              <a:cxnSpLocks/>
            </p:cNvCxnSpPr>
            <p:nvPr/>
          </p:nvCxnSpPr>
          <p:spPr>
            <a:xfrm>
              <a:off x="9809535" y="3056351"/>
              <a:ext cx="0" cy="250782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线箭头连接符 21">
              <a:extLst>
                <a:ext uri="{FF2B5EF4-FFF2-40B4-BE49-F238E27FC236}">
                  <a16:creationId xmlns:a16="http://schemas.microsoft.com/office/drawing/2014/main" id="{B6F7DCC7-9AA3-DD4F-9924-0C80ED08ACA1}"/>
                </a:ext>
              </a:extLst>
            </p:cNvPr>
            <p:cNvCxnSpPr/>
            <p:nvPr/>
          </p:nvCxnSpPr>
          <p:spPr>
            <a:xfrm flipH="1">
              <a:off x="9806851" y="3058620"/>
              <a:ext cx="353653" cy="248513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线箭头连接符 24">
              <a:extLst>
                <a:ext uri="{FF2B5EF4-FFF2-40B4-BE49-F238E27FC236}">
                  <a16:creationId xmlns:a16="http://schemas.microsoft.com/office/drawing/2014/main" id="{DB9AB0A6-5669-014E-AE5D-38C1F1ADDD13}"/>
                </a:ext>
              </a:extLst>
            </p:cNvPr>
            <p:cNvCxnSpPr/>
            <p:nvPr/>
          </p:nvCxnSpPr>
          <p:spPr>
            <a:xfrm>
              <a:off x="10530087" y="3052248"/>
              <a:ext cx="0" cy="258071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线箭头连接符 27">
              <a:extLst>
                <a:ext uri="{FF2B5EF4-FFF2-40B4-BE49-F238E27FC236}">
                  <a16:creationId xmlns:a16="http://schemas.microsoft.com/office/drawing/2014/main" id="{E3BDB5ED-CEE6-954A-A5AB-B623AADE5ED4}"/>
                </a:ext>
              </a:extLst>
            </p:cNvPr>
            <p:cNvCxnSpPr/>
            <p:nvPr/>
          </p:nvCxnSpPr>
          <p:spPr>
            <a:xfrm>
              <a:off x="10890112" y="3055434"/>
              <a:ext cx="356839" cy="248513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8" name="矩形 497">
              <a:extLst>
                <a:ext uri="{FF2B5EF4-FFF2-40B4-BE49-F238E27FC236}">
                  <a16:creationId xmlns:a16="http://schemas.microsoft.com/office/drawing/2014/main" id="{17E38F8E-1461-584F-8362-D64570BFC625}"/>
                </a:ext>
              </a:extLst>
            </p:cNvPr>
            <p:cNvSpPr/>
            <p:nvPr/>
          </p:nvSpPr>
          <p:spPr>
            <a:xfrm>
              <a:off x="10884859" y="2697561"/>
              <a:ext cx="360000" cy="360000"/>
            </a:xfrm>
            <a:prstGeom prst="rect">
              <a:avLst/>
            </a:prstGeom>
            <a:solidFill>
              <a:srgbClr val="FACF9B">
                <a:alpha val="24000"/>
              </a:srgbClr>
            </a:solidFill>
            <a:ln>
              <a:solidFill>
                <a:schemeClr val="tx1">
                  <a:alpha val="3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>
                      <a:alpha val="38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1" lang="zh-CN" altLang="en-US" sz="1200" dirty="0">
                <a:solidFill>
                  <a:schemeClr val="tx1">
                    <a:alpha val="38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0" name="矩形 499">
            <a:extLst>
              <a:ext uri="{FF2B5EF4-FFF2-40B4-BE49-F238E27FC236}">
                <a16:creationId xmlns:a16="http://schemas.microsoft.com/office/drawing/2014/main" id="{929B74E7-0546-6444-925C-1BDDFA22E694}"/>
              </a:ext>
            </a:extLst>
          </p:cNvPr>
          <p:cNvSpPr/>
          <p:nvPr/>
        </p:nvSpPr>
        <p:spPr>
          <a:xfrm flipH="1" flipV="1">
            <a:off x="3746089" y="2705635"/>
            <a:ext cx="4355691" cy="3281662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01" name="矩形 500">
            <a:extLst>
              <a:ext uri="{FF2B5EF4-FFF2-40B4-BE49-F238E27FC236}">
                <a16:creationId xmlns:a16="http://schemas.microsoft.com/office/drawing/2014/main" id="{96290BD9-A867-E141-A95D-E6FA66CB603F}"/>
              </a:ext>
            </a:extLst>
          </p:cNvPr>
          <p:cNvSpPr/>
          <p:nvPr/>
        </p:nvSpPr>
        <p:spPr>
          <a:xfrm flipH="1" flipV="1">
            <a:off x="4857242" y="1588320"/>
            <a:ext cx="3130916" cy="1114834"/>
          </a:xfrm>
          <a:prstGeom prst="rect">
            <a:avLst/>
          </a:prstGeom>
          <a:solidFill>
            <a:schemeClr val="bg1">
              <a:alpha val="818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DCF6797-E4D2-D649-BF67-A9FEB8460D2C}"/>
              </a:ext>
            </a:extLst>
          </p:cNvPr>
          <p:cNvGrpSpPr/>
          <p:nvPr/>
        </p:nvGrpSpPr>
        <p:grpSpPr>
          <a:xfrm>
            <a:off x="4740300" y="3386592"/>
            <a:ext cx="1565999" cy="390285"/>
            <a:chOff x="4740300" y="3386592"/>
            <a:chExt cx="1565999" cy="390285"/>
          </a:xfrm>
        </p:grpSpPr>
        <p:sp>
          <p:nvSpPr>
            <p:cNvPr id="507" name="矩形 506">
              <a:extLst>
                <a:ext uri="{FF2B5EF4-FFF2-40B4-BE49-F238E27FC236}">
                  <a16:creationId xmlns:a16="http://schemas.microsoft.com/office/drawing/2014/main" id="{2D4FE267-6EF6-4F4A-9554-53253AA0C6D1}"/>
                </a:ext>
              </a:extLst>
            </p:cNvPr>
            <p:cNvSpPr/>
            <p:nvPr/>
          </p:nvSpPr>
          <p:spPr>
            <a:xfrm>
              <a:off x="4740300" y="3386592"/>
              <a:ext cx="1565999" cy="390285"/>
            </a:xfrm>
            <a:prstGeom prst="rect">
              <a:avLst/>
            </a:prstGeom>
            <a:solidFill>
              <a:srgbClr val="FA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09" name="矩形 508">
              <a:extLst>
                <a:ext uri="{FF2B5EF4-FFF2-40B4-BE49-F238E27FC236}">
                  <a16:creationId xmlns:a16="http://schemas.microsoft.com/office/drawing/2014/main" id="{A72C7DA5-65BC-1942-BA95-F0122F240FA8}"/>
                </a:ext>
              </a:extLst>
            </p:cNvPr>
            <p:cNvSpPr/>
            <p:nvPr/>
          </p:nvSpPr>
          <p:spPr>
            <a:xfrm>
              <a:off x="4816313" y="3467232"/>
              <a:ext cx="269847" cy="270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10" name="椭圆 509">
              <a:extLst>
                <a:ext uri="{FF2B5EF4-FFF2-40B4-BE49-F238E27FC236}">
                  <a16:creationId xmlns:a16="http://schemas.microsoft.com/office/drawing/2014/main" id="{31F4A05B-0EA8-6748-8EF7-5AC4EF5B79C1}"/>
                </a:ext>
              </a:extLst>
            </p:cNvPr>
            <p:cNvSpPr/>
            <p:nvPr/>
          </p:nvSpPr>
          <p:spPr>
            <a:xfrm>
              <a:off x="5206660" y="3467232"/>
              <a:ext cx="269847" cy="2700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椭圆 510">
              <a:extLst>
                <a:ext uri="{FF2B5EF4-FFF2-40B4-BE49-F238E27FC236}">
                  <a16:creationId xmlns:a16="http://schemas.microsoft.com/office/drawing/2014/main" id="{F08B4B6C-4947-D943-BDCA-E3C2C97A1B98}"/>
                </a:ext>
              </a:extLst>
            </p:cNvPr>
            <p:cNvSpPr/>
            <p:nvPr/>
          </p:nvSpPr>
          <p:spPr>
            <a:xfrm>
              <a:off x="5597007" y="3467232"/>
              <a:ext cx="269847" cy="2700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矩形 511">
              <a:extLst>
                <a:ext uri="{FF2B5EF4-FFF2-40B4-BE49-F238E27FC236}">
                  <a16:creationId xmlns:a16="http://schemas.microsoft.com/office/drawing/2014/main" id="{B50EC264-2FC6-1947-BE4B-E6A2C8258554}"/>
                </a:ext>
              </a:extLst>
            </p:cNvPr>
            <p:cNvSpPr/>
            <p:nvPr/>
          </p:nvSpPr>
          <p:spPr>
            <a:xfrm>
              <a:off x="5987355" y="3467232"/>
              <a:ext cx="269847" cy="270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114EB0B-4981-9B4B-B0DB-2A569F3BE2BD}"/>
              </a:ext>
            </a:extLst>
          </p:cNvPr>
          <p:cNvGrpSpPr/>
          <p:nvPr/>
        </p:nvGrpSpPr>
        <p:grpSpPr>
          <a:xfrm>
            <a:off x="4740300" y="3771298"/>
            <a:ext cx="1565999" cy="390285"/>
            <a:chOff x="4740300" y="3771298"/>
            <a:chExt cx="1565999" cy="390285"/>
          </a:xfrm>
        </p:grpSpPr>
        <p:sp>
          <p:nvSpPr>
            <p:cNvPr id="506" name="矩形 505">
              <a:extLst>
                <a:ext uri="{FF2B5EF4-FFF2-40B4-BE49-F238E27FC236}">
                  <a16:creationId xmlns:a16="http://schemas.microsoft.com/office/drawing/2014/main" id="{062F955D-86FD-3041-94D1-5D8659DE81BE}"/>
                </a:ext>
              </a:extLst>
            </p:cNvPr>
            <p:cNvSpPr/>
            <p:nvPr/>
          </p:nvSpPr>
          <p:spPr>
            <a:xfrm>
              <a:off x="4740300" y="3771298"/>
              <a:ext cx="1565999" cy="390285"/>
            </a:xfrm>
            <a:prstGeom prst="rect">
              <a:avLst/>
            </a:prstGeom>
            <a:solidFill>
              <a:srgbClr val="FA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13" name="矩形 512">
              <a:extLst>
                <a:ext uri="{FF2B5EF4-FFF2-40B4-BE49-F238E27FC236}">
                  <a16:creationId xmlns:a16="http://schemas.microsoft.com/office/drawing/2014/main" id="{5387C02F-CBD3-864B-B24C-C17085AC494A}"/>
                </a:ext>
              </a:extLst>
            </p:cNvPr>
            <p:cNvSpPr/>
            <p:nvPr/>
          </p:nvSpPr>
          <p:spPr>
            <a:xfrm>
              <a:off x="4816313" y="3856283"/>
              <a:ext cx="269847" cy="270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14" name="椭圆 513">
              <a:extLst>
                <a:ext uri="{FF2B5EF4-FFF2-40B4-BE49-F238E27FC236}">
                  <a16:creationId xmlns:a16="http://schemas.microsoft.com/office/drawing/2014/main" id="{E1A4BBE3-F870-0F4A-B695-8768218F6340}"/>
                </a:ext>
              </a:extLst>
            </p:cNvPr>
            <p:cNvSpPr/>
            <p:nvPr/>
          </p:nvSpPr>
          <p:spPr>
            <a:xfrm>
              <a:off x="5206660" y="3856283"/>
              <a:ext cx="269847" cy="2700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矩形 514">
              <a:extLst>
                <a:ext uri="{FF2B5EF4-FFF2-40B4-BE49-F238E27FC236}">
                  <a16:creationId xmlns:a16="http://schemas.microsoft.com/office/drawing/2014/main" id="{80466CBD-9263-164C-92F1-927A58741FEA}"/>
                </a:ext>
              </a:extLst>
            </p:cNvPr>
            <p:cNvSpPr/>
            <p:nvPr/>
          </p:nvSpPr>
          <p:spPr>
            <a:xfrm>
              <a:off x="5597007" y="3856283"/>
              <a:ext cx="269847" cy="270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16" name="椭圆 515">
              <a:extLst>
                <a:ext uri="{FF2B5EF4-FFF2-40B4-BE49-F238E27FC236}">
                  <a16:creationId xmlns:a16="http://schemas.microsoft.com/office/drawing/2014/main" id="{C62BA5EE-0590-9C47-AE6C-C577627FBA13}"/>
                </a:ext>
              </a:extLst>
            </p:cNvPr>
            <p:cNvSpPr/>
            <p:nvPr/>
          </p:nvSpPr>
          <p:spPr>
            <a:xfrm>
              <a:off x="5987355" y="3856283"/>
              <a:ext cx="269847" cy="2700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4F8EB5D-6154-1F45-A5A9-19B17021415E}"/>
              </a:ext>
            </a:extLst>
          </p:cNvPr>
          <p:cNvGrpSpPr/>
          <p:nvPr/>
        </p:nvGrpSpPr>
        <p:grpSpPr>
          <a:xfrm>
            <a:off x="4740300" y="2617183"/>
            <a:ext cx="1565999" cy="390285"/>
            <a:chOff x="4740300" y="2617183"/>
            <a:chExt cx="1565999" cy="390285"/>
          </a:xfrm>
        </p:grpSpPr>
        <p:sp>
          <p:nvSpPr>
            <p:cNvPr id="508" name="矩形 507">
              <a:extLst>
                <a:ext uri="{FF2B5EF4-FFF2-40B4-BE49-F238E27FC236}">
                  <a16:creationId xmlns:a16="http://schemas.microsoft.com/office/drawing/2014/main" id="{0FBC4ACC-56C5-AB45-ADB9-2D83AA831B40}"/>
                </a:ext>
              </a:extLst>
            </p:cNvPr>
            <p:cNvSpPr/>
            <p:nvPr/>
          </p:nvSpPr>
          <p:spPr>
            <a:xfrm>
              <a:off x="4740300" y="2617183"/>
              <a:ext cx="1565999" cy="390285"/>
            </a:xfrm>
            <a:prstGeom prst="rect">
              <a:avLst/>
            </a:prstGeom>
            <a:solidFill>
              <a:srgbClr val="FA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17" name="椭圆 516">
              <a:extLst>
                <a:ext uri="{FF2B5EF4-FFF2-40B4-BE49-F238E27FC236}">
                  <a16:creationId xmlns:a16="http://schemas.microsoft.com/office/drawing/2014/main" id="{BC09DED1-4986-DD4F-B0FA-3449267BB7D6}"/>
                </a:ext>
              </a:extLst>
            </p:cNvPr>
            <p:cNvSpPr/>
            <p:nvPr/>
          </p:nvSpPr>
          <p:spPr>
            <a:xfrm>
              <a:off x="4816313" y="2689129"/>
              <a:ext cx="269847" cy="2700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矩形 517">
              <a:extLst>
                <a:ext uri="{FF2B5EF4-FFF2-40B4-BE49-F238E27FC236}">
                  <a16:creationId xmlns:a16="http://schemas.microsoft.com/office/drawing/2014/main" id="{6BC94D53-DBED-9F4E-936E-62E8691CD19E}"/>
                </a:ext>
              </a:extLst>
            </p:cNvPr>
            <p:cNvSpPr/>
            <p:nvPr/>
          </p:nvSpPr>
          <p:spPr>
            <a:xfrm>
              <a:off x="5206660" y="2689129"/>
              <a:ext cx="269847" cy="270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19" name="矩形 518">
              <a:extLst>
                <a:ext uri="{FF2B5EF4-FFF2-40B4-BE49-F238E27FC236}">
                  <a16:creationId xmlns:a16="http://schemas.microsoft.com/office/drawing/2014/main" id="{F9D3782C-530A-6345-A3D3-7AE30412F34C}"/>
                </a:ext>
              </a:extLst>
            </p:cNvPr>
            <p:cNvSpPr/>
            <p:nvPr/>
          </p:nvSpPr>
          <p:spPr>
            <a:xfrm>
              <a:off x="5597007" y="2689129"/>
              <a:ext cx="269847" cy="270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21" name="矩形 520">
              <a:extLst>
                <a:ext uri="{FF2B5EF4-FFF2-40B4-BE49-F238E27FC236}">
                  <a16:creationId xmlns:a16="http://schemas.microsoft.com/office/drawing/2014/main" id="{7EB8BBD2-664D-034D-BF4D-56AFB287FF6D}"/>
                </a:ext>
              </a:extLst>
            </p:cNvPr>
            <p:cNvSpPr/>
            <p:nvPr/>
          </p:nvSpPr>
          <p:spPr>
            <a:xfrm>
              <a:off x="5987355" y="2689129"/>
              <a:ext cx="269847" cy="270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2FC5A04-F326-BC43-B321-031EFD35A388}"/>
              </a:ext>
            </a:extLst>
          </p:cNvPr>
          <p:cNvGrpSpPr/>
          <p:nvPr/>
        </p:nvGrpSpPr>
        <p:grpSpPr>
          <a:xfrm>
            <a:off x="3812969" y="1667623"/>
            <a:ext cx="1044591" cy="1029340"/>
            <a:chOff x="3812969" y="1667623"/>
            <a:chExt cx="1044591" cy="1029340"/>
          </a:xfrm>
        </p:grpSpPr>
        <p:sp>
          <p:nvSpPr>
            <p:cNvPr id="504" name="矩形 503">
              <a:extLst>
                <a:ext uri="{FF2B5EF4-FFF2-40B4-BE49-F238E27FC236}">
                  <a16:creationId xmlns:a16="http://schemas.microsoft.com/office/drawing/2014/main" id="{C63BB9BB-2DBC-7A49-9727-B27562EBD66D}"/>
                </a:ext>
              </a:extLst>
            </p:cNvPr>
            <p:cNvSpPr/>
            <p:nvPr/>
          </p:nvSpPr>
          <p:spPr>
            <a:xfrm>
              <a:off x="3812969" y="2436839"/>
              <a:ext cx="1044591" cy="260124"/>
            </a:xfrm>
            <a:prstGeom prst="rect">
              <a:avLst/>
            </a:prstGeom>
            <a:solidFill>
              <a:srgbClr val="FA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03" name="矩形 502">
              <a:extLst>
                <a:ext uri="{FF2B5EF4-FFF2-40B4-BE49-F238E27FC236}">
                  <a16:creationId xmlns:a16="http://schemas.microsoft.com/office/drawing/2014/main" id="{F497C948-CB84-3F4C-A592-3A817FA7B8EA}"/>
                </a:ext>
              </a:extLst>
            </p:cNvPr>
            <p:cNvSpPr/>
            <p:nvPr/>
          </p:nvSpPr>
          <p:spPr>
            <a:xfrm>
              <a:off x="3812969" y="2180433"/>
              <a:ext cx="1044591" cy="260124"/>
            </a:xfrm>
            <a:prstGeom prst="rect">
              <a:avLst/>
            </a:prstGeom>
            <a:solidFill>
              <a:srgbClr val="FA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57" name="矩形 356">
              <a:extLst>
                <a:ext uri="{FF2B5EF4-FFF2-40B4-BE49-F238E27FC236}">
                  <a16:creationId xmlns:a16="http://schemas.microsoft.com/office/drawing/2014/main" id="{8CC4A210-3939-7D48-8FAD-56B70EB1BC8A}"/>
                </a:ext>
              </a:extLst>
            </p:cNvPr>
            <p:cNvSpPr/>
            <p:nvPr/>
          </p:nvSpPr>
          <p:spPr>
            <a:xfrm>
              <a:off x="3812969" y="1667623"/>
              <a:ext cx="1044591" cy="260124"/>
            </a:xfrm>
            <a:prstGeom prst="rect">
              <a:avLst/>
            </a:prstGeom>
            <a:solidFill>
              <a:srgbClr val="FA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AEC1EB5-CC4C-5B4F-A839-9CDD9F4BC83A}"/>
                </a:ext>
              </a:extLst>
            </p:cNvPr>
            <p:cNvSpPr/>
            <p:nvPr/>
          </p:nvSpPr>
          <p:spPr>
            <a:xfrm>
              <a:off x="3863673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51A0DFE2-5C85-CC44-AB0C-E59FDD3640B3}"/>
                </a:ext>
              </a:extLst>
            </p:cNvPr>
            <p:cNvSpPr/>
            <p:nvPr/>
          </p:nvSpPr>
          <p:spPr>
            <a:xfrm>
              <a:off x="4124052" y="223417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F1EFE6F6-3ECE-6E40-AAAE-5699545BBB67}"/>
                </a:ext>
              </a:extLst>
            </p:cNvPr>
            <p:cNvSpPr/>
            <p:nvPr/>
          </p:nvSpPr>
          <p:spPr>
            <a:xfrm>
              <a:off x="4384431" y="223417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327FE973-90F1-B540-9F6F-864DD7719FA1}"/>
                </a:ext>
              </a:extLst>
            </p:cNvPr>
            <p:cNvSpPr/>
            <p:nvPr/>
          </p:nvSpPr>
          <p:spPr>
            <a:xfrm>
              <a:off x="4644810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308068AB-FBF1-EF41-BB27-1EEAAFF88A7E}"/>
                </a:ext>
              </a:extLst>
            </p:cNvPr>
            <p:cNvSpPr/>
            <p:nvPr/>
          </p:nvSpPr>
          <p:spPr>
            <a:xfrm>
              <a:off x="3863673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3344FB9F-9CEB-2742-96CB-E470E7943D55}"/>
                </a:ext>
              </a:extLst>
            </p:cNvPr>
            <p:cNvSpPr/>
            <p:nvPr/>
          </p:nvSpPr>
          <p:spPr>
            <a:xfrm>
              <a:off x="4124052" y="2493481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9627EA59-71D5-2745-9315-5BE2ACD912E5}"/>
                </a:ext>
              </a:extLst>
            </p:cNvPr>
            <p:cNvSpPr/>
            <p:nvPr/>
          </p:nvSpPr>
          <p:spPr>
            <a:xfrm>
              <a:off x="4384431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DACB1DC1-688D-334A-A69A-D511FE6FC084}"/>
                </a:ext>
              </a:extLst>
            </p:cNvPr>
            <p:cNvSpPr/>
            <p:nvPr/>
          </p:nvSpPr>
          <p:spPr>
            <a:xfrm>
              <a:off x="4644810" y="2493481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椭圆 58">
              <a:extLst>
                <a:ext uri="{FF2B5EF4-FFF2-40B4-BE49-F238E27FC236}">
                  <a16:creationId xmlns:a16="http://schemas.microsoft.com/office/drawing/2014/main" id="{6E82EAB0-47B7-A64A-9117-90BDDE2A3824}"/>
                </a:ext>
              </a:extLst>
            </p:cNvPr>
            <p:cNvSpPr/>
            <p:nvPr/>
          </p:nvSpPr>
          <p:spPr>
            <a:xfrm>
              <a:off x="3863673" y="1715575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23943D7-3999-0645-8D1D-4B4A1B5500C1}"/>
                </a:ext>
              </a:extLst>
            </p:cNvPr>
            <p:cNvSpPr/>
            <p:nvPr/>
          </p:nvSpPr>
          <p:spPr>
            <a:xfrm>
              <a:off x="4124052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1CDED0D6-C5C6-D94D-A511-C5E0211F4EBF}"/>
                </a:ext>
              </a:extLst>
            </p:cNvPr>
            <p:cNvSpPr/>
            <p:nvPr/>
          </p:nvSpPr>
          <p:spPr>
            <a:xfrm>
              <a:off x="4384431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02" name="矩形 501">
              <a:extLst>
                <a:ext uri="{FF2B5EF4-FFF2-40B4-BE49-F238E27FC236}">
                  <a16:creationId xmlns:a16="http://schemas.microsoft.com/office/drawing/2014/main" id="{4423A91E-4B3E-6F46-8983-FEB58E914798}"/>
                </a:ext>
              </a:extLst>
            </p:cNvPr>
            <p:cNvSpPr/>
            <p:nvPr/>
          </p:nvSpPr>
          <p:spPr>
            <a:xfrm>
              <a:off x="3812969" y="1924028"/>
              <a:ext cx="1044591" cy="260124"/>
            </a:xfrm>
            <a:prstGeom prst="rect">
              <a:avLst/>
            </a:prstGeom>
            <a:solidFill>
              <a:srgbClr val="FA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55ECC920-5CDF-364A-AEEF-C7A085B36D88}"/>
                </a:ext>
              </a:extLst>
            </p:cNvPr>
            <p:cNvSpPr/>
            <p:nvPr/>
          </p:nvSpPr>
          <p:spPr>
            <a:xfrm>
              <a:off x="4644810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0B379CD-32A8-284C-96A8-3A9567E9770E}"/>
                </a:ext>
              </a:extLst>
            </p:cNvPr>
            <p:cNvSpPr/>
            <p:nvPr/>
          </p:nvSpPr>
          <p:spPr>
            <a:xfrm>
              <a:off x="3863673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644D4ECC-28AE-344A-8749-6165F1FF1B36}"/>
                </a:ext>
              </a:extLst>
            </p:cNvPr>
            <p:cNvSpPr/>
            <p:nvPr/>
          </p:nvSpPr>
          <p:spPr>
            <a:xfrm>
              <a:off x="4124052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2E1D5D13-D1F9-214C-99AA-D16D29A56EE0}"/>
                </a:ext>
              </a:extLst>
            </p:cNvPr>
            <p:cNvSpPr/>
            <p:nvPr/>
          </p:nvSpPr>
          <p:spPr>
            <a:xfrm>
              <a:off x="4384431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A7FDEAE-897B-4F4A-AC3B-8C3045F1EB4A}"/>
                </a:ext>
              </a:extLst>
            </p:cNvPr>
            <p:cNvSpPr/>
            <p:nvPr/>
          </p:nvSpPr>
          <p:spPr>
            <a:xfrm>
              <a:off x="4644810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46184B3-F8CE-ED44-8384-B37E048456C6}"/>
              </a:ext>
            </a:extLst>
          </p:cNvPr>
          <p:cNvGrpSpPr/>
          <p:nvPr/>
        </p:nvGrpSpPr>
        <p:grpSpPr>
          <a:xfrm>
            <a:off x="4740300" y="3001888"/>
            <a:ext cx="1565999" cy="390285"/>
            <a:chOff x="4740300" y="3001888"/>
            <a:chExt cx="1565999" cy="390285"/>
          </a:xfrm>
        </p:grpSpPr>
        <p:sp>
          <p:nvSpPr>
            <p:cNvPr id="520" name="矩形 519">
              <a:extLst>
                <a:ext uri="{FF2B5EF4-FFF2-40B4-BE49-F238E27FC236}">
                  <a16:creationId xmlns:a16="http://schemas.microsoft.com/office/drawing/2014/main" id="{5BEE9D92-4A85-A94D-86E6-3C5E9D6DB8CC}"/>
                </a:ext>
              </a:extLst>
            </p:cNvPr>
            <p:cNvSpPr/>
            <p:nvPr/>
          </p:nvSpPr>
          <p:spPr>
            <a:xfrm>
              <a:off x="4740300" y="3001888"/>
              <a:ext cx="1565999" cy="390285"/>
            </a:xfrm>
            <a:prstGeom prst="rect">
              <a:avLst/>
            </a:prstGeom>
            <a:solidFill>
              <a:srgbClr val="FA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22" name="矩形 521">
              <a:extLst>
                <a:ext uri="{FF2B5EF4-FFF2-40B4-BE49-F238E27FC236}">
                  <a16:creationId xmlns:a16="http://schemas.microsoft.com/office/drawing/2014/main" id="{6207C757-F90E-A84E-B0D0-550E991D1CFB}"/>
                </a:ext>
              </a:extLst>
            </p:cNvPr>
            <p:cNvSpPr/>
            <p:nvPr/>
          </p:nvSpPr>
          <p:spPr>
            <a:xfrm>
              <a:off x="4816313" y="3078180"/>
              <a:ext cx="269847" cy="270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23" name="矩形 522">
              <a:extLst>
                <a:ext uri="{FF2B5EF4-FFF2-40B4-BE49-F238E27FC236}">
                  <a16:creationId xmlns:a16="http://schemas.microsoft.com/office/drawing/2014/main" id="{B4CB7D9B-5841-7E4D-A31B-C2931D751C13}"/>
                </a:ext>
              </a:extLst>
            </p:cNvPr>
            <p:cNvSpPr/>
            <p:nvPr/>
          </p:nvSpPr>
          <p:spPr>
            <a:xfrm>
              <a:off x="5206660" y="3078180"/>
              <a:ext cx="269847" cy="270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24" name="矩形 523">
              <a:extLst>
                <a:ext uri="{FF2B5EF4-FFF2-40B4-BE49-F238E27FC236}">
                  <a16:creationId xmlns:a16="http://schemas.microsoft.com/office/drawing/2014/main" id="{B6960B5E-C6A4-E844-B7A1-2779A1B25B21}"/>
                </a:ext>
              </a:extLst>
            </p:cNvPr>
            <p:cNvSpPr/>
            <p:nvPr/>
          </p:nvSpPr>
          <p:spPr>
            <a:xfrm>
              <a:off x="5597007" y="3078180"/>
              <a:ext cx="269847" cy="270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25" name="矩形 524">
              <a:extLst>
                <a:ext uri="{FF2B5EF4-FFF2-40B4-BE49-F238E27FC236}">
                  <a16:creationId xmlns:a16="http://schemas.microsoft.com/office/drawing/2014/main" id="{0E8D9DC2-3132-7A46-96E9-595BA4916FD5}"/>
                </a:ext>
              </a:extLst>
            </p:cNvPr>
            <p:cNvSpPr/>
            <p:nvPr/>
          </p:nvSpPr>
          <p:spPr>
            <a:xfrm>
              <a:off x="5987355" y="3078180"/>
              <a:ext cx="269847" cy="270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64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9652 L 0.09687 0.17569 " pathEditMode="relative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" grpId="0"/>
      <p:bldP spid="500" grpId="0" animBg="1"/>
      <p:bldP spid="5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78CA70D-9C3D-0941-88CE-7F7C8B8B6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24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B7887B1-42A9-A14B-B98C-95C1630F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7" y="2053581"/>
            <a:ext cx="8253784" cy="3430988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3D70166-BF02-0947-B013-192A421F7462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1CA8EA7-CFEB-AD43-973E-09016AA028CD}"/>
              </a:ext>
            </a:extLst>
          </p:cNvPr>
          <p:cNvSpPr txBox="1"/>
          <p:nvPr/>
        </p:nvSpPr>
        <p:spPr>
          <a:xfrm>
            <a:off x="248569" y="756319"/>
            <a:ext cx="4459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Tiled data structure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直线箭头连接符 2">
            <a:extLst>
              <a:ext uri="{FF2B5EF4-FFF2-40B4-BE49-F238E27FC236}">
                <a16:creationId xmlns:a16="http://schemas.microsoft.com/office/drawing/2014/main" id="{B9E91E6E-407E-6443-B57C-4367A0AB1552}"/>
              </a:ext>
            </a:extLst>
          </p:cNvPr>
          <p:cNvCxnSpPr/>
          <p:nvPr/>
        </p:nvCxnSpPr>
        <p:spPr>
          <a:xfrm>
            <a:off x="8667481" y="2505694"/>
            <a:ext cx="630898" cy="0"/>
          </a:xfrm>
          <a:prstGeom prst="straightConnector1">
            <a:avLst/>
          </a:prstGeom>
          <a:ln w="254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0F93178B-2E2E-9E42-9BB9-DD5CFC5C206A}"/>
              </a:ext>
            </a:extLst>
          </p:cNvPr>
          <p:cNvSpPr txBox="1"/>
          <p:nvPr/>
        </p:nvSpPr>
        <p:spPr>
          <a:xfrm>
            <a:off x="9433664" y="2151751"/>
            <a:ext cx="2380584" cy="707886"/>
          </a:xfrm>
          <a:prstGeom prst="rect">
            <a:avLst/>
          </a:prstGeom>
          <a:solidFill>
            <a:srgbClr val="6F9BC5"/>
          </a:solidFill>
        </p:spPr>
        <p:txBody>
          <a:bodyPr wrap="square" rtlCol="0">
            <a:spAutoFit/>
          </a:bodyPr>
          <a:lstStyle/>
          <a:p>
            <a:r>
              <a:rPr lang="en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8-bit unsigned char for storing pointers</a:t>
            </a:r>
            <a:endParaRPr kumimoji="1"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6C4E4861-5889-6F40-92B6-F891846A5A5E}"/>
              </a:ext>
            </a:extLst>
          </p:cNvPr>
          <p:cNvCxnSpPr>
            <a:cxnSpLocks/>
          </p:cNvCxnSpPr>
          <p:nvPr/>
        </p:nvCxnSpPr>
        <p:spPr>
          <a:xfrm>
            <a:off x="8667481" y="2859637"/>
            <a:ext cx="630898" cy="286334"/>
          </a:xfrm>
          <a:prstGeom prst="straightConnector1">
            <a:avLst/>
          </a:prstGeom>
          <a:ln w="254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DDFD732D-8F21-8E48-9E59-D67098FE9B86}"/>
              </a:ext>
            </a:extLst>
          </p:cNvPr>
          <p:cNvSpPr txBox="1"/>
          <p:nvPr/>
        </p:nvSpPr>
        <p:spPr>
          <a:xfrm>
            <a:off x="9433664" y="3075057"/>
            <a:ext cx="2380584" cy="1015663"/>
          </a:xfrm>
          <a:prstGeom prst="rect">
            <a:avLst/>
          </a:prstGeom>
          <a:solidFill>
            <a:srgbClr val="6F9BC5"/>
          </a:solidFill>
        </p:spPr>
        <p:txBody>
          <a:bodyPr wrap="square" rtlCol="0">
            <a:spAutoFit/>
          </a:bodyPr>
          <a:lstStyle/>
          <a:p>
            <a:r>
              <a:rPr lang="en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8-bit unsigned char for storing row and column indices</a:t>
            </a:r>
            <a:endParaRPr kumimoji="1"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565793AD-D52E-594A-A98A-A1B32414FE74}"/>
              </a:ext>
            </a:extLst>
          </p:cNvPr>
          <p:cNvCxnSpPr>
            <a:cxnSpLocks/>
          </p:cNvCxnSpPr>
          <p:nvPr/>
        </p:nvCxnSpPr>
        <p:spPr>
          <a:xfrm>
            <a:off x="8667481" y="3582888"/>
            <a:ext cx="530948" cy="723252"/>
          </a:xfrm>
          <a:prstGeom prst="straightConnector1">
            <a:avLst/>
          </a:prstGeom>
          <a:ln w="254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49CDA3C7-4563-2448-8215-2027D41BA637}"/>
              </a:ext>
            </a:extLst>
          </p:cNvPr>
          <p:cNvSpPr txBox="1"/>
          <p:nvPr/>
        </p:nvSpPr>
        <p:spPr>
          <a:xfrm>
            <a:off x="9433664" y="4306140"/>
            <a:ext cx="2380584" cy="707886"/>
          </a:xfrm>
          <a:prstGeom prst="rect">
            <a:avLst/>
          </a:prstGeom>
          <a:solidFill>
            <a:srgbClr val="6F9BC5"/>
          </a:solidFill>
        </p:spPr>
        <p:txBody>
          <a:bodyPr wrap="square" rtlCol="0">
            <a:spAutoFit/>
          </a:bodyPr>
          <a:lstStyle/>
          <a:p>
            <a:r>
              <a:rPr lang="en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16-bit unsigned short for bit masks</a:t>
            </a:r>
          </a:p>
        </p:txBody>
      </p:sp>
    </p:spTree>
    <p:extLst>
      <p:ext uri="{BB962C8B-B14F-4D97-AF65-F5344CB8AC3E}">
        <p14:creationId xmlns:p14="http://schemas.microsoft.com/office/powerpoint/2010/main" val="36614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25</a:t>
            </a:fld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354EC4D-D24D-A044-8EE4-7C3A4FE83CF3}"/>
              </a:ext>
            </a:extLst>
          </p:cNvPr>
          <p:cNvSpPr txBox="1"/>
          <p:nvPr/>
        </p:nvSpPr>
        <p:spPr>
          <a:xfrm>
            <a:off x="6846853" y="3840598"/>
            <a:ext cx="170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右箭头 67">
            <a:extLst>
              <a:ext uri="{FF2B5EF4-FFF2-40B4-BE49-F238E27FC236}">
                <a16:creationId xmlns:a16="http://schemas.microsoft.com/office/drawing/2014/main" id="{11798907-2F3D-3F43-BA9B-7737AF5900A0}"/>
              </a:ext>
            </a:extLst>
          </p:cNvPr>
          <p:cNvSpPr/>
          <p:nvPr/>
        </p:nvSpPr>
        <p:spPr>
          <a:xfrm>
            <a:off x="5977050" y="3928499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" name="右箭头 26">
            <a:extLst>
              <a:ext uri="{FF2B5EF4-FFF2-40B4-BE49-F238E27FC236}">
                <a16:creationId xmlns:a16="http://schemas.microsoft.com/office/drawing/2014/main" id="{986AD2F5-3BD7-A14A-BFD4-C89387F4401B}"/>
              </a:ext>
            </a:extLst>
          </p:cNvPr>
          <p:cNvSpPr/>
          <p:nvPr/>
        </p:nvSpPr>
        <p:spPr>
          <a:xfrm>
            <a:off x="3419129" y="3926062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右箭头 27">
            <a:extLst>
              <a:ext uri="{FF2B5EF4-FFF2-40B4-BE49-F238E27FC236}">
                <a16:creationId xmlns:a16="http://schemas.microsoft.com/office/drawing/2014/main" id="{20F61032-3778-CD4E-B9F7-C0E82AD48BD4}"/>
              </a:ext>
            </a:extLst>
          </p:cNvPr>
          <p:cNvSpPr/>
          <p:nvPr/>
        </p:nvSpPr>
        <p:spPr>
          <a:xfrm>
            <a:off x="8850735" y="3926062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A70DE5-838C-1940-B4C1-73725D84EEAA}"/>
              </a:ext>
            </a:extLst>
          </p:cNvPr>
          <p:cNvSpPr txBox="1"/>
          <p:nvPr/>
        </p:nvSpPr>
        <p:spPr>
          <a:xfrm>
            <a:off x="4094865" y="3717487"/>
            <a:ext cx="1688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Tiled data structure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F26B7AB-FBB2-324F-88D4-10AE49FA6FA3}"/>
              </a:ext>
            </a:extLst>
          </p:cNvPr>
          <p:cNvSpPr txBox="1"/>
          <p:nvPr/>
        </p:nvSpPr>
        <p:spPr>
          <a:xfrm>
            <a:off x="1226686" y="3213402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Load imbalance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831B520-0E29-2945-A029-EEFC01DD626D}"/>
              </a:ext>
            </a:extLst>
          </p:cNvPr>
          <p:cNvSpPr txBox="1"/>
          <p:nvPr/>
        </p:nvSpPr>
        <p:spPr>
          <a:xfrm>
            <a:off x="1005433" y="3840598"/>
            <a:ext cx="238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Unknown size of </a:t>
            </a:r>
            <a:r>
              <a:rPr lang="en" altLang="zh-CN" sz="2000" dirty="0">
                <a:latin typeface="Arial" panose="020B0604020202020204" pitchFamily="34" charset="0"/>
              </a:rPr>
              <a:t>𝐶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B2AB869-C88F-5C4B-9BCE-0E5417ED66A9}"/>
              </a:ext>
            </a:extLst>
          </p:cNvPr>
          <p:cNvSpPr txBox="1"/>
          <p:nvPr/>
        </p:nvSpPr>
        <p:spPr>
          <a:xfrm>
            <a:off x="913345" y="4467794"/>
            <a:ext cx="263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Sparse accumulator selection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6514531-EA10-2745-9BEF-04E7B1755136}"/>
              </a:ext>
            </a:extLst>
          </p:cNvPr>
          <p:cNvSpPr/>
          <p:nvPr/>
        </p:nvSpPr>
        <p:spPr>
          <a:xfrm>
            <a:off x="1339947" y="2123075"/>
            <a:ext cx="1697894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6E9B775-EE92-4644-86E1-D7279930BF52}"/>
              </a:ext>
            </a:extLst>
          </p:cNvPr>
          <p:cNvSpPr/>
          <p:nvPr/>
        </p:nvSpPr>
        <p:spPr>
          <a:xfrm>
            <a:off x="4313207" y="2119442"/>
            <a:ext cx="1258280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331A451-8E37-A54D-99F2-1ABF4F503247}"/>
              </a:ext>
            </a:extLst>
          </p:cNvPr>
          <p:cNvSpPr/>
          <p:nvPr/>
        </p:nvSpPr>
        <p:spPr>
          <a:xfrm>
            <a:off x="6915160" y="2119441"/>
            <a:ext cx="1564619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0F2AAF1-2D51-B847-A193-0670A6FE1AD6}"/>
              </a:ext>
            </a:extLst>
          </p:cNvPr>
          <p:cNvSpPr/>
          <p:nvPr/>
        </p:nvSpPr>
        <p:spPr>
          <a:xfrm>
            <a:off x="9903641" y="2119441"/>
            <a:ext cx="1367750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4E6621B-F179-BD45-8AD7-EFDE7CEDDCC5}"/>
              </a:ext>
            </a:extLst>
          </p:cNvPr>
          <p:cNvSpPr/>
          <p:nvPr/>
        </p:nvSpPr>
        <p:spPr>
          <a:xfrm flipH="1" flipV="1">
            <a:off x="1005431" y="1982063"/>
            <a:ext cx="5841417" cy="3717070"/>
          </a:xfrm>
          <a:prstGeom prst="rect">
            <a:avLst/>
          </a:prstGeom>
          <a:solidFill>
            <a:schemeClr val="bg1">
              <a:alpha val="778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37DEF316-F086-3240-A6F9-4C526ED32F59}"/>
              </a:ext>
            </a:extLst>
          </p:cNvPr>
          <p:cNvSpPr txBox="1"/>
          <p:nvPr/>
        </p:nvSpPr>
        <p:spPr>
          <a:xfrm>
            <a:off x="9586214" y="3722588"/>
            <a:ext cx="200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evaluation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54BA281-5EF3-D849-8C93-2E17C9E435EA}"/>
              </a:ext>
            </a:extLst>
          </p:cNvPr>
          <p:cNvSpPr/>
          <p:nvPr/>
        </p:nvSpPr>
        <p:spPr>
          <a:xfrm flipH="1" flipV="1">
            <a:off x="8682412" y="1858952"/>
            <a:ext cx="2906402" cy="3717070"/>
          </a:xfrm>
          <a:prstGeom prst="rect">
            <a:avLst/>
          </a:prstGeom>
          <a:solidFill>
            <a:schemeClr val="bg1">
              <a:alpha val="778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6EC2D68-2798-B94B-9A2B-7FADD30EA174}"/>
              </a:ext>
            </a:extLst>
          </p:cNvPr>
          <p:cNvSpPr txBox="1"/>
          <p:nvPr/>
        </p:nvSpPr>
        <p:spPr>
          <a:xfrm>
            <a:off x="248569" y="75631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1FFF989-E928-C24B-BC05-731DF5526AA2}"/>
              </a:ext>
            </a:extLst>
          </p:cNvPr>
          <p:cNvSpPr txBox="1"/>
          <p:nvPr/>
        </p:nvSpPr>
        <p:spPr>
          <a:xfrm>
            <a:off x="4886443" y="4722126"/>
            <a:ext cx="562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step 1: Calculating the number of non-empty tiles in </a:t>
            </a:r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C5FAB81-B631-1A4D-BEA5-493EFE0956B3}"/>
              </a:ext>
            </a:extLst>
          </p:cNvPr>
          <p:cNvSpPr txBox="1"/>
          <p:nvPr/>
        </p:nvSpPr>
        <p:spPr>
          <a:xfrm>
            <a:off x="4886443" y="5220148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step 2: Determining the number of </a:t>
            </a:r>
            <a:r>
              <a:rPr kumimoji="1"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nnz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E5E77CB-E4C0-5147-B271-2493CE47CE2F}"/>
              </a:ext>
            </a:extLst>
          </p:cNvPr>
          <p:cNvSpPr txBox="1"/>
          <p:nvPr/>
        </p:nvSpPr>
        <p:spPr>
          <a:xfrm>
            <a:off x="4886443" y="5712006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step 3: Computing </a:t>
            </a:r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708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26</a:t>
            </a:fld>
            <a:endParaRPr kumimoji="1"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F6C690B-7DB2-4D4B-A859-46CA75DAF359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CC7A09-F44A-9647-A4BC-974677CE8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6" y="1159688"/>
            <a:ext cx="5497287" cy="453862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953492A-254B-CD4B-BCE3-0C06D1D0D435}"/>
              </a:ext>
            </a:extLst>
          </p:cNvPr>
          <p:cNvSpPr txBox="1"/>
          <p:nvPr/>
        </p:nvSpPr>
        <p:spPr>
          <a:xfrm>
            <a:off x="248569" y="756319"/>
            <a:ext cx="2997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endParaRPr kumimoji="1" lang="en-US" altLang="zh-C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4DCE5A2-25EC-714D-99AD-BEC73AA0E36B}"/>
              </a:ext>
            </a:extLst>
          </p:cNvPr>
          <p:cNvSpPr/>
          <p:nvPr/>
        </p:nvSpPr>
        <p:spPr>
          <a:xfrm>
            <a:off x="631372" y="1836624"/>
            <a:ext cx="2803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Step 1: Find the possibly non-empty tiles in 𝐶.</a:t>
            </a:r>
            <a:endParaRPr lang="zh-CN" altLang="en-US" dirty="0"/>
          </a:p>
        </p:txBody>
      </p:sp>
      <p:sp>
        <p:nvSpPr>
          <p:cNvPr id="10" name="左弧形箭头 9">
            <a:extLst>
              <a:ext uri="{FF2B5EF4-FFF2-40B4-BE49-F238E27FC236}">
                <a16:creationId xmlns:a16="http://schemas.microsoft.com/office/drawing/2014/main" id="{7B0284CF-90BC-8640-8C26-8E49CD6A87A4}"/>
              </a:ext>
            </a:extLst>
          </p:cNvPr>
          <p:cNvSpPr/>
          <p:nvPr/>
        </p:nvSpPr>
        <p:spPr>
          <a:xfrm>
            <a:off x="8844643" y="2013857"/>
            <a:ext cx="517071" cy="1785257"/>
          </a:xfrm>
          <a:prstGeom prst="curvedLeftArrow">
            <a:avLst/>
          </a:prstGeom>
          <a:solidFill>
            <a:srgbClr val="6F9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4C9944E-004F-CD45-8964-7BBCA62683E7}"/>
              </a:ext>
            </a:extLst>
          </p:cNvPr>
          <p:cNvSpPr/>
          <p:nvPr/>
        </p:nvSpPr>
        <p:spPr>
          <a:xfrm>
            <a:off x="9476012" y="2470059"/>
            <a:ext cx="2051957" cy="646331"/>
          </a:xfrm>
          <a:prstGeom prst="rect">
            <a:avLst/>
          </a:prstGeom>
          <a:solidFill>
            <a:srgbClr val="6F9BC5"/>
          </a:solidFill>
        </p:spPr>
        <p:txBody>
          <a:bodyPr wrap="square">
            <a:spAutoFit/>
          </a:bodyPr>
          <a:lstStyle/>
          <a:p>
            <a:pPr algn="ctr"/>
            <a:r>
              <a:rPr lang="en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tilePtr_C</a:t>
            </a:r>
            <a:endParaRPr lang="en" altLang="zh-CN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" altLang="zh-CN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tileColidx_C</a:t>
            </a:r>
            <a:endParaRPr lang="zh-CN" alt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0063DD8-616F-0B42-9609-DCF7F25790A5}"/>
              </a:ext>
            </a:extLst>
          </p:cNvPr>
          <p:cNvSpPr/>
          <p:nvPr/>
        </p:nvSpPr>
        <p:spPr>
          <a:xfrm>
            <a:off x="3347356" y="1148802"/>
            <a:ext cx="5470073" cy="192096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258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27</a:t>
            </a:fld>
            <a:endParaRPr kumimoji="1"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F6C690B-7DB2-4D4B-A859-46CA75DAF359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CC7A09-F44A-9647-A4BC-974677CE8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6" y="1159688"/>
            <a:ext cx="5497287" cy="453862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953492A-254B-CD4B-BCE3-0C06D1D0D435}"/>
              </a:ext>
            </a:extLst>
          </p:cNvPr>
          <p:cNvSpPr txBox="1"/>
          <p:nvPr/>
        </p:nvSpPr>
        <p:spPr>
          <a:xfrm>
            <a:off x="248569" y="756319"/>
            <a:ext cx="2997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endParaRPr kumimoji="1" lang="en-US" altLang="zh-C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4DCE5A2-25EC-714D-99AD-BEC73AA0E36B}"/>
              </a:ext>
            </a:extLst>
          </p:cNvPr>
          <p:cNvSpPr/>
          <p:nvPr/>
        </p:nvSpPr>
        <p:spPr>
          <a:xfrm>
            <a:off x="631372" y="1836624"/>
            <a:ext cx="2803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Step 1: Find the possibly non-empty tiles in 𝐶.</a:t>
            </a:r>
            <a:endParaRPr lang="zh-CN" altLang="en-US" dirty="0"/>
          </a:p>
        </p:txBody>
      </p:sp>
      <p:sp>
        <p:nvSpPr>
          <p:cNvPr id="10" name="左弧形箭头 9">
            <a:extLst>
              <a:ext uri="{FF2B5EF4-FFF2-40B4-BE49-F238E27FC236}">
                <a16:creationId xmlns:a16="http://schemas.microsoft.com/office/drawing/2014/main" id="{7B0284CF-90BC-8640-8C26-8E49CD6A87A4}"/>
              </a:ext>
            </a:extLst>
          </p:cNvPr>
          <p:cNvSpPr/>
          <p:nvPr/>
        </p:nvSpPr>
        <p:spPr>
          <a:xfrm>
            <a:off x="8844643" y="2013857"/>
            <a:ext cx="517071" cy="1785257"/>
          </a:xfrm>
          <a:prstGeom prst="curvedLeftArrow">
            <a:avLst/>
          </a:prstGeom>
          <a:solidFill>
            <a:srgbClr val="6F9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4C9944E-004F-CD45-8964-7BBCA62683E7}"/>
              </a:ext>
            </a:extLst>
          </p:cNvPr>
          <p:cNvSpPr/>
          <p:nvPr/>
        </p:nvSpPr>
        <p:spPr>
          <a:xfrm>
            <a:off x="9476012" y="2470059"/>
            <a:ext cx="2051957" cy="646331"/>
          </a:xfrm>
          <a:prstGeom prst="rect">
            <a:avLst/>
          </a:prstGeom>
          <a:solidFill>
            <a:srgbClr val="6F9BC5"/>
          </a:solidFill>
        </p:spPr>
        <p:txBody>
          <a:bodyPr wrap="square">
            <a:spAutoFit/>
          </a:bodyPr>
          <a:lstStyle/>
          <a:p>
            <a:pPr algn="ctr"/>
            <a:r>
              <a:rPr lang="en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tilePtr_C</a:t>
            </a:r>
            <a:endParaRPr lang="en" altLang="zh-CN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" altLang="zh-CN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tileColidx_C</a:t>
            </a:r>
            <a:endParaRPr lang="zh-CN" alt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左弧形箭头 18">
            <a:extLst>
              <a:ext uri="{FF2B5EF4-FFF2-40B4-BE49-F238E27FC236}">
                <a16:creationId xmlns:a16="http://schemas.microsoft.com/office/drawing/2014/main" id="{35788103-477E-E04A-A117-8A8F97A04C2D}"/>
              </a:ext>
            </a:extLst>
          </p:cNvPr>
          <p:cNvSpPr/>
          <p:nvPr/>
        </p:nvSpPr>
        <p:spPr>
          <a:xfrm>
            <a:off x="8945815" y="3728716"/>
            <a:ext cx="415899" cy="1431114"/>
          </a:xfrm>
          <a:prstGeom prst="curvedLeftArrow">
            <a:avLst/>
          </a:prstGeom>
          <a:solidFill>
            <a:srgbClr val="6F9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A78D950-A9CA-424C-84D9-66BCBA19863E}"/>
              </a:ext>
            </a:extLst>
          </p:cNvPr>
          <p:cNvSpPr/>
          <p:nvPr/>
        </p:nvSpPr>
        <p:spPr>
          <a:xfrm>
            <a:off x="631372" y="2867884"/>
            <a:ext cx="28030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Step 2: Determine the number of </a:t>
            </a: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nonzeros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and the row pointer array of each tile in 𝐶, and allocate the resulting matrix.</a:t>
            </a:r>
            <a:endParaRPr lang="en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DCF16CF-6ED7-1D46-85B0-3CB2128D5E4F}"/>
              </a:ext>
            </a:extLst>
          </p:cNvPr>
          <p:cNvSpPr/>
          <p:nvPr/>
        </p:nvSpPr>
        <p:spPr>
          <a:xfrm>
            <a:off x="9462886" y="4121107"/>
            <a:ext cx="2051957" cy="646331"/>
          </a:xfrm>
          <a:prstGeom prst="rect">
            <a:avLst/>
          </a:prstGeom>
          <a:solidFill>
            <a:srgbClr val="6F9BC5"/>
          </a:solidFill>
        </p:spPr>
        <p:txBody>
          <a:bodyPr wrap="square">
            <a:spAutoFit/>
          </a:bodyPr>
          <a:lstStyle/>
          <a:p>
            <a:pPr algn="ctr"/>
            <a:r>
              <a:rPr lang="en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tileNnz_C</a:t>
            </a:r>
            <a:endParaRPr lang="en" altLang="zh-CN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" altLang="zh-CN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mask_C</a:t>
            </a:r>
            <a:endParaRPr lang="zh-CN" alt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0063DD8-616F-0B42-9609-DCF7F25790A5}"/>
              </a:ext>
            </a:extLst>
          </p:cNvPr>
          <p:cNvSpPr/>
          <p:nvPr/>
        </p:nvSpPr>
        <p:spPr>
          <a:xfrm>
            <a:off x="3347356" y="3086463"/>
            <a:ext cx="5470073" cy="120032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4CB9CFF-2458-2B46-8A16-2E9CE00A3650}"/>
              </a:ext>
            </a:extLst>
          </p:cNvPr>
          <p:cNvSpPr/>
          <p:nvPr/>
        </p:nvSpPr>
        <p:spPr>
          <a:xfrm>
            <a:off x="3347356" y="4286792"/>
            <a:ext cx="1572987" cy="1411519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71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20" grpId="0" animBg="1"/>
      <p:bldP spid="2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28</a:t>
            </a:fld>
            <a:endParaRPr kumimoji="1"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1F6C690B-7DB2-4D4B-A859-46CA75DAF359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3CC7A09-F44A-9647-A4BC-974677CE8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6" y="1159688"/>
            <a:ext cx="5497287" cy="453862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953492A-254B-CD4B-BCE3-0C06D1D0D435}"/>
              </a:ext>
            </a:extLst>
          </p:cNvPr>
          <p:cNvSpPr txBox="1"/>
          <p:nvPr/>
        </p:nvSpPr>
        <p:spPr>
          <a:xfrm>
            <a:off x="248569" y="756319"/>
            <a:ext cx="2997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endParaRPr kumimoji="1" lang="en-US" altLang="zh-C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4DCE5A2-25EC-714D-99AD-BEC73AA0E36B}"/>
              </a:ext>
            </a:extLst>
          </p:cNvPr>
          <p:cNvSpPr/>
          <p:nvPr/>
        </p:nvSpPr>
        <p:spPr>
          <a:xfrm>
            <a:off x="631372" y="1836624"/>
            <a:ext cx="2803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Step 1: Find the possibly non-empty tiles in 𝐶.</a:t>
            </a:r>
            <a:endParaRPr lang="zh-CN" altLang="en-US" dirty="0"/>
          </a:p>
        </p:txBody>
      </p:sp>
      <p:sp>
        <p:nvSpPr>
          <p:cNvPr id="10" name="左弧形箭头 9">
            <a:extLst>
              <a:ext uri="{FF2B5EF4-FFF2-40B4-BE49-F238E27FC236}">
                <a16:creationId xmlns:a16="http://schemas.microsoft.com/office/drawing/2014/main" id="{7B0284CF-90BC-8640-8C26-8E49CD6A87A4}"/>
              </a:ext>
            </a:extLst>
          </p:cNvPr>
          <p:cNvSpPr/>
          <p:nvPr/>
        </p:nvSpPr>
        <p:spPr>
          <a:xfrm>
            <a:off x="8844643" y="2013857"/>
            <a:ext cx="517071" cy="1785257"/>
          </a:xfrm>
          <a:prstGeom prst="curvedLeftArrow">
            <a:avLst/>
          </a:prstGeom>
          <a:solidFill>
            <a:srgbClr val="6F9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4C9944E-004F-CD45-8964-7BBCA62683E7}"/>
              </a:ext>
            </a:extLst>
          </p:cNvPr>
          <p:cNvSpPr/>
          <p:nvPr/>
        </p:nvSpPr>
        <p:spPr>
          <a:xfrm>
            <a:off x="9476012" y="2470059"/>
            <a:ext cx="2051957" cy="646331"/>
          </a:xfrm>
          <a:prstGeom prst="rect">
            <a:avLst/>
          </a:prstGeom>
          <a:solidFill>
            <a:srgbClr val="6F9BC5"/>
          </a:solidFill>
        </p:spPr>
        <p:txBody>
          <a:bodyPr wrap="square">
            <a:spAutoFit/>
          </a:bodyPr>
          <a:lstStyle/>
          <a:p>
            <a:pPr algn="ctr"/>
            <a:r>
              <a:rPr lang="en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tilePtr_C</a:t>
            </a:r>
            <a:endParaRPr lang="en" altLang="zh-CN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" altLang="zh-CN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tileColidx_C</a:t>
            </a:r>
            <a:endParaRPr lang="zh-CN" alt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左弧形箭头 18">
            <a:extLst>
              <a:ext uri="{FF2B5EF4-FFF2-40B4-BE49-F238E27FC236}">
                <a16:creationId xmlns:a16="http://schemas.microsoft.com/office/drawing/2014/main" id="{35788103-477E-E04A-A117-8A8F97A04C2D}"/>
              </a:ext>
            </a:extLst>
          </p:cNvPr>
          <p:cNvSpPr/>
          <p:nvPr/>
        </p:nvSpPr>
        <p:spPr>
          <a:xfrm>
            <a:off x="8844643" y="3745047"/>
            <a:ext cx="517071" cy="1431114"/>
          </a:xfrm>
          <a:prstGeom prst="curvedLeftArrow">
            <a:avLst/>
          </a:prstGeom>
          <a:solidFill>
            <a:srgbClr val="6F9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A78D950-A9CA-424C-84D9-66BCBA19863E}"/>
              </a:ext>
            </a:extLst>
          </p:cNvPr>
          <p:cNvSpPr/>
          <p:nvPr/>
        </p:nvSpPr>
        <p:spPr>
          <a:xfrm>
            <a:off x="631372" y="2867884"/>
            <a:ext cx="28030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Step 2: Determine the number of </a:t>
            </a: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nonzeros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and the row pointer array of each tile in 𝐶, and allocate the resulting matrix.</a:t>
            </a:r>
            <a:endParaRPr lang="en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DCF16CF-6ED7-1D46-85B0-3CB2128D5E4F}"/>
              </a:ext>
            </a:extLst>
          </p:cNvPr>
          <p:cNvSpPr/>
          <p:nvPr/>
        </p:nvSpPr>
        <p:spPr>
          <a:xfrm>
            <a:off x="9462886" y="4121107"/>
            <a:ext cx="2051957" cy="646331"/>
          </a:xfrm>
          <a:prstGeom prst="rect">
            <a:avLst/>
          </a:prstGeom>
          <a:solidFill>
            <a:srgbClr val="6F9BC5"/>
          </a:solidFill>
        </p:spPr>
        <p:txBody>
          <a:bodyPr wrap="square">
            <a:spAutoFit/>
          </a:bodyPr>
          <a:lstStyle/>
          <a:p>
            <a:pPr algn="ctr"/>
            <a:r>
              <a:rPr lang="en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tileNnz_C</a:t>
            </a:r>
            <a:endParaRPr lang="en" altLang="zh-CN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" altLang="zh-CN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mask_C</a:t>
            </a:r>
            <a:endParaRPr lang="zh-CN" alt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A36818E-4ADE-EC4B-B895-6BA9A66F74AB}"/>
              </a:ext>
            </a:extLst>
          </p:cNvPr>
          <p:cNvSpPr/>
          <p:nvPr/>
        </p:nvSpPr>
        <p:spPr>
          <a:xfrm>
            <a:off x="631372" y="5007139"/>
            <a:ext cx="2803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Step 3: Calculate the row and column indices and values of the </a:t>
            </a: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nonzeros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in each tile of 𝐶.</a:t>
            </a:r>
            <a:endParaRPr lang="en" altLang="zh-C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7963F14-8B71-8F40-ABBD-EAC7983BB8C6}"/>
              </a:ext>
            </a:extLst>
          </p:cNvPr>
          <p:cNvSpPr/>
          <p:nvPr/>
        </p:nvSpPr>
        <p:spPr>
          <a:xfrm>
            <a:off x="9476011" y="5638079"/>
            <a:ext cx="2051957" cy="923330"/>
          </a:xfrm>
          <a:prstGeom prst="rect">
            <a:avLst/>
          </a:prstGeom>
          <a:solidFill>
            <a:srgbClr val="6F9BC5"/>
          </a:solidFill>
        </p:spPr>
        <p:txBody>
          <a:bodyPr wrap="square">
            <a:spAutoFit/>
          </a:bodyPr>
          <a:lstStyle/>
          <a:p>
            <a:pPr algn="ctr"/>
            <a:r>
              <a:rPr lang="en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rowidx_C</a:t>
            </a:r>
            <a:r>
              <a:rPr lang="en" altLang="zh-CN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colidx_C</a:t>
            </a:r>
            <a:r>
              <a:rPr lang="en" altLang="zh-CN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" altLang="zh-CN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val_C</a:t>
            </a:r>
            <a:endParaRPr lang="zh-CN" altLang="en-US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0063DD8-616F-0B42-9609-DCF7F25790A5}"/>
              </a:ext>
            </a:extLst>
          </p:cNvPr>
          <p:cNvSpPr/>
          <p:nvPr/>
        </p:nvSpPr>
        <p:spPr>
          <a:xfrm>
            <a:off x="4822371" y="4447174"/>
            <a:ext cx="3995058" cy="125113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18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29</a:t>
            </a:fld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4DF6FB8-7663-8A49-9581-9F2FCC8C9CF4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A1454A5-B7CD-C44F-90AB-AB871BBE8EBA}"/>
              </a:ext>
            </a:extLst>
          </p:cNvPr>
          <p:cNvSpPr txBox="1"/>
          <p:nvPr/>
        </p:nvSpPr>
        <p:spPr>
          <a:xfrm>
            <a:off x="248569" y="756319"/>
            <a:ext cx="489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– Step 1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6C9AEDA-E71D-F945-962F-70E7561B6B06}"/>
              </a:ext>
            </a:extLst>
          </p:cNvPr>
          <p:cNvGrpSpPr/>
          <p:nvPr/>
        </p:nvGrpSpPr>
        <p:grpSpPr>
          <a:xfrm>
            <a:off x="1087282" y="2593788"/>
            <a:ext cx="1994617" cy="1989538"/>
            <a:chOff x="3815507" y="1667622"/>
            <a:chExt cx="4172651" cy="416202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7A114BF2-098C-9148-9237-C68CAC0DDEBE}"/>
                </a:ext>
              </a:extLst>
            </p:cNvPr>
            <p:cNvSpPr/>
            <p:nvPr/>
          </p:nvSpPr>
          <p:spPr>
            <a:xfrm>
              <a:off x="4857242" y="3743647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88E0D9A-D2AA-1A48-903F-5D390DE07FFB}"/>
                </a:ext>
              </a:extLst>
            </p:cNvPr>
            <p:cNvSpPr/>
            <p:nvPr/>
          </p:nvSpPr>
          <p:spPr>
            <a:xfrm>
              <a:off x="4857242" y="4784140"/>
              <a:ext cx="1044591" cy="1045509"/>
            </a:xfrm>
            <a:prstGeom prst="rect">
              <a:avLst/>
            </a:prstGeom>
            <a:solidFill>
              <a:srgbClr val="BCB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DD52507-42F0-E349-8D1F-80638D29BA3C}"/>
                </a:ext>
              </a:extLst>
            </p:cNvPr>
            <p:cNvSpPr/>
            <p:nvPr/>
          </p:nvSpPr>
          <p:spPr>
            <a:xfrm>
              <a:off x="5898976" y="3743647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E2A4547-C459-E64C-B3BA-D2A5C335AD50}"/>
                </a:ext>
              </a:extLst>
            </p:cNvPr>
            <p:cNvSpPr/>
            <p:nvPr/>
          </p:nvSpPr>
          <p:spPr>
            <a:xfrm>
              <a:off x="6943567" y="3743647"/>
              <a:ext cx="1044591" cy="1045509"/>
            </a:xfrm>
            <a:prstGeom prst="rect">
              <a:avLst/>
            </a:prstGeom>
            <a:solidFill>
              <a:srgbClr val="E5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77DE796-87E9-2B47-9303-28A792A6528B}"/>
                </a:ext>
              </a:extLst>
            </p:cNvPr>
            <p:cNvSpPr/>
            <p:nvPr/>
          </p:nvSpPr>
          <p:spPr>
            <a:xfrm>
              <a:off x="5898976" y="4784140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70F6F6B-32A5-814B-B574-52611D0564CA}"/>
                </a:ext>
              </a:extLst>
            </p:cNvPr>
            <p:cNvSpPr/>
            <p:nvPr/>
          </p:nvSpPr>
          <p:spPr>
            <a:xfrm>
              <a:off x="6943567" y="4784140"/>
              <a:ext cx="1044591" cy="1045509"/>
            </a:xfrm>
            <a:prstGeom prst="rect">
              <a:avLst/>
            </a:prstGeom>
            <a:solidFill>
              <a:srgbClr val="B4D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F0B770E-1E30-0347-AD28-10B252D83109}"/>
                </a:ext>
              </a:extLst>
            </p:cNvPr>
            <p:cNvSpPr/>
            <p:nvPr/>
          </p:nvSpPr>
          <p:spPr>
            <a:xfrm>
              <a:off x="4857242" y="2705635"/>
              <a:ext cx="1044591" cy="1045509"/>
            </a:xfrm>
            <a:prstGeom prst="rect">
              <a:avLst/>
            </a:prstGeom>
            <a:solidFill>
              <a:srgbClr val="FEF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3DEDBF6-6279-7147-8794-127B604D32D9}"/>
                </a:ext>
              </a:extLst>
            </p:cNvPr>
            <p:cNvSpPr/>
            <p:nvPr/>
          </p:nvSpPr>
          <p:spPr>
            <a:xfrm>
              <a:off x="5898976" y="2705635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528EC5F8-3C74-BD49-BEC1-384B2F0B95FD}"/>
                </a:ext>
              </a:extLst>
            </p:cNvPr>
            <p:cNvSpPr/>
            <p:nvPr/>
          </p:nvSpPr>
          <p:spPr>
            <a:xfrm>
              <a:off x="6943567" y="2705635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316D0DC-D182-E14A-B15B-2CE746432EF1}"/>
                </a:ext>
              </a:extLst>
            </p:cNvPr>
            <p:cNvSpPr/>
            <p:nvPr/>
          </p:nvSpPr>
          <p:spPr>
            <a:xfrm>
              <a:off x="3815507" y="2705635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F65DBD6-B46E-D044-A79E-FF75D13A3307}"/>
                </a:ext>
              </a:extLst>
            </p:cNvPr>
            <p:cNvSpPr/>
            <p:nvPr/>
          </p:nvSpPr>
          <p:spPr>
            <a:xfrm>
              <a:off x="3815507" y="3743647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2C74050-9522-F646-ACA4-7033B27D7A59}"/>
                </a:ext>
              </a:extLst>
            </p:cNvPr>
            <p:cNvSpPr/>
            <p:nvPr/>
          </p:nvSpPr>
          <p:spPr>
            <a:xfrm>
              <a:off x="3815507" y="4784140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BEB4B38-7119-D848-8467-0998AF485346}"/>
                </a:ext>
              </a:extLst>
            </p:cNvPr>
            <p:cNvSpPr/>
            <p:nvPr/>
          </p:nvSpPr>
          <p:spPr>
            <a:xfrm>
              <a:off x="5898976" y="1667622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5034A00-E0D2-C64E-9529-E9264BA1E2F4}"/>
                </a:ext>
              </a:extLst>
            </p:cNvPr>
            <p:cNvSpPr/>
            <p:nvPr/>
          </p:nvSpPr>
          <p:spPr>
            <a:xfrm>
              <a:off x="6943567" y="1667622"/>
              <a:ext cx="1044591" cy="1045509"/>
            </a:xfrm>
            <a:prstGeom prst="rect">
              <a:avLst/>
            </a:prstGeom>
            <a:solidFill>
              <a:srgbClr val="AAA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448784C-C011-6145-BEE8-9512040E4753}"/>
                </a:ext>
              </a:extLst>
            </p:cNvPr>
            <p:cNvSpPr/>
            <p:nvPr/>
          </p:nvSpPr>
          <p:spPr>
            <a:xfrm>
              <a:off x="4857242" y="1667622"/>
              <a:ext cx="1044591" cy="1045509"/>
            </a:xfrm>
            <a:prstGeom prst="rect">
              <a:avLst/>
            </a:prstGeom>
            <a:solidFill>
              <a:srgbClr val="6F9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02AB0E8-02D1-9744-B01B-8E625D5A2BD4}"/>
                </a:ext>
              </a:extLst>
            </p:cNvPr>
            <p:cNvSpPr/>
            <p:nvPr/>
          </p:nvSpPr>
          <p:spPr>
            <a:xfrm>
              <a:off x="3815507" y="1667622"/>
              <a:ext cx="1044591" cy="1045509"/>
            </a:xfrm>
            <a:prstGeom prst="rect">
              <a:avLst/>
            </a:prstGeom>
            <a:solidFill>
              <a:srgbClr val="FA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27FEE8B-5970-0347-AB2A-BAD9E3723FEE}"/>
                </a:ext>
              </a:extLst>
            </p:cNvPr>
            <p:cNvSpPr/>
            <p:nvPr/>
          </p:nvSpPr>
          <p:spPr>
            <a:xfrm>
              <a:off x="3863673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" name="椭圆 30">
              <a:extLst>
                <a:ext uri="{FF2B5EF4-FFF2-40B4-BE49-F238E27FC236}">
                  <a16:creationId xmlns:a16="http://schemas.microsoft.com/office/drawing/2014/main" id="{01DAF8AF-0E48-7043-9A89-0C8DE6F7E1A3}"/>
                </a:ext>
              </a:extLst>
            </p:cNvPr>
            <p:cNvSpPr/>
            <p:nvPr/>
          </p:nvSpPr>
          <p:spPr>
            <a:xfrm>
              <a:off x="4124052" y="223417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71CD1FF2-3D31-BB46-95C8-F752FA37107A}"/>
                </a:ext>
              </a:extLst>
            </p:cNvPr>
            <p:cNvSpPr/>
            <p:nvPr/>
          </p:nvSpPr>
          <p:spPr>
            <a:xfrm>
              <a:off x="4384431" y="223417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A5043B9-EDFF-5C4D-AE15-BC611A498EEF}"/>
                </a:ext>
              </a:extLst>
            </p:cNvPr>
            <p:cNvSpPr/>
            <p:nvPr/>
          </p:nvSpPr>
          <p:spPr>
            <a:xfrm>
              <a:off x="4644810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7102D2C-0E3C-F241-B46C-3DAEEF29D1D4}"/>
                </a:ext>
              </a:extLst>
            </p:cNvPr>
            <p:cNvSpPr/>
            <p:nvPr/>
          </p:nvSpPr>
          <p:spPr>
            <a:xfrm>
              <a:off x="4905189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FAA9DE0A-3E96-8340-8B51-2CFD9C5E32CD}"/>
                </a:ext>
              </a:extLst>
            </p:cNvPr>
            <p:cNvSpPr/>
            <p:nvPr/>
          </p:nvSpPr>
          <p:spPr>
            <a:xfrm>
              <a:off x="5165568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93B4BC8-4343-0840-ADB8-8DFF478BD007}"/>
                </a:ext>
              </a:extLst>
            </p:cNvPr>
            <p:cNvSpPr/>
            <p:nvPr/>
          </p:nvSpPr>
          <p:spPr>
            <a:xfrm>
              <a:off x="5425947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2F2B631F-EE6C-6548-9FAA-4EFA24A7D08B}"/>
                </a:ext>
              </a:extLst>
            </p:cNvPr>
            <p:cNvSpPr/>
            <p:nvPr/>
          </p:nvSpPr>
          <p:spPr>
            <a:xfrm>
              <a:off x="5686326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699AA9DA-E588-E545-ABE2-8BA82808A444}"/>
                </a:ext>
              </a:extLst>
            </p:cNvPr>
            <p:cNvSpPr/>
            <p:nvPr/>
          </p:nvSpPr>
          <p:spPr>
            <a:xfrm>
              <a:off x="5946705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D59B671-DF71-E046-81D7-47679DF7DB70}"/>
                </a:ext>
              </a:extLst>
            </p:cNvPr>
            <p:cNvSpPr/>
            <p:nvPr/>
          </p:nvSpPr>
          <p:spPr>
            <a:xfrm>
              <a:off x="6207084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8108CE8F-F47A-8A44-94D6-61D55DAA01C6}"/>
                </a:ext>
              </a:extLst>
            </p:cNvPr>
            <p:cNvSpPr/>
            <p:nvPr/>
          </p:nvSpPr>
          <p:spPr>
            <a:xfrm>
              <a:off x="6467463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B3751847-2AC0-AD40-9552-EB10A00FA1BD}"/>
                </a:ext>
              </a:extLst>
            </p:cNvPr>
            <p:cNvSpPr/>
            <p:nvPr/>
          </p:nvSpPr>
          <p:spPr>
            <a:xfrm>
              <a:off x="6727842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0D4AF3B-5670-C245-9234-2BA141373D0E}"/>
                </a:ext>
              </a:extLst>
            </p:cNvPr>
            <p:cNvSpPr/>
            <p:nvPr/>
          </p:nvSpPr>
          <p:spPr>
            <a:xfrm>
              <a:off x="7248600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C1D54FED-4D5D-8247-A204-BC666CC6013D}"/>
                </a:ext>
              </a:extLst>
            </p:cNvPr>
            <p:cNvSpPr/>
            <p:nvPr/>
          </p:nvSpPr>
          <p:spPr>
            <a:xfrm>
              <a:off x="7769364" y="223417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8F598AF-5718-2A4B-948C-52DEE276E0DA}"/>
                </a:ext>
              </a:extLst>
            </p:cNvPr>
            <p:cNvSpPr/>
            <p:nvPr/>
          </p:nvSpPr>
          <p:spPr>
            <a:xfrm>
              <a:off x="6988221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6B426CBB-7B5C-514C-BAFE-680D151421E3}"/>
                </a:ext>
              </a:extLst>
            </p:cNvPr>
            <p:cNvSpPr/>
            <p:nvPr/>
          </p:nvSpPr>
          <p:spPr>
            <a:xfrm>
              <a:off x="7508979" y="223417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5B0735C-5F40-8041-AF5B-CE24A55EF2E3}"/>
                </a:ext>
              </a:extLst>
            </p:cNvPr>
            <p:cNvSpPr/>
            <p:nvPr/>
          </p:nvSpPr>
          <p:spPr>
            <a:xfrm>
              <a:off x="3863673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EED0CB0E-F42A-9A49-A1EE-986D4C6DA785}"/>
                </a:ext>
              </a:extLst>
            </p:cNvPr>
            <p:cNvSpPr/>
            <p:nvPr/>
          </p:nvSpPr>
          <p:spPr>
            <a:xfrm>
              <a:off x="4124052" y="2493481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59948EEA-207E-C840-8387-971420F860EA}"/>
                </a:ext>
              </a:extLst>
            </p:cNvPr>
            <p:cNvSpPr/>
            <p:nvPr/>
          </p:nvSpPr>
          <p:spPr>
            <a:xfrm>
              <a:off x="4384431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FAFC0B29-E28B-0B44-BF15-601CDFFF1445}"/>
                </a:ext>
              </a:extLst>
            </p:cNvPr>
            <p:cNvSpPr/>
            <p:nvPr/>
          </p:nvSpPr>
          <p:spPr>
            <a:xfrm>
              <a:off x="4644810" y="2493481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5C96A664-DA57-A540-BC1B-47B698C26260}"/>
                </a:ext>
              </a:extLst>
            </p:cNvPr>
            <p:cNvSpPr/>
            <p:nvPr/>
          </p:nvSpPr>
          <p:spPr>
            <a:xfrm>
              <a:off x="4905189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B7533A52-AE25-DE4D-BCB7-927372B065F1}"/>
                </a:ext>
              </a:extLst>
            </p:cNvPr>
            <p:cNvSpPr/>
            <p:nvPr/>
          </p:nvSpPr>
          <p:spPr>
            <a:xfrm>
              <a:off x="5165568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7DF4B970-5242-6949-835E-49686880EAAB}"/>
                </a:ext>
              </a:extLst>
            </p:cNvPr>
            <p:cNvSpPr/>
            <p:nvPr/>
          </p:nvSpPr>
          <p:spPr>
            <a:xfrm>
              <a:off x="5425947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6921993-0EE5-3646-9966-ED6DBF6BBDCB}"/>
                </a:ext>
              </a:extLst>
            </p:cNvPr>
            <p:cNvSpPr/>
            <p:nvPr/>
          </p:nvSpPr>
          <p:spPr>
            <a:xfrm>
              <a:off x="5686326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8AEC15AE-762D-BD4F-A79F-D28778C866D8}"/>
                </a:ext>
              </a:extLst>
            </p:cNvPr>
            <p:cNvSpPr/>
            <p:nvPr/>
          </p:nvSpPr>
          <p:spPr>
            <a:xfrm>
              <a:off x="5946705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DD306B61-2674-5641-AA52-ABBBF4EE3C03}"/>
                </a:ext>
              </a:extLst>
            </p:cNvPr>
            <p:cNvSpPr/>
            <p:nvPr/>
          </p:nvSpPr>
          <p:spPr>
            <a:xfrm>
              <a:off x="6207084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DE0F4981-7C45-AF43-A69E-029464C89B78}"/>
                </a:ext>
              </a:extLst>
            </p:cNvPr>
            <p:cNvSpPr/>
            <p:nvPr/>
          </p:nvSpPr>
          <p:spPr>
            <a:xfrm>
              <a:off x="6467463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C2170C15-4547-9F4A-8866-08248B4EF617}"/>
                </a:ext>
              </a:extLst>
            </p:cNvPr>
            <p:cNvSpPr/>
            <p:nvPr/>
          </p:nvSpPr>
          <p:spPr>
            <a:xfrm>
              <a:off x="6727842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67C64E76-0C91-6F48-BEA3-5DAB286AC988}"/>
                </a:ext>
              </a:extLst>
            </p:cNvPr>
            <p:cNvSpPr/>
            <p:nvPr/>
          </p:nvSpPr>
          <p:spPr>
            <a:xfrm>
              <a:off x="7248600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08298DBC-7C6E-0349-BD46-64D96F9B35F0}"/>
                </a:ext>
              </a:extLst>
            </p:cNvPr>
            <p:cNvSpPr/>
            <p:nvPr/>
          </p:nvSpPr>
          <p:spPr>
            <a:xfrm>
              <a:off x="7769364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B11447FE-708A-6D42-9CC9-7367A8BE7FC2}"/>
                </a:ext>
              </a:extLst>
            </p:cNvPr>
            <p:cNvSpPr/>
            <p:nvPr/>
          </p:nvSpPr>
          <p:spPr>
            <a:xfrm>
              <a:off x="6988221" y="2493481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1DF5C5D5-0F21-5F4A-80F9-7805C47CAD52}"/>
                </a:ext>
              </a:extLst>
            </p:cNvPr>
            <p:cNvSpPr/>
            <p:nvPr/>
          </p:nvSpPr>
          <p:spPr>
            <a:xfrm>
              <a:off x="7508979" y="249348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25BAF3B2-EBDC-6F42-A651-FBE6A31F1EE8}"/>
                </a:ext>
              </a:extLst>
            </p:cNvPr>
            <p:cNvSpPr/>
            <p:nvPr/>
          </p:nvSpPr>
          <p:spPr>
            <a:xfrm>
              <a:off x="3863673" y="1715575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1D98F458-7824-BE46-88C4-00AAA6042529}"/>
                </a:ext>
              </a:extLst>
            </p:cNvPr>
            <p:cNvSpPr/>
            <p:nvPr/>
          </p:nvSpPr>
          <p:spPr>
            <a:xfrm>
              <a:off x="4124052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6F729406-6F24-EB43-A96B-DC02211F7BAB}"/>
                </a:ext>
              </a:extLst>
            </p:cNvPr>
            <p:cNvSpPr/>
            <p:nvPr/>
          </p:nvSpPr>
          <p:spPr>
            <a:xfrm>
              <a:off x="4384431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EE70D4F7-3478-B441-AD4C-80DF7D0D30E5}"/>
                </a:ext>
              </a:extLst>
            </p:cNvPr>
            <p:cNvSpPr/>
            <p:nvPr/>
          </p:nvSpPr>
          <p:spPr>
            <a:xfrm>
              <a:off x="4644810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52E7AAD9-6E9D-034F-9499-451FB8435AA3}"/>
                </a:ext>
              </a:extLst>
            </p:cNvPr>
            <p:cNvSpPr/>
            <p:nvPr/>
          </p:nvSpPr>
          <p:spPr>
            <a:xfrm>
              <a:off x="4905189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DBDFFAED-1E1A-4543-9749-0CB6DF5FE71E}"/>
                </a:ext>
              </a:extLst>
            </p:cNvPr>
            <p:cNvSpPr/>
            <p:nvPr/>
          </p:nvSpPr>
          <p:spPr>
            <a:xfrm>
              <a:off x="5165568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2D59C302-B968-D14B-A1DD-EBB6F9122F10}"/>
                </a:ext>
              </a:extLst>
            </p:cNvPr>
            <p:cNvSpPr/>
            <p:nvPr/>
          </p:nvSpPr>
          <p:spPr>
            <a:xfrm>
              <a:off x="5425947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BECCAD94-CE5D-AB41-BF36-4B2008D8CA41}"/>
                </a:ext>
              </a:extLst>
            </p:cNvPr>
            <p:cNvSpPr/>
            <p:nvPr/>
          </p:nvSpPr>
          <p:spPr>
            <a:xfrm>
              <a:off x="5686326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0CD9EBB8-D742-7947-90B7-7FE1C7A8D78A}"/>
                </a:ext>
              </a:extLst>
            </p:cNvPr>
            <p:cNvSpPr/>
            <p:nvPr/>
          </p:nvSpPr>
          <p:spPr>
            <a:xfrm>
              <a:off x="5946705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C3B30554-012D-1C4B-8FCF-A7C3E1CE4D22}"/>
                </a:ext>
              </a:extLst>
            </p:cNvPr>
            <p:cNvSpPr/>
            <p:nvPr/>
          </p:nvSpPr>
          <p:spPr>
            <a:xfrm>
              <a:off x="6207084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3A4CA96B-2814-D047-A734-DC6C878E8522}"/>
                </a:ext>
              </a:extLst>
            </p:cNvPr>
            <p:cNvSpPr/>
            <p:nvPr/>
          </p:nvSpPr>
          <p:spPr>
            <a:xfrm>
              <a:off x="6467463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C6285D51-40C7-B344-B032-D84C56B69916}"/>
                </a:ext>
              </a:extLst>
            </p:cNvPr>
            <p:cNvSpPr/>
            <p:nvPr/>
          </p:nvSpPr>
          <p:spPr>
            <a:xfrm>
              <a:off x="6727842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B3AA8D40-BACD-6D40-ACA8-0603E248EB82}"/>
                </a:ext>
              </a:extLst>
            </p:cNvPr>
            <p:cNvSpPr/>
            <p:nvPr/>
          </p:nvSpPr>
          <p:spPr>
            <a:xfrm>
              <a:off x="7248600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35F3153B-5738-9D44-9C72-03EC2B3A29AF}"/>
                </a:ext>
              </a:extLst>
            </p:cNvPr>
            <p:cNvSpPr/>
            <p:nvPr/>
          </p:nvSpPr>
          <p:spPr>
            <a:xfrm>
              <a:off x="7769364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023B9E2F-B6A7-EF44-BAB3-109EB12A2374}"/>
                </a:ext>
              </a:extLst>
            </p:cNvPr>
            <p:cNvSpPr/>
            <p:nvPr/>
          </p:nvSpPr>
          <p:spPr>
            <a:xfrm>
              <a:off x="6988221" y="1715575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3972E5C1-6920-2148-8D12-FD6EF8E296FD}"/>
                </a:ext>
              </a:extLst>
            </p:cNvPr>
            <p:cNvSpPr/>
            <p:nvPr/>
          </p:nvSpPr>
          <p:spPr>
            <a:xfrm>
              <a:off x="7508979" y="171557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56AACDE4-94B3-6648-B3C8-2C2B215839EE}"/>
                </a:ext>
              </a:extLst>
            </p:cNvPr>
            <p:cNvSpPr/>
            <p:nvPr/>
          </p:nvSpPr>
          <p:spPr>
            <a:xfrm>
              <a:off x="3863673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8FF70D7F-46AB-3D46-8CD8-6426CFE8176E}"/>
                </a:ext>
              </a:extLst>
            </p:cNvPr>
            <p:cNvSpPr/>
            <p:nvPr/>
          </p:nvSpPr>
          <p:spPr>
            <a:xfrm>
              <a:off x="4124052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041A3C5B-16CF-DD45-8255-210B65ABFC6E}"/>
                </a:ext>
              </a:extLst>
            </p:cNvPr>
            <p:cNvSpPr/>
            <p:nvPr/>
          </p:nvSpPr>
          <p:spPr>
            <a:xfrm>
              <a:off x="4384431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C7E0D6B9-EAFB-214D-B420-70A1808F32DB}"/>
                </a:ext>
              </a:extLst>
            </p:cNvPr>
            <p:cNvSpPr/>
            <p:nvPr/>
          </p:nvSpPr>
          <p:spPr>
            <a:xfrm>
              <a:off x="4644810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8893D22A-D552-9F46-9485-B64AAEBCE9BA}"/>
                </a:ext>
              </a:extLst>
            </p:cNvPr>
            <p:cNvSpPr/>
            <p:nvPr/>
          </p:nvSpPr>
          <p:spPr>
            <a:xfrm>
              <a:off x="4905189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B198617A-22E8-B84C-8486-3DC1D15BA808}"/>
                </a:ext>
              </a:extLst>
            </p:cNvPr>
            <p:cNvSpPr/>
            <p:nvPr/>
          </p:nvSpPr>
          <p:spPr>
            <a:xfrm>
              <a:off x="5165568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30AA17E6-758B-2F47-A2E1-932259460422}"/>
                </a:ext>
              </a:extLst>
            </p:cNvPr>
            <p:cNvSpPr/>
            <p:nvPr/>
          </p:nvSpPr>
          <p:spPr>
            <a:xfrm>
              <a:off x="5425947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CD838840-A084-2743-A0F6-02F9D757DD26}"/>
                </a:ext>
              </a:extLst>
            </p:cNvPr>
            <p:cNvSpPr/>
            <p:nvPr/>
          </p:nvSpPr>
          <p:spPr>
            <a:xfrm>
              <a:off x="5686326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19B8AF04-84E0-5447-94D2-AC98382027E4}"/>
                </a:ext>
              </a:extLst>
            </p:cNvPr>
            <p:cNvSpPr/>
            <p:nvPr/>
          </p:nvSpPr>
          <p:spPr>
            <a:xfrm>
              <a:off x="5946705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10FD863F-BA38-9E48-9F40-1143E878854D}"/>
                </a:ext>
              </a:extLst>
            </p:cNvPr>
            <p:cNvSpPr/>
            <p:nvPr/>
          </p:nvSpPr>
          <p:spPr>
            <a:xfrm>
              <a:off x="6207084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B7529951-0FD1-3C44-8BD8-A42C199FA100}"/>
                </a:ext>
              </a:extLst>
            </p:cNvPr>
            <p:cNvSpPr/>
            <p:nvPr/>
          </p:nvSpPr>
          <p:spPr>
            <a:xfrm>
              <a:off x="6467463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7A2952DB-A025-C94C-A1B8-9B7412062322}"/>
                </a:ext>
              </a:extLst>
            </p:cNvPr>
            <p:cNvSpPr/>
            <p:nvPr/>
          </p:nvSpPr>
          <p:spPr>
            <a:xfrm>
              <a:off x="6727842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AB7BEE87-8421-CD46-B9BF-5ED3F98E4B75}"/>
                </a:ext>
              </a:extLst>
            </p:cNvPr>
            <p:cNvSpPr/>
            <p:nvPr/>
          </p:nvSpPr>
          <p:spPr>
            <a:xfrm>
              <a:off x="7248600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8A04A608-F812-564B-9D9C-3736693934D3}"/>
                </a:ext>
              </a:extLst>
            </p:cNvPr>
            <p:cNvSpPr/>
            <p:nvPr/>
          </p:nvSpPr>
          <p:spPr>
            <a:xfrm>
              <a:off x="7769364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8A3E8D7D-3C05-234D-B3E3-8030B37FE351}"/>
                </a:ext>
              </a:extLst>
            </p:cNvPr>
            <p:cNvSpPr/>
            <p:nvPr/>
          </p:nvSpPr>
          <p:spPr>
            <a:xfrm>
              <a:off x="6988221" y="197487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09423860-6671-0B49-90D3-0D75B925031A}"/>
                </a:ext>
              </a:extLst>
            </p:cNvPr>
            <p:cNvSpPr/>
            <p:nvPr/>
          </p:nvSpPr>
          <p:spPr>
            <a:xfrm>
              <a:off x="7508979" y="1974877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00D990C3-2D71-A34D-8E9D-00C9117F1EE5}"/>
                </a:ext>
              </a:extLst>
            </p:cNvPr>
            <p:cNvSpPr/>
            <p:nvPr/>
          </p:nvSpPr>
          <p:spPr>
            <a:xfrm>
              <a:off x="3863673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5" name="矩形 94">
              <a:extLst>
                <a:ext uri="{FF2B5EF4-FFF2-40B4-BE49-F238E27FC236}">
                  <a16:creationId xmlns:a16="http://schemas.microsoft.com/office/drawing/2014/main" id="{5BB68810-E284-0244-8683-F7527A2A4F36}"/>
                </a:ext>
              </a:extLst>
            </p:cNvPr>
            <p:cNvSpPr/>
            <p:nvPr/>
          </p:nvSpPr>
          <p:spPr>
            <a:xfrm>
              <a:off x="4124052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303922D1-9693-C24A-89B2-20DFA18AB584}"/>
                </a:ext>
              </a:extLst>
            </p:cNvPr>
            <p:cNvSpPr/>
            <p:nvPr/>
          </p:nvSpPr>
          <p:spPr>
            <a:xfrm>
              <a:off x="4384431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61AC8943-127A-2C4C-9D19-10CF27ABA363}"/>
                </a:ext>
              </a:extLst>
            </p:cNvPr>
            <p:cNvSpPr/>
            <p:nvPr/>
          </p:nvSpPr>
          <p:spPr>
            <a:xfrm>
              <a:off x="4644810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0849976D-B643-9D42-8806-15148D37FA49}"/>
                </a:ext>
              </a:extLst>
            </p:cNvPr>
            <p:cNvSpPr/>
            <p:nvPr/>
          </p:nvSpPr>
          <p:spPr>
            <a:xfrm>
              <a:off x="4905189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E67D44F7-51C4-FB42-898C-C74E27C1F5D5}"/>
                </a:ext>
              </a:extLst>
            </p:cNvPr>
            <p:cNvSpPr/>
            <p:nvPr/>
          </p:nvSpPr>
          <p:spPr>
            <a:xfrm>
              <a:off x="5165568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C6E7817F-53DB-B249-B162-CBFF8DB69DE4}"/>
                </a:ext>
              </a:extLst>
            </p:cNvPr>
            <p:cNvSpPr/>
            <p:nvPr/>
          </p:nvSpPr>
          <p:spPr>
            <a:xfrm>
              <a:off x="5425947" y="3271387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7F728E88-F9CD-BB44-A80F-94F862127E92}"/>
                </a:ext>
              </a:extLst>
            </p:cNvPr>
            <p:cNvSpPr/>
            <p:nvPr/>
          </p:nvSpPr>
          <p:spPr>
            <a:xfrm>
              <a:off x="5686326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3F23D5D8-4195-AD4C-9B75-15E59DACE718}"/>
                </a:ext>
              </a:extLst>
            </p:cNvPr>
            <p:cNvSpPr/>
            <p:nvPr/>
          </p:nvSpPr>
          <p:spPr>
            <a:xfrm>
              <a:off x="5946705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0E3C8D05-F8FA-D442-B328-1D77E4D3F4F3}"/>
                </a:ext>
              </a:extLst>
            </p:cNvPr>
            <p:cNvSpPr/>
            <p:nvPr/>
          </p:nvSpPr>
          <p:spPr>
            <a:xfrm>
              <a:off x="6207084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B72250D0-09F7-F44D-9990-BA824A2D07B2}"/>
                </a:ext>
              </a:extLst>
            </p:cNvPr>
            <p:cNvSpPr/>
            <p:nvPr/>
          </p:nvSpPr>
          <p:spPr>
            <a:xfrm>
              <a:off x="6467463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B053E9F3-DFFA-F447-B94F-66E80827405E}"/>
                </a:ext>
              </a:extLst>
            </p:cNvPr>
            <p:cNvSpPr/>
            <p:nvPr/>
          </p:nvSpPr>
          <p:spPr>
            <a:xfrm>
              <a:off x="6727842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5BBA89D8-51E3-2F40-98D8-A5117FEEE650}"/>
                </a:ext>
              </a:extLst>
            </p:cNvPr>
            <p:cNvSpPr/>
            <p:nvPr/>
          </p:nvSpPr>
          <p:spPr>
            <a:xfrm>
              <a:off x="7248600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3DF854C9-102A-D443-AADF-CB8CC13ABF83}"/>
                </a:ext>
              </a:extLst>
            </p:cNvPr>
            <p:cNvSpPr/>
            <p:nvPr/>
          </p:nvSpPr>
          <p:spPr>
            <a:xfrm>
              <a:off x="7769364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C6797149-8A32-764E-9366-9DC011D8755E}"/>
                </a:ext>
              </a:extLst>
            </p:cNvPr>
            <p:cNvSpPr/>
            <p:nvPr/>
          </p:nvSpPr>
          <p:spPr>
            <a:xfrm>
              <a:off x="6988221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3C9AA8C0-FAF4-9547-B48C-6ACA1660E82A}"/>
                </a:ext>
              </a:extLst>
            </p:cNvPr>
            <p:cNvSpPr/>
            <p:nvPr/>
          </p:nvSpPr>
          <p:spPr>
            <a:xfrm>
              <a:off x="7508979" y="327138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27FF54E5-DF5E-3642-810E-446BA24AB898}"/>
                </a:ext>
              </a:extLst>
            </p:cNvPr>
            <p:cNvSpPr/>
            <p:nvPr/>
          </p:nvSpPr>
          <p:spPr>
            <a:xfrm>
              <a:off x="3863673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FE62A08B-9B4C-5A40-BE54-5B828C035011}"/>
                </a:ext>
              </a:extLst>
            </p:cNvPr>
            <p:cNvSpPr/>
            <p:nvPr/>
          </p:nvSpPr>
          <p:spPr>
            <a:xfrm>
              <a:off x="4124052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83331A54-067C-6F42-AA99-B29532204E72}"/>
                </a:ext>
              </a:extLst>
            </p:cNvPr>
            <p:cNvSpPr/>
            <p:nvPr/>
          </p:nvSpPr>
          <p:spPr>
            <a:xfrm>
              <a:off x="4384431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A3AADDDB-39D9-1C4B-B80F-B7D7D509B1EB}"/>
                </a:ext>
              </a:extLst>
            </p:cNvPr>
            <p:cNvSpPr/>
            <p:nvPr/>
          </p:nvSpPr>
          <p:spPr>
            <a:xfrm>
              <a:off x="4644810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8C3ABECB-6F97-5342-B757-AAC0AEE6E104}"/>
                </a:ext>
              </a:extLst>
            </p:cNvPr>
            <p:cNvSpPr/>
            <p:nvPr/>
          </p:nvSpPr>
          <p:spPr>
            <a:xfrm>
              <a:off x="4905189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A95053D0-B359-E24F-88FE-98D359C98B73}"/>
                </a:ext>
              </a:extLst>
            </p:cNvPr>
            <p:cNvSpPr/>
            <p:nvPr/>
          </p:nvSpPr>
          <p:spPr>
            <a:xfrm>
              <a:off x="5165568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1110C3D6-AEA4-634A-B688-4ED0835B1AB8}"/>
                </a:ext>
              </a:extLst>
            </p:cNvPr>
            <p:cNvSpPr/>
            <p:nvPr/>
          </p:nvSpPr>
          <p:spPr>
            <a:xfrm>
              <a:off x="5425947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00668EF6-8DBC-9544-A4BF-A4EDC799F41D}"/>
                </a:ext>
              </a:extLst>
            </p:cNvPr>
            <p:cNvSpPr/>
            <p:nvPr/>
          </p:nvSpPr>
          <p:spPr>
            <a:xfrm>
              <a:off x="5686326" y="353068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612CDDBF-0456-7848-B454-DE7B6B273452}"/>
                </a:ext>
              </a:extLst>
            </p:cNvPr>
            <p:cNvSpPr/>
            <p:nvPr/>
          </p:nvSpPr>
          <p:spPr>
            <a:xfrm>
              <a:off x="5946705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0BAD1BD3-5BF6-024B-83DF-EAAA5CF1D3CA}"/>
                </a:ext>
              </a:extLst>
            </p:cNvPr>
            <p:cNvSpPr/>
            <p:nvPr/>
          </p:nvSpPr>
          <p:spPr>
            <a:xfrm>
              <a:off x="6207084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B06F855C-F4F7-EB41-8918-D7217A356392}"/>
                </a:ext>
              </a:extLst>
            </p:cNvPr>
            <p:cNvSpPr/>
            <p:nvPr/>
          </p:nvSpPr>
          <p:spPr>
            <a:xfrm>
              <a:off x="6467463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2F2E0063-0505-5D4D-A4E6-D1002383DE8F}"/>
                </a:ext>
              </a:extLst>
            </p:cNvPr>
            <p:cNvSpPr/>
            <p:nvPr/>
          </p:nvSpPr>
          <p:spPr>
            <a:xfrm>
              <a:off x="6727842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359E6839-242A-024E-A697-4D4D03EC60AD}"/>
                </a:ext>
              </a:extLst>
            </p:cNvPr>
            <p:cNvSpPr/>
            <p:nvPr/>
          </p:nvSpPr>
          <p:spPr>
            <a:xfrm>
              <a:off x="7248600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B1DF8CA9-C9CB-F143-A22A-F2830C8BD44F}"/>
                </a:ext>
              </a:extLst>
            </p:cNvPr>
            <p:cNvSpPr/>
            <p:nvPr/>
          </p:nvSpPr>
          <p:spPr>
            <a:xfrm>
              <a:off x="7769364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98F22B52-86FB-004F-9E00-267093EC2AC9}"/>
                </a:ext>
              </a:extLst>
            </p:cNvPr>
            <p:cNvSpPr/>
            <p:nvPr/>
          </p:nvSpPr>
          <p:spPr>
            <a:xfrm>
              <a:off x="6988221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4F70FC94-4758-7348-92D3-CB6084C02AEC}"/>
                </a:ext>
              </a:extLst>
            </p:cNvPr>
            <p:cNvSpPr/>
            <p:nvPr/>
          </p:nvSpPr>
          <p:spPr>
            <a:xfrm>
              <a:off x="7508979" y="35306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2E28B124-B000-E14D-B77B-109A74B279E0}"/>
                </a:ext>
              </a:extLst>
            </p:cNvPr>
            <p:cNvSpPr/>
            <p:nvPr/>
          </p:nvSpPr>
          <p:spPr>
            <a:xfrm>
              <a:off x="3863673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BE337D4C-8236-E942-AD13-09239893918B}"/>
                </a:ext>
              </a:extLst>
            </p:cNvPr>
            <p:cNvSpPr/>
            <p:nvPr/>
          </p:nvSpPr>
          <p:spPr>
            <a:xfrm>
              <a:off x="4124052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68C521CE-1178-854E-A674-24C4D482C001}"/>
                </a:ext>
              </a:extLst>
            </p:cNvPr>
            <p:cNvSpPr/>
            <p:nvPr/>
          </p:nvSpPr>
          <p:spPr>
            <a:xfrm>
              <a:off x="4384431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EBA0686A-794C-0D4F-8727-EC34579B8029}"/>
                </a:ext>
              </a:extLst>
            </p:cNvPr>
            <p:cNvSpPr/>
            <p:nvPr/>
          </p:nvSpPr>
          <p:spPr>
            <a:xfrm>
              <a:off x="4644810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0" name="椭圆 129">
              <a:extLst>
                <a:ext uri="{FF2B5EF4-FFF2-40B4-BE49-F238E27FC236}">
                  <a16:creationId xmlns:a16="http://schemas.microsoft.com/office/drawing/2014/main" id="{20A317BB-8CEF-DD48-B490-0E254C83D900}"/>
                </a:ext>
              </a:extLst>
            </p:cNvPr>
            <p:cNvSpPr/>
            <p:nvPr/>
          </p:nvSpPr>
          <p:spPr>
            <a:xfrm>
              <a:off x="4905189" y="2752783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16CD72F2-AF4D-7443-9BFB-4EBB8BAEADB0}"/>
                </a:ext>
              </a:extLst>
            </p:cNvPr>
            <p:cNvSpPr/>
            <p:nvPr/>
          </p:nvSpPr>
          <p:spPr>
            <a:xfrm>
              <a:off x="5165568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B47D657A-66EE-CB4B-8484-EC445F5E277D}"/>
                </a:ext>
              </a:extLst>
            </p:cNvPr>
            <p:cNvSpPr/>
            <p:nvPr/>
          </p:nvSpPr>
          <p:spPr>
            <a:xfrm>
              <a:off x="5425947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B9647D80-2952-674F-A0C1-B6C7E95EB0F9}"/>
                </a:ext>
              </a:extLst>
            </p:cNvPr>
            <p:cNvSpPr/>
            <p:nvPr/>
          </p:nvSpPr>
          <p:spPr>
            <a:xfrm>
              <a:off x="5686326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267C5C54-CF0F-9948-A771-901C7F33D7F2}"/>
                </a:ext>
              </a:extLst>
            </p:cNvPr>
            <p:cNvSpPr/>
            <p:nvPr/>
          </p:nvSpPr>
          <p:spPr>
            <a:xfrm>
              <a:off x="5946705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A52C1F51-F2C0-644A-A350-978C215E277E}"/>
                </a:ext>
              </a:extLst>
            </p:cNvPr>
            <p:cNvSpPr/>
            <p:nvPr/>
          </p:nvSpPr>
          <p:spPr>
            <a:xfrm>
              <a:off x="6207084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E383CC8C-96C7-4342-86AC-315309AEAD4B}"/>
                </a:ext>
              </a:extLst>
            </p:cNvPr>
            <p:cNvSpPr/>
            <p:nvPr/>
          </p:nvSpPr>
          <p:spPr>
            <a:xfrm>
              <a:off x="6467463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4563EC4C-B653-3748-90A3-9D5D9DCD111A}"/>
                </a:ext>
              </a:extLst>
            </p:cNvPr>
            <p:cNvSpPr/>
            <p:nvPr/>
          </p:nvSpPr>
          <p:spPr>
            <a:xfrm>
              <a:off x="6727842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EBBAEC5A-C69B-A942-AC86-88269371D6A8}"/>
                </a:ext>
              </a:extLst>
            </p:cNvPr>
            <p:cNvSpPr/>
            <p:nvPr/>
          </p:nvSpPr>
          <p:spPr>
            <a:xfrm>
              <a:off x="7248600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BD40CA7A-0582-6D4A-ADBB-52335AB7CB8D}"/>
                </a:ext>
              </a:extLst>
            </p:cNvPr>
            <p:cNvSpPr/>
            <p:nvPr/>
          </p:nvSpPr>
          <p:spPr>
            <a:xfrm>
              <a:off x="7769364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1EA1EBD0-2DBE-6F46-85EF-5789F4A98986}"/>
                </a:ext>
              </a:extLst>
            </p:cNvPr>
            <p:cNvSpPr/>
            <p:nvPr/>
          </p:nvSpPr>
          <p:spPr>
            <a:xfrm>
              <a:off x="6988221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7D28C415-077C-364D-B878-00EA5393A19F}"/>
                </a:ext>
              </a:extLst>
            </p:cNvPr>
            <p:cNvSpPr/>
            <p:nvPr/>
          </p:nvSpPr>
          <p:spPr>
            <a:xfrm>
              <a:off x="7508979" y="275278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B71E6C08-E078-7E4F-A92A-2DDCF7653118}"/>
                </a:ext>
              </a:extLst>
            </p:cNvPr>
            <p:cNvSpPr/>
            <p:nvPr/>
          </p:nvSpPr>
          <p:spPr>
            <a:xfrm>
              <a:off x="3863673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6F8D1CCF-0408-234C-9284-0C035CA183B0}"/>
                </a:ext>
              </a:extLst>
            </p:cNvPr>
            <p:cNvSpPr/>
            <p:nvPr/>
          </p:nvSpPr>
          <p:spPr>
            <a:xfrm>
              <a:off x="4124052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7C4566F0-0B01-A545-A015-030AA4368832}"/>
                </a:ext>
              </a:extLst>
            </p:cNvPr>
            <p:cNvSpPr/>
            <p:nvPr/>
          </p:nvSpPr>
          <p:spPr>
            <a:xfrm>
              <a:off x="4384431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D4302947-840C-5E48-9419-B82C7552036D}"/>
                </a:ext>
              </a:extLst>
            </p:cNvPr>
            <p:cNvSpPr/>
            <p:nvPr/>
          </p:nvSpPr>
          <p:spPr>
            <a:xfrm>
              <a:off x="4644810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75B9E323-2DC5-3042-A437-E40C0AB74C36}"/>
                </a:ext>
              </a:extLst>
            </p:cNvPr>
            <p:cNvSpPr/>
            <p:nvPr/>
          </p:nvSpPr>
          <p:spPr>
            <a:xfrm>
              <a:off x="4905189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D8B9B0B6-CDDE-4240-B1F1-054FC4ECA0C9}"/>
                </a:ext>
              </a:extLst>
            </p:cNvPr>
            <p:cNvSpPr/>
            <p:nvPr/>
          </p:nvSpPr>
          <p:spPr>
            <a:xfrm>
              <a:off x="5165568" y="3012085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D227C610-6D6E-1643-8DB6-E7FACE6AA029}"/>
                </a:ext>
              </a:extLst>
            </p:cNvPr>
            <p:cNvSpPr/>
            <p:nvPr/>
          </p:nvSpPr>
          <p:spPr>
            <a:xfrm>
              <a:off x="5425947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AB491233-96AF-FC4B-8E6B-AB718AB78019}"/>
                </a:ext>
              </a:extLst>
            </p:cNvPr>
            <p:cNvSpPr/>
            <p:nvPr/>
          </p:nvSpPr>
          <p:spPr>
            <a:xfrm>
              <a:off x="5686326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820D9942-9C64-CE41-AC81-750F52A262D8}"/>
                </a:ext>
              </a:extLst>
            </p:cNvPr>
            <p:cNvSpPr/>
            <p:nvPr/>
          </p:nvSpPr>
          <p:spPr>
            <a:xfrm>
              <a:off x="5946705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3587F252-BCAA-8A4C-85C6-78F28E3DA461}"/>
                </a:ext>
              </a:extLst>
            </p:cNvPr>
            <p:cNvSpPr/>
            <p:nvPr/>
          </p:nvSpPr>
          <p:spPr>
            <a:xfrm>
              <a:off x="6207084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F543796D-E956-5E4F-A31A-B3563BAFE42E}"/>
                </a:ext>
              </a:extLst>
            </p:cNvPr>
            <p:cNvSpPr/>
            <p:nvPr/>
          </p:nvSpPr>
          <p:spPr>
            <a:xfrm>
              <a:off x="6467463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4DC49DB5-E187-864D-9386-05425197C28C}"/>
                </a:ext>
              </a:extLst>
            </p:cNvPr>
            <p:cNvSpPr/>
            <p:nvPr/>
          </p:nvSpPr>
          <p:spPr>
            <a:xfrm>
              <a:off x="6727842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07C96BBE-1524-8642-A5DC-7E66C2D02821}"/>
                </a:ext>
              </a:extLst>
            </p:cNvPr>
            <p:cNvSpPr/>
            <p:nvPr/>
          </p:nvSpPr>
          <p:spPr>
            <a:xfrm>
              <a:off x="7248600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FAA7FDCA-15DB-F54F-B155-61331BA83035}"/>
                </a:ext>
              </a:extLst>
            </p:cNvPr>
            <p:cNvSpPr/>
            <p:nvPr/>
          </p:nvSpPr>
          <p:spPr>
            <a:xfrm>
              <a:off x="7769364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8EBFB69A-509A-6049-A0FF-C6543B467624}"/>
                </a:ext>
              </a:extLst>
            </p:cNvPr>
            <p:cNvSpPr/>
            <p:nvPr/>
          </p:nvSpPr>
          <p:spPr>
            <a:xfrm>
              <a:off x="6988221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C7519799-6F30-DC46-A385-5EFCC81E5479}"/>
                </a:ext>
              </a:extLst>
            </p:cNvPr>
            <p:cNvSpPr/>
            <p:nvPr/>
          </p:nvSpPr>
          <p:spPr>
            <a:xfrm>
              <a:off x="7508979" y="301208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5379A383-EE9D-7944-B7A0-D66AEA61513B}"/>
                </a:ext>
              </a:extLst>
            </p:cNvPr>
            <p:cNvSpPr/>
            <p:nvPr/>
          </p:nvSpPr>
          <p:spPr>
            <a:xfrm>
              <a:off x="3863673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59" name="矩形 158">
              <a:extLst>
                <a:ext uri="{FF2B5EF4-FFF2-40B4-BE49-F238E27FC236}">
                  <a16:creationId xmlns:a16="http://schemas.microsoft.com/office/drawing/2014/main" id="{DD02B0F5-AFF6-4843-BA70-7215F42FD337}"/>
                </a:ext>
              </a:extLst>
            </p:cNvPr>
            <p:cNvSpPr/>
            <p:nvPr/>
          </p:nvSpPr>
          <p:spPr>
            <a:xfrm>
              <a:off x="4124052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F5BD0E1B-68B0-1945-B4AD-BDC082A51864}"/>
                </a:ext>
              </a:extLst>
            </p:cNvPr>
            <p:cNvSpPr/>
            <p:nvPr/>
          </p:nvSpPr>
          <p:spPr>
            <a:xfrm>
              <a:off x="4384431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1" name="矩形 160">
              <a:extLst>
                <a:ext uri="{FF2B5EF4-FFF2-40B4-BE49-F238E27FC236}">
                  <a16:creationId xmlns:a16="http://schemas.microsoft.com/office/drawing/2014/main" id="{445D1A92-DF24-0A4A-8EC3-D2FFF4B86E32}"/>
                </a:ext>
              </a:extLst>
            </p:cNvPr>
            <p:cNvSpPr/>
            <p:nvPr/>
          </p:nvSpPr>
          <p:spPr>
            <a:xfrm>
              <a:off x="4644810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A5C5095A-5E01-B24E-82CD-5AFBE9C607D3}"/>
                </a:ext>
              </a:extLst>
            </p:cNvPr>
            <p:cNvSpPr/>
            <p:nvPr/>
          </p:nvSpPr>
          <p:spPr>
            <a:xfrm>
              <a:off x="4905189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AEDE4E5F-5CDB-E747-8C1D-5E02AFDBA441}"/>
                </a:ext>
              </a:extLst>
            </p:cNvPr>
            <p:cNvSpPr/>
            <p:nvPr/>
          </p:nvSpPr>
          <p:spPr>
            <a:xfrm>
              <a:off x="5165568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29520975-59FD-EF46-84B0-D5D7CA966C88}"/>
                </a:ext>
              </a:extLst>
            </p:cNvPr>
            <p:cNvSpPr/>
            <p:nvPr/>
          </p:nvSpPr>
          <p:spPr>
            <a:xfrm>
              <a:off x="5425947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DB2C7826-6179-1148-B632-07452C7C146C}"/>
                </a:ext>
              </a:extLst>
            </p:cNvPr>
            <p:cNvSpPr/>
            <p:nvPr/>
          </p:nvSpPr>
          <p:spPr>
            <a:xfrm>
              <a:off x="5686326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DAE4B7DB-0D2C-E640-B4BE-F1F8C0004042}"/>
                </a:ext>
              </a:extLst>
            </p:cNvPr>
            <p:cNvSpPr/>
            <p:nvPr/>
          </p:nvSpPr>
          <p:spPr>
            <a:xfrm>
              <a:off x="5946705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3E834EA4-5418-224F-A5F9-975288F7D325}"/>
                </a:ext>
              </a:extLst>
            </p:cNvPr>
            <p:cNvSpPr/>
            <p:nvPr/>
          </p:nvSpPr>
          <p:spPr>
            <a:xfrm>
              <a:off x="6207084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8A2B11BC-2939-3846-A47E-34AF1E2D4FAE}"/>
                </a:ext>
              </a:extLst>
            </p:cNvPr>
            <p:cNvSpPr/>
            <p:nvPr/>
          </p:nvSpPr>
          <p:spPr>
            <a:xfrm>
              <a:off x="6467463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16A16DC1-A475-4940-9229-CEFD6E6F0E97}"/>
                </a:ext>
              </a:extLst>
            </p:cNvPr>
            <p:cNvSpPr/>
            <p:nvPr/>
          </p:nvSpPr>
          <p:spPr>
            <a:xfrm>
              <a:off x="6727842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8D4C72C8-CBCA-234D-B6C1-E100DF23AEA7}"/>
                </a:ext>
              </a:extLst>
            </p:cNvPr>
            <p:cNvSpPr/>
            <p:nvPr/>
          </p:nvSpPr>
          <p:spPr>
            <a:xfrm>
              <a:off x="7769364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8BAB6D5B-EEEF-EA4C-B832-AFC948EFBBBF}"/>
                </a:ext>
              </a:extLst>
            </p:cNvPr>
            <p:cNvSpPr/>
            <p:nvPr/>
          </p:nvSpPr>
          <p:spPr>
            <a:xfrm>
              <a:off x="6988221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825A7546-78D2-694A-A73B-02644ED12726}"/>
                </a:ext>
              </a:extLst>
            </p:cNvPr>
            <p:cNvSpPr/>
            <p:nvPr/>
          </p:nvSpPr>
          <p:spPr>
            <a:xfrm>
              <a:off x="7508979" y="456789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3" name="矩形 172">
              <a:extLst>
                <a:ext uri="{FF2B5EF4-FFF2-40B4-BE49-F238E27FC236}">
                  <a16:creationId xmlns:a16="http://schemas.microsoft.com/office/drawing/2014/main" id="{9F4C1713-91DA-1C40-AE85-31912CA9539A}"/>
                </a:ext>
              </a:extLst>
            </p:cNvPr>
            <p:cNvSpPr/>
            <p:nvPr/>
          </p:nvSpPr>
          <p:spPr>
            <a:xfrm>
              <a:off x="3863673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502DE1C6-8176-A44A-A549-F61A857934CF}"/>
                </a:ext>
              </a:extLst>
            </p:cNvPr>
            <p:cNvSpPr/>
            <p:nvPr/>
          </p:nvSpPr>
          <p:spPr>
            <a:xfrm>
              <a:off x="4124052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5" name="矩形 174">
              <a:extLst>
                <a:ext uri="{FF2B5EF4-FFF2-40B4-BE49-F238E27FC236}">
                  <a16:creationId xmlns:a16="http://schemas.microsoft.com/office/drawing/2014/main" id="{F7D7C4ED-EE45-0D46-B233-B562871F0708}"/>
                </a:ext>
              </a:extLst>
            </p:cNvPr>
            <p:cNvSpPr/>
            <p:nvPr/>
          </p:nvSpPr>
          <p:spPr>
            <a:xfrm>
              <a:off x="4384431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0293CAAC-A402-F440-8170-3DCEE93E7748}"/>
                </a:ext>
              </a:extLst>
            </p:cNvPr>
            <p:cNvSpPr/>
            <p:nvPr/>
          </p:nvSpPr>
          <p:spPr>
            <a:xfrm>
              <a:off x="4644810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2BB1BAE4-DBF3-2046-AC37-13984DBE193F}"/>
                </a:ext>
              </a:extLst>
            </p:cNvPr>
            <p:cNvSpPr/>
            <p:nvPr/>
          </p:nvSpPr>
          <p:spPr>
            <a:xfrm>
              <a:off x="4905189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8" name="矩形 177">
              <a:extLst>
                <a:ext uri="{FF2B5EF4-FFF2-40B4-BE49-F238E27FC236}">
                  <a16:creationId xmlns:a16="http://schemas.microsoft.com/office/drawing/2014/main" id="{AA912EED-F68C-B843-8B8D-0E98997B3AC1}"/>
                </a:ext>
              </a:extLst>
            </p:cNvPr>
            <p:cNvSpPr/>
            <p:nvPr/>
          </p:nvSpPr>
          <p:spPr>
            <a:xfrm>
              <a:off x="5165568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79" name="矩形 178">
              <a:extLst>
                <a:ext uri="{FF2B5EF4-FFF2-40B4-BE49-F238E27FC236}">
                  <a16:creationId xmlns:a16="http://schemas.microsoft.com/office/drawing/2014/main" id="{6A5DC7A0-F186-2A46-A900-BB4775FFC5BD}"/>
                </a:ext>
              </a:extLst>
            </p:cNvPr>
            <p:cNvSpPr/>
            <p:nvPr/>
          </p:nvSpPr>
          <p:spPr>
            <a:xfrm>
              <a:off x="5425947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FA05A17D-E456-FC4B-9AD8-9B5DC1BCD51E}"/>
                </a:ext>
              </a:extLst>
            </p:cNvPr>
            <p:cNvSpPr/>
            <p:nvPr/>
          </p:nvSpPr>
          <p:spPr>
            <a:xfrm>
              <a:off x="5686326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F7AA0CAA-330B-0A4C-A409-FA12AD0F2ED7}"/>
                </a:ext>
              </a:extLst>
            </p:cNvPr>
            <p:cNvSpPr/>
            <p:nvPr/>
          </p:nvSpPr>
          <p:spPr>
            <a:xfrm>
              <a:off x="5946705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94A3B893-D1A3-2B41-AEC6-7A164425369C}"/>
                </a:ext>
              </a:extLst>
            </p:cNvPr>
            <p:cNvSpPr/>
            <p:nvPr/>
          </p:nvSpPr>
          <p:spPr>
            <a:xfrm>
              <a:off x="6207084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30093701-7B2C-A345-A9E0-B24018A6B0AB}"/>
                </a:ext>
              </a:extLst>
            </p:cNvPr>
            <p:cNvSpPr/>
            <p:nvPr/>
          </p:nvSpPr>
          <p:spPr>
            <a:xfrm>
              <a:off x="6467463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D90D3E88-8FCC-4542-BF77-C3E557228C15}"/>
                </a:ext>
              </a:extLst>
            </p:cNvPr>
            <p:cNvSpPr/>
            <p:nvPr/>
          </p:nvSpPr>
          <p:spPr>
            <a:xfrm>
              <a:off x="6727842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10D9FA1E-255F-9E42-971D-5AD443DD4BD7}"/>
                </a:ext>
              </a:extLst>
            </p:cNvPr>
            <p:cNvSpPr/>
            <p:nvPr/>
          </p:nvSpPr>
          <p:spPr>
            <a:xfrm>
              <a:off x="7248600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059451F4-1097-2F45-94A5-ACD07EA9EED0}"/>
                </a:ext>
              </a:extLst>
            </p:cNvPr>
            <p:cNvSpPr/>
            <p:nvPr/>
          </p:nvSpPr>
          <p:spPr>
            <a:xfrm>
              <a:off x="6988221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7" name="矩形 186">
              <a:extLst>
                <a:ext uri="{FF2B5EF4-FFF2-40B4-BE49-F238E27FC236}">
                  <a16:creationId xmlns:a16="http://schemas.microsoft.com/office/drawing/2014/main" id="{AFBCF6E3-37A2-0C4E-95C0-5EB11A19BB53}"/>
                </a:ext>
              </a:extLst>
            </p:cNvPr>
            <p:cNvSpPr/>
            <p:nvPr/>
          </p:nvSpPr>
          <p:spPr>
            <a:xfrm>
              <a:off x="7508979" y="37899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BB7FAADC-BB53-734F-B16A-7F1C8E0B5F15}"/>
                </a:ext>
              </a:extLst>
            </p:cNvPr>
            <p:cNvSpPr/>
            <p:nvPr/>
          </p:nvSpPr>
          <p:spPr>
            <a:xfrm>
              <a:off x="3863673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995F469D-C192-2445-941F-6402DE8765C6}"/>
                </a:ext>
              </a:extLst>
            </p:cNvPr>
            <p:cNvSpPr/>
            <p:nvPr/>
          </p:nvSpPr>
          <p:spPr>
            <a:xfrm>
              <a:off x="4124052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ED33EAF7-E41D-9B4C-B103-BEDE6422C5E5}"/>
                </a:ext>
              </a:extLst>
            </p:cNvPr>
            <p:cNvSpPr/>
            <p:nvPr/>
          </p:nvSpPr>
          <p:spPr>
            <a:xfrm>
              <a:off x="4384431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2A1B3C0E-05CB-7847-A72D-C5B9AE501FE7}"/>
                </a:ext>
              </a:extLst>
            </p:cNvPr>
            <p:cNvSpPr/>
            <p:nvPr/>
          </p:nvSpPr>
          <p:spPr>
            <a:xfrm>
              <a:off x="4644810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2" name="矩形 191">
              <a:extLst>
                <a:ext uri="{FF2B5EF4-FFF2-40B4-BE49-F238E27FC236}">
                  <a16:creationId xmlns:a16="http://schemas.microsoft.com/office/drawing/2014/main" id="{71EFF45C-F580-A34F-9B5A-3B2844F0C500}"/>
                </a:ext>
              </a:extLst>
            </p:cNvPr>
            <p:cNvSpPr/>
            <p:nvPr/>
          </p:nvSpPr>
          <p:spPr>
            <a:xfrm>
              <a:off x="4905189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3" name="矩形 192">
              <a:extLst>
                <a:ext uri="{FF2B5EF4-FFF2-40B4-BE49-F238E27FC236}">
                  <a16:creationId xmlns:a16="http://schemas.microsoft.com/office/drawing/2014/main" id="{709B4453-7AEE-B04F-94EA-97967118ED78}"/>
                </a:ext>
              </a:extLst>
            </p:cNvPr>
            <p:cNvSpPr/>
            <p:nvPr/>
          </p:nvSpPr>
          <p:spPr>
            <a:xfrm>
              <a:off x="5165568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33425F0B-6FC7-A14F-B9BF-4B2F0A120B17}"/>
                </a:ext>
              </a:extLst>
            </p:cNvPr>
            <p:cNvSpPr/>
            <p:nvPr/>
          </p:nvSpPr>
          <p:spPr>
            <a:xfrm>
              <a:off x="5425947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5" name="矩形 194">
              <a:extLst>
                <a:ext uri="{FF2B5EF4-FFF2-40B4-BE49-F238E27FC236}">
                  <a16:creationId xmlns:a16="http://schemas.microsoft.com/office/drawing/2014/main" id="{B3373EAA-84EC-824E-81FE-51CF9E76CDB5}"/>
                </a:ext>
              </a:extLst>
            </p:cNvPr>
            <p:cNvSpPr/>
            <p:nvPr/>
          </p:nvSpPr>
          <p:spPr>
            <a:xfrm>
              <a:off x="5686326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6" name="矩形 195">
              <a:extLst>
                <a:ext uri="{FF2B5EF4-FFF2-40B4-BE49-F238E27FC236}">
                  <a16:creationId xmlns:a16="http://schemas.microsoft.com/office/drawing/2014/main" id="{1D380FCF-CEF7-1645-B298-F3D4DF9C4391}"/>
                </a:ext>
              </a:extLst>
            </p:cNvPr>
            <p:cNvSpPr/>
            <p:nvPr/>
          </p:nvSpPr>
          <p:spPr>
            <a:xfrm>
              <a:off x="5946705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id="{CFD5CFAF-2C75-0646-95DA-CFD534F8410A}"/>
                </a:ext>
              </a:extLst>
            </p:cNvPr>
            <p:cNvSpPr/>
            <p:nvPr/>
          </p:nvSpPr>
          <p:spPr>
            <a:xfrm>
              <a:off x="6207084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id="{0833CB59-D339-2445-9C1B-C7FB9E448842}"/>
                </a:ext>
              </a:extLst>
            </p:cNvPr>
            <p:cNvSpPr/>
            <p:nvPr/>
          </p:nvSpPr>
          <p:spPr>
            <a:xfrm>
              <a:off x="6467463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99" name="矩形 198">
              <a:extLst>
                <a:ext uri="{FF2B5EF4-FFF2-40B4-BE49-F238E27FC236}">
                  <a16:creationId xmlns:a16="http://schemas.microsoft.com/office/drawing/2014/main" id="{C224F80C-4685-FB44-B8C4-82B1DD37A8D0}"/>
                </a:ext>
              </a:extLst>
            </p:cNvPr>
            <p:cNvSpPr/>
            <p:nvPr/>
          </p:nvSpPr>
          <p:spPr>
            <a:xfrm>
              <a:off x="6727842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7765C598-208E-2D48-8099-7CE0AA837489}"/>
                </a:ext>
              </a:extLst>
            </p:cNvPr>
            <p:cNvSpPr/>
            <p:nvPr/>
          </p:nvSpPr>
          <p:spPr>
            <a:xfrm>
              <a:off x="6988221" y="40499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F96A7EEA-33B4-2C4F-AF17-05A46F193D3A}"/>
                </a:ext>
              </a:extLst>
            </p:cNvPr>
            <p:cNvSpPr/>
            <p:nvPr/>
          </p:nvSpPr>
          <p:spPr>
            <a:xfrm>
              <a:off x="7769364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2" name="矩形 201">
              <a:extLst>
                <a:ext uri="{FF2B5EF4-FFF2-40B4-BE49-F238E27FC236}">
                  <a16:creationId xmlns:a16="http://schemas.microsoft.com/office/drawing/2014/main" id="{C17B566A-45FC-DA4E-992B-256E25F5A8A2}"/>
                </a:ext>
              </a:extLst>
            </p:cNvPr>
            <p:cNvSpPr/>
            <p:nvPr/>
          </p:nvSpPr>
          <p:spPr>
            <a:xfrm>
              <a:off x="7508979" y="404929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3" name="矩形 202">
              <a:extLst>
                <a:ext uri="{FF2B5EF4-FFF2-40B4-BE49-F238E27FC236}">
                  <a16:creationId xmlns:a16="http://schemas.microsoft.com/office/drawing/2014/main" id="{C3A63439-4465-1340-94F6-0F5C8D4A3386}"/>
                </a:ext>
              </a:extLst>
            </p:cNvPr>
            <p:cNvSpPr/>
            <p:nvPr/>
          </p:nvSpPr>
          <p:spPr>
            <a:xfrm>
              <a:off x="3863673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id="{D3653CF5-BEF4-884F-A1A8-01AB95EC0899}"/>
                </a:ext>
              </a:extLst>
            </p:cNvPr>
            <p:cNvSpPr/>
            <p:nvPr/>
          </p:nvSpPr>
          <p:spPr>
            <a:xfrm>
              <a:off x="4124052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5" name="矩形 204">
              <a:extLst>
                <a:ext uri="{FF2B5EF4-FFF2-40B4-BE49-F238E27FC236}">
                  <a16:creationId xmlns:a16="http://schemas.microsoft.com/office/drawing/2014/main" id="{9420DF25-55A3-2545-8F84-363FA8A5CC8D}"/>
                </a:ext>
              </a:extLst>
            </p:cNvPr>
            <p:cNvSpPr/>
            <p:nvPr/>
          </p:nvSpPr>
          <p:spPr>
            <a:xfrm>
              <a:off x="4384431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00DB81B5-CF2D-C041-97F9-08B736A670D8}"/>
                </a:ext>
              </a:extLst>
            </p:cNvPr>
            <p:cNvSpPr/>
            <p:nvPr/>
          </p:nvSpPr>
          <p:spPr>
            <a:xfrm>
              <a:off x="4644810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7" name="矩形 206">
              <a:extLst>
                <a:ext uri="{FF2B5EF4-FFF2-40B4-BE49-F238E27FC236}">
                  <a16:creationId xmlns:a16="http://schemas.microsoft.com/office/drawing/2014/main" id="{72A93ABA-B463-F443-A362-8EC43212F7C6}"/>
                </a:ext>
              </a:extLst>
            </p:cNvPr>
            <p:cNvSpPr/>
            <p:nvPr/>
          </p:nvSpPr>
          <p:spPr>
            <a:xfrm>
              <a:off x="4905189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8" name="矩形 207">
              <a:extLst>
                <a:ext uri="{FF2B5EF4-FFF2-40B4-BE49-F238E27FC236}">
                  <a16:creationId xmlns:a16="http://schemas.microsoft.com/office/drawing/2014/main" id="{DCA2BFD6-C9B5-5A4D-BADC-8F14BB94E726}"/>
                </a:ext>
              </a:extLst>
            </p:cNvPr>
            <p:cNvSpPr/>
            <p:nvPr/>
          </p:nvSpPr>
          <p:spPr>
            <a:xfrm>
              <a:off x="5165568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9" name="矩形 208">
              <a:extLst>
                <a:ext uri="{FF2B5EF4-FFF2-40B4-BE49-F238E27FC236}">
                  <a16:creationId xmlns:a16="http://schemas.microsoft.com/office/drawing/2014/main" id="{B2394B0F-973B-FE4D-AFB8-920D4F473C8D}"/>
                </a:ext>
              </a:extLst>
            </p:cNvPr>
            <p:cNvSpPr/>
            <p:nvPr/>
          </p:nvSpPr>
          <p:spPr>
            <a:xfrm>
              <a:off x="5425947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0" name="矩形 209">
              <a:extLst>
                <a:ext uri="{FF2B5EF4-FFF2-40B4-BE49-F238E27FC236}">
                  <a16:creationId xmlns:a16="http://schemas.microsoft.com/office/drawing/2014/main" id="{892880D0-5C73-8441-A5B3-D91C32BEAD3F}"/>
                </a:ext>
              </a:extLst>
            </p:cNvPr>
            <p:cNvSpPr/>
            <p:nvPr/>
          </p:nvSpPr>
          <p:spPr>
            <a:xfrm>
              <a:off x="5686326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1" name="矩形 210">
              <a:extLst>
                <a:ext uri="{FF2B5EF4-FFF2-40B4-BE49-F238E27FC236}">
                  <a16:creationId xmlns:a16="http://schemas.microsoft.com/office/drawing/2014/main" id="{4BD925B9-2B4B-D949-BC7F-4FB02C576355}"/>
                </a:ext>
              </a:extLst>
            </p:cNvPr>
            <p:cNvSpPr/>
            <p:nvPr/>
          </p:nvSpPr>
          <p:spPr>
            <a:xfrm>
              <a:off x="5946705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98CA02A9-C6B7-1C43-B057-4DB81061E083}"/>
                </a:ext>
              </a:extLst>
            </p:cNvPr>
            <p:cNvSpPr/>
            <p:nvPr/>
          </p:nvSpPr>
          <p:spPr>
            <a:xfrm>
              <a:off x="6207084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3" name="矩形 212">
              <a:extLst>
                <a:ext uri="{FF2B5EF4-FFF2-40B4-BE49-F238E27FC236}">
                  <a16:creationId xmlns:a16="http://schemas.microsoft.com/office/drawing/2014/main" id="{7D10AF2E-B1C4-4444-9C7C-B3F12826C46B}"/>
                </a:ext>
              </a:extLst>
            </p:cNvPr>
            <p:cNvSpPr/>
            <p:nvPr/>
          </p:nvSpPr>
          <p:spPr>
            <a:xfrm>
              <a:off x="6467463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4" name="矩形 213">
              <a:extLst>
                <a:ext uri="{FF2B5EF4-FFF2-40B4-BE49-F238E27FC236}">
                  <a16:creationId xmlns:a16="http://schemas.microsoft.com/office/drawing/2014/main" id="{F2F7CDD5-C2DA-4742-A2FC-1C27DD2960C7}"/>
                </a:ext>
              </a:extLst>
            </p:cNvPr>
            <p:cNvSpPr/>
            <p:nvPr/>
          </p:nvSpPr>
          <p:spPr>
            <a:xfrm>
              <a:off x="6727842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id="{882770C1-3A6F-3541-A57A-5F36FE157C97}"/>
                </a:ext>
              </a:extLst>
            </p:cNvPr>
            <p:cNvSpPr/>
            <p:nvPr/>
          </p:nvSpPr>
          <p:spPr>
            <a:xfrm>
              <a:off x="7248600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DA60E26A-56C1-0247-AFB5-434FA9324B53}"/>
                </a:ext>
              </a:extLst>
            </p:cNvPr>
            <p:cNvSpPr/>
            <p:nvPr/>
          </p:nvSpPr>
          <p:spPr>
            <a:xfrm>
              <a:off x="7769364" y="43085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7" name="矩形 216">
              <a:extLst>
                <a:ext uri="{FF2B5EF4-FFF2-40B4-BE49-F238E27FC236}">
                  <a16:creationId xmlns:a16="http://schemas.microsoft.com/office/drawing/2014/main" id="{A9EE5FBB-F0CB-604E-90D6-1C04ACFFB870}"/>
                </a:ext>
              </a:extLst>
            </p:cNvPr>
            <p:cNvSpPr/>
            <p:nvPr/>
          </p:nvSpPr>
          <p:spPr>
            <a:xfrm>
              <a:off x="3864998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8" name="矩形 217">
              <a:extLst>
                <a:ext uri="{FF2B5EF4-FFF2-40B4-BE49-F238E27FC236}">
                  <a16:creationId xmlns:a16="http://schemas.microsoft.com/office/drawing/2014/main" id="{EBD79853-63ED-1D4D-A800-59818D728140}"/>
                </a:ext>
              </a:extLst>
            </p:cNvPr>
            <p:cNvSpPr/>
            <p:nvPr/>
          </p:nvSpPr>
          <p:spPr>
            <a:xfrm>
              <a:off x="4125377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19" name="矩形 218">
              <a:extLst>
                <a:ext uri="{FF2B5EF4-FFF2-40B4-BE49-F238E27FC236}">
                  <a16:creationId xmlns:a16="http://schemas.microsoft.com/office/drawing/2014/main" id="{E66D26B0-A41E-124B-BFF3-0112D5D4FEAA}"/>
                </a:ext>
              </a:extLst>
            </p:cNvPr>
            <p:cNvSpPr/>
            <p:nvPr/>
          </p:nvSpPr>
          <p:spPr>
            <a:xfrm>
              <a:off x="4385756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0" name="矩形 219">
              <a:extLst>
                <a:ext uri="{FF2B5EF4-FFF2-40B4-BE49-F238E27FC236}">
                  <a16:creationId xmlns:a16="http://schemas.microsoft.com/office/drawing/2014/main" id="{0A545693-84F1-2C48-AFCC-B34EE6CE1C23}"/>
                </a:ext>
              </a:extLst>
            </p:cNvPr>
            <p:cNvSpPr/>
            <p:nvPr/>
          </p:nvSpPr>
          <p:spPr>
            <a:xfrm>
              <a:off x="4646135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1" name="矩形 220">
              <a:extLst>
                <a:ext uri="{FF2B5EF4-FFF2-40B4-BE49-F238E27FC236}">
                  <a16:creationId xmlns:a16="http://schemas.microsoft.com/office/drawing/2014/main" id="{7FC84C48-B965-1C42-A7C3-EBCECE1F0C50}"/>
                </a:ext>
              </a:extLst>
            </p:cNvPr>
            <p:cNvSpPr/>
            <p:nvPr/>
          </p:nvSpPr>
          <p:spPr>
            <a:xfrm>
              <a:off x="5166893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D02DC2EA-9A92-7649-8D09-560FDFBCDB5A}"/>
                </a:ext>
              </a:extLst>
            </p:cNvPr>
            <p:cNvSpPr/>
            <p:nvPr/>
          </p:nvSpPr>
          <p:spPr>
            <a:xfrm>
              <a:off x="5427272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id="{45240A7C-C425-0747-91CD-051C4C3ABBD1}"/>
                </a:ext>
              </a:extLst>
            </p:cNvPr>
            <p:cNvSpPr/>
            <p:nvPr/>
          </p:nvSpPr>
          <p:spPr>
            <a:xfrm>
              <a:off x="5687651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4" name="矩形 223">
              <a:extLst>
                <a:ext uri="{FF2B5EF4-FFF2-40B4-BE49-F238E27FC236}">
                  <a16:creationId xmlns:a16="http://schemas.microsoft.com/office/drawing/2014/main" id="{08FBD387-124C-7143-8A6C-38DC4CF1C2FF}"/>
                </a:ext>
              </a:extLst>
            </p:cNvPr>
            <p:cNvSpPr/>
            <p:nvPr/>
          </p:nvSpPr>
          <p:spPr>
            <a:xfrm>
              <a:off x="5948030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id="{5648F7AD-DF62-3B43-BEB6-96F8A66ACD3F}"/>
                </a:ext>
              </a:extLst>
            </p:cNvPr>
            <p:cNvSpPr/>
            <p:nvPr/>
          </p:nvSpPr>
          <p:spPr>
            <a:xfrm>
              <a:off x="6208409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id="{0A8FAA6E-5CF6-B54E-A783-4BD99A8A5B7E}"/>
                </a:ext>
              </a:extLst>
            </p:cNvPr>
            <p:cNvSpPr/>
            <p:nvPr/>
          </p:nvSpPr>
          <p:spPr>
            <a:xfrm>
              <a:off x="6468788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7" name="矩形 226">
              <a:extLst>
                <a:ext uri="{FF2B5EF4-FFF2-40B4-BE49-F238E27FC236}">
                  <a16:creationId xmlns:a16="http://schemas.microsoft.com/office/drawing/2014/main" id="{30DD42A4-9F48-EC44-875D-991DCFFB4122}"/>
                </a:ext>
              </a:extLst>
            </p:cNvPr>
            <p:cNvSpPr/>
            <p:nvPr/>
          </p:nvSpPr>
          <p:spPr>
            <a:xfrm>
              <a:off x="6729167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id="{963EC83B-A3AC-7C40-BEA3-E812D2FC66C1}"/>
                </a:ext>
              </a:extLst>
            </p:cNvPr>
            <p:cNvSpPr/>
            <p:nvPr/>
          </p:nvSpPr>
          <p:spPr>
            <a:xfrm>
              <a:off x="7249925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9" name="矩形 228">
              <a:extLst>
                <a:ext uri="{FF2B5EF4-FFF2-40B4-BE49-F238E27FC236}">
                  <a16:creationId xmlns:a16="http://schemas.microsoft.com/office/drawing/2014/main" id="{1A764694-1555-004D-A300-E98C99E96494}"/>
                </a:ext>
              </a:extLst>
            </p:cNvPr>
            <p:cNvSpPr/>
            <p:nvPr/>
          </p:nvSpPr>
          <p:spPr>
            <a:xfrm>
              <a:off x="7770689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0" name="矩形 229">
              <a:extLst>
                <a:ext uri="{FF2B5EF4-FFF2-40B4-BE49-F238E27FC236}">
                  <a16:creationId xmlns:a16="http://schemas.microsoft.com/office/drawing/2014/main" id="{7EC5AA81-3037-0F41-9EDD-18A785598585}"/>
                </a:ext>
              </a:extLst>
            </p:cNvPr>
            <p:cNvSpPr/>
            <p:nvPr/>
          </p:nvSpPr>
          <p:spPr>
            <a:xfrm>
              <a:off x="6989546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1" name="矩形 230">
              <a:extLst>
                <a:ext uri="{FF2B5EF4-FFF2-40B4-BE49-F238E27FC236}">
                  <a16:creationId xmlns:a16="http://schemas.microsoft.com/office/drawing/2014/main" id="{B470DF4A-5F16-3D4D-B17A-9B02477CA6F6}"/>
                </a:ext>
              </a:extLst>
            </p:cNvPr>
            <p:cNvSpPr/>
            <p:nvPr/>
          </p:nvSpPr>
          <p:spPr>
            <a:xfrm>
              <a:off x="7510304" y="560511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2" name="矩形 231">
              <a:extLst>
                <a:ext uri="{FF2B5EF4-FFF2-40B4-BE49-F238E27FC236}">
                  <a16:creationId xmlns:a16="http://schemas.microsoft.com/office/drawing/2014/main" id="{3E1352E8-04A5-F146-B104-67218A74CEAF}"/>
                </a:ext>
              </a:extLst>
            </p:cNvPr>
            <p:cNvSpPr/>
            <p:nvPr/>
          </p:nvSpPr>
          <p:spPr>
            <a:xfrm>
              <a:off x="3864998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3" name="矩形 232">
              <a:extLst>
                <a:ext uri="{FF2B5EF4-FFF2-40B4-BE49-F238E27FC236}">
                  <a16:creationId xmlns:a16="http://schemas.microsoft.com/office/drawing/2014/main" id="{69A17C62-4CDB-F946-B833-9FF71AA206E4}"/>
                </a:ext>
              </a:extLst>
            </p:cNvPr>
            <p:cNvSpPr/>
            <p:nvPr/>
          </p:nvSpPr>
          <p:spPr>
            <a:xfrm>
              <a:off x="4125377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4" name="矩形 233">
              <a:extLst>
                <a:ext uri="{FF2B5EF4-FFF2-40B4-BE49-F238E27FC236}">
                  <a16:creationId xmlns:a16="http://schemas.microsoft.com/office/drawing/2014/main" id="{F06AB374-098A-7242-BFE0-D9038154E507}"/>
                </a:ext>
              </a:extLst>
            </p:cNvPr>
            <p:cNvSpPr/>
            <p:nvPr/>
          </p:nvSpPr>
          <p:spPr>
            <a:xfrm>
              <a:off x="4385756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5" name="矩形 234">
              <a:extLst>
                <a:ext uri="{FF2B5EF4-FFF2-40B4-BE49-F238E27FC236}">
                  <a16:creationId xmlns:a16="http://schemas.microsoft.com/office/drawing/2014/main" id="{20946487-7447-1545-9B0E-EEB500D3325F}"/>
                </a:ext>
              </a:extLst>
            </p:cNvPr>
            <p:cNvSpPr/>
            <p:nvPr/>
          </p:nvSpPr>
          <p:spPr>
            <a:xfrm>
              <a:off x="4646135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6" name="矩形 235">
              <a:extLst>
                <a:ext uri="{FF2B5EF4-FFF2-40B4-BE49-F238E27FC236}">
                  <a16:creationId xmlns:a16="http://schemas.microsoft.com/office/drawing/2014/main" id="{EF23A1CD-118F-1B41-BF52-2B1AF3FB3122}"/>
                </a:ext>
              </a:extLst>
            </p:cNvPr>
            <p:cNvSpPr/>
            <p:nvPr/>
          </p:nvSpPr>
          <p:spPr>
            <a:xfrm>
              <a:off x="5166893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7" name="矩形 236">
              <a:extLst>
                <a:ext uri="{FF2B5EF4-FFF2-40B4-BE49-F238E27FC236}">
                  <a16:creationId xmlns:a16="http://schemas.microsoft.com/office/drawing/2014/main" id="{891EEAFE-A9B5-8C4E-8814-0294CA82B350}"/>
                </a:ext>
              </a:extLst>
            </p:cNvPr>
            <p:cNvSpPr/>
            <p:nvPr/>
          </p:nvSpPr>
          <p:spPr>
            <a:xfrm>
              <a:off x="5687651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8" name="矩形 237">
              <a:extLst>
                <a:ext uri="{FF2B5EF4-FFF2-40B4-BE49-F238E27FC236}">
                  <a16:creationId xmlns:a16="http://schemas.microsoft.com/office/drawing/2014/main" id="{0AD80771-1FAF-9E45-8AD8-35A85F513B43}"/>
                </a:ext>
              </a:extLst>
            </p:cNvPr>
            <p:cNvSpPr/>
            <p:nvPr/>
          </p:nvSpPr>
          <p:spPr>
            <a:xfrm>
              <a:off x="5948030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9" name="矩形 238">
              <a:extLst>
                <a:ext uri="{FF2B5EF4-FFF2-40B4-BE49-F238E27FC236}">
                  <a16:creationId xmlns:a16="http://schemas.microsoft.com/office/drawing/2014/main" id="{738D878C-D01A-7047-A317-CD3FEB3A7E68}"/>
                </a:ext>
              </a:extLst>
            </p:cNvPr>
            <p:cNvSpPr/>
            <p:nvPr/>
          </p:nvSpPr>
          <p:spPr>
            <a:xfrm>
              <a:off x="6208409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0" name="矩形 239">
              <a:extLst>
                <a:ext uri="{FF2B5EF4-FFF2-40B4-BE49-F238E27FC236}">
                  <a16:creationId xmlns:a16="http://schemas.microsoft.com/office/drawing/2014/main" id="{1CED12C7-426F-1945-B25C-45981AEFFFE9}"/>
                </a:ext>
              </a:extLst>
            </p:cNvPr>
            <p:cNvSpPr/>
            <p:nvPr/>
          </p:nvSpPr>
          <p:spPr>
            <a:xfrm>
              <a:off x="6468788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1" name="矩形 240">
              <a:extLst>
                <a:ext uri="{FF2B5EF4-FFF2-40B4-BE49-F238E27FC236}">
                  <a16:creationId xmlns:a16="http://schemas.microsoft.com/office/drawing/2014/main" id="{D9D3D14A-B257-9244-94D3-5ED942080499}"/>
                </a:ext>
              </a:extLst>
            </p:cNvPr>
            <p:cNvSpPr/>
            <p:nvPr/>
          </p:nvSpPr>
          <p:spPr>
            <a:xfrm>
              <a:off x="6729167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2" name="矩形 241">
              <a:extLst>
                <a:ext uri="{FF2B5EF4-FFF2-40B4-BE49-F238E27FC236}">
                  <a16:creationId xmlns:a16="http://schemas.microsoft.com/office/drawing/2014/main" id="{39FAB0B4-84AC-DB4E-8AD5-C05A96A673C6}"/>
                </a:ext>
              </a:extLst>
            </p:cNvPr>
            <p:cNvSpPr/>
            <p:nvPr/>
          </p:nvSpPr>
          <p:spPr>
            <a:xfrm>
              <a:off x="7249925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3" name="矩形 242">
              <a:extLst>
                <a:ext uri="{FF2B5EF4-FFF2-40B4-BE49-F238E27FC236}">
                  <a16:creationId xmlns:a16="http://schemas.microsoft.com/office/drawing/2014/main" id="{95453D57-8504-C94F-975E-5DDE9F083274}"/>
                </a:ext>
              </a:extLst>
            </p:cNvPr>
            <p:cNvSpPr/>
            <p:nvPr/>
          </p:nvSpPr>
          <p:spPr>
            <a:xfrm>
              <a:off x="7770689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74BF4D15-4099-EB40-A8EE-AFBBD7F32625}"/>
                </a:ext>
              </a:extLst>
            </p:cNvPr>
            <p:cNvSpPr/>
            <p:nvPr/>
          </p:nvSpPr>
          <p:spPr>
            <a:xfrm>
              <a:off x="6989546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A4CB1870-5ABF-BB4E-98CB-98FAB039306A}"/>
                </a:ext>
              </a:extLst>
            </p:cNvPr>
            <p:cNvSpPr/>
            <p:nvPr/>
          </p:nvSpPr>
          <p:spPr>
            <a:xfrm>
              <a:off x="7510304" y="482719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6" name="矩形 245">
              <a:extLst>
                <a:ext uri="{FF2B5EF4-FFF2-40B4-BE49-F238E27FC236}">
                  <a16:creationId xmlns:a16="http://schemas.microsoft.com/office/drawing/2014/main" id="{8A6AB9B6-A874-8441-9F8B-7565CFF90D49}"/>
                </a:ext>
              </a:extLst>
            </p:cNvPr>
            <p:cNvSpPr/>
            <p:nvPr/>
          </p:nvSpPr>
          <p:spPr>
            <a:xfrm>
              <a:off x="3864998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7" name="矩形 246">
              <a:extLst>
                <a:ext uri="{FF2B5EF4-FFF2-40B4-BE49-F238E27FC236}">
                  <a16:creationId xmlns:a16="http://schemas.microsoft.com/office/drawing/2014/main" id="{9150AE84-F2B7-C94D-943B-568DD59ACDA5}"/>
                </a:ext>
              </a:extLst>
            </p:cNvPr>
            <p:cNvSpPr/>
            <p:nvPr/>
          </p:nvSpPr>
          <p:spPr>
            <a:xfrm>
              <a:off x="4125377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8" name="矩形 247">
              <a:extLst>
                <a:ext uri="{FF2B5EF4-FFF2-40B4-BE49-F238E27FC236}">
                  <a16:creationId xmlns:a16="http://schemas.microsoft.com/office/drawing/2014/main" id="{DFBD2A64-5D57-0240-A81B-B410B131FBF3}"/>
                </a:ext>
              </a:extLst>
            </p:cNvPr>
            <p:cNvSpPr/>
            <p:nvPr/>
          </p:nvSpPr>
          <p:spPr>
            <a:xfrm>
              <a:off x="4385756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9" name="矩形 248">
              <a:extLst>
                <a:ext uri="{FF2B5EF4-FFF2-40B4-BE49-F238E27FC236}">
                  <a16:creationId xmlns:a16="http://schemas.microsoft.com/office/drawing/2014/main" id="{B90F5B27-A32C-F642-8D8C-0BABDBD1B128}"/>
                </a:ext>
              </a:extLst>
            </p:cNvPr>
            <p:cNvSpPr/>
            <p:nvPr/>
          </p:nvSpPr>
          <p:spPr>
            <a:xfrm>
              <a:off x="4646135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0" name="矩形 249">
              <a:extLst>
                <a:ext uri="{FF2B5EF4-FFF2-40B4-BE49-F238E27FC236}">
                  <a16:creationId xmlns:a16="http://schemas.microsoft.com/office/drawing/2014/main" id="{5C9B18AF-C3F3-9242-925C-953DF9F504CF}"/>
                </a:ext>
              </a:extLst>
            </p:cNvPr>
            <p:cNvSpPr/>
            <p:nvPr/>
          </p:nvSpPr>
          <p:spPr>
            <a:xfrm>
              <a:off x="5166893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1" name="矩形 250">
              <a:extLst>
                <a:ext uri="{FF2B5EF4-FFF2-40B4-BE49-F238E27FC236}">
                  <a16:creationId xmlns:a16="http://schemas.microsoft.com/office/drawing/2014/main" id="{1643D6E3-752E-AF4F-BC4E-A45D80047074}"/>
                </a:ext>
              </a:extLst>
            </p:cNvPr>
            <p:cNvSpPr/>
            <p:nvPr/>
          </p:nvSpPr>
          <p:spPr>
            <a:xfrm>
              <a:off x="5427272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2" name="矩形 251">
              <a:extLst>
                <a:ext uri="{FF2B5EF4-FFF2-40B4-BE49-F238E27FC236}">
                  <a16:creationId xmlns:a16="http://schemas.microsoft.com/office/drawing/2014/main" id="{B260CDCE-7BA0-2049-AA7C-27BF18ADB493}"/>
                </a:ext>
              </a:extLst>
            </p:cNvPr>
            <p:cNvSpPr/>
            <p:nvPr/>
          </p:nvSpPr>
          <p:spPr>
            <a:xfrm>
              <a:off x="5948030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3" name="矩形 252">
              <a:extLst>
                <a:ext uri="{FF2B5EF4-FFF2-40B4-BE49-F238E27FC236}">
                  <a16:creationId xmlns:a16="http://schemas.microsoft.com/office/drawing/2014/main" id="{BD70BA3C-CC5A-0A4E-88B1-90E11CDDC9F9}"/>
                </a:ext>
              </a:extLst>
            </p:cNvPr>
            <p:cNvSpPr/>
            <p:nvPr/>
          </p:nvSpPr>
          <p:spPr>
            <a:xfrm>
              <a:off x="6208409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4" name="矩形 253">
              <a:extLst>
                <a:ext uri="{FF2B5EF4-FFF2-40B4-BE49-F238E27FC236}">
                  <a16:creationId xmlns:a16="http://schemas.microsoft.com/office/drawing/2014/main" id="{1A427091-DCB9-3549-8F0A-8533631F908A}"/>
                </a:ext>
              </a:extLst>
            </p:cNvPr>
            <p:cNvSpPr/>
            <p:nvPr/>
          </p:nvSpPr>
          <p:spPr>
            <a:xfrm>
              <a:off x="6468788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4343A35E-CAF8-4B41-95C9-22887C1D3AE2}"/>
                </a:ext>
              </a:extLst>
            </p:cNvPr>
            <p:cNvSpPr/>
            <p:nvPr/>
          </p:nvSpPr>
          <p:spPr>
            <a:xfrm>
              <a:off x="6729167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6" name="矩形 255">
              <a:extLst>
                <a:ext uri="{FF2B5EF4-FFF2-40B4-BE49-F238E27FC236}">
                  <a16:creationId xmlns:a16="http://schemas.microsoft.com/office/drawing/2014/main" id="{B80D3F01-B91B-F240-93A8-AF7BE25F2BC2}"/>
                </a:ext>
              </a:extLst>
            </p:cNvPr>
            <p:cNvSpPr/>
            <p:nvPr/>
          </p:nvSpPr>
          <p:spPr>
            <a:xfrm>
              <a:off x="7249925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7" name="矩形 256">
              <a:extLst>
                <a:ext uri="{FF2B5EF4-FFF2-40B4-BE49-F238E27FC236}">
                  <a16:creationId xmlns:a16="http://schemas.microsoft.com/office/drawing/2014/main" id="{CF79C2F9-CBCD-714B-9E1A-DBC3EFCDC02F}"/>
                </a:ext>
              </a:extLst>
            </p:cNvPr>
            <p:cNvSpPr/>
            <p:nvPr/>
          </p:nvSpPr>
          <p:spPr>
            <a:xfrm>
              <a:off x="7770689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8" name="椭圆 257">
              <a:extLst>
                <a:ext uri="{FF2B5EF4-FFF2-40B4-BE49-F238E27FC236}">
                  <a16:creationId xmlns:a16="http://schemas.microsoft.com/office/drawing/2014/main" id="{37CCDD81-FE50-1247-B3D0-29E8A61C534C}"/>
                </a:ext>
              </a:extLst>
            </p:cNvPr>
            <p:cNvSpPr/>
            <p:nvPr/>
          </p:nvSpPr>
          <p:spPr>
            <a:xfrm>
              <a:off x="6989546" y="5086501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矩形 258">
              <a:extLst>
                <a:ext uri="{FF2B5EF4-FFF2-40B4-BE49-F238E27FC236}">
                  <a16:creationId xmlns:a16="http://schemas.microsoft.com/office/drawing/2014/main" id="{CB2A9F71-EBF4-044B-AE42-6B4E2C6B82D2}"/>
                </a:ext>
              </a:extLst>
            </p:cNvPr>
            <p:cNvSpPr/>
            <p:nvPr/>
          </p:nvSpPr>
          <p:spPr>
            <a:xfrm>
              <a:off x="7510304" y="508650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0" name="矩形 259">
              <a:extLst>
                <a:ext uri="{FF2B5EF4-FFF2-40B4-BE49-F238E27FC236}">
                  <a16:creationId xmlns:a16="http://schemas.microsoft.com/office/drawing/2014/main" id="{C28CE2DF-B682-FF47-A306-9252C8728565}"/>
                </a:ext>
              </a:extLst>
            </p:cNvPr>
            <p:cNvSpPr/>
            <p:nvPr/>
          </p:nvSpPr>
          <p:spPr>
            <a:xfrm>
              <a:off x="3864998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1" name="矩形 260">
              <a:extLst>
                <a:ext uri="{FF2B5EF4-FFF2-40B4-BE49-F238E27FC236}">
                  <a16:creationId xmlns:a16="http://schemas.microsoft.com/office/drawing/2014/main" id="{EDEB1EDE-2442-6641-B96B-3B181B8FF9CE}"/>
                </a:ext>
              </a:extLst>
            </p:cNvPr>
            <p:cNvSpPr/>
            <p:nvPr/>
          </p:nvSpPr>
          <p:spPr>
            <a:xfrm>
              <a:off x="4125377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2" name="矩形 261">
              <a:extLst>
                <a:ext uri="{FF2B5EF4-FFF2-40B4-BE49-F238E27FC236}">
                  <a16:creationId xmlns:a16="http://schemas.microsoft.com/office/drawing/2014/main" id="{C54A587F-F460-B54A-BBF8-A4490F8C544E}"/>
                </a:ext>
              </a:extLst>
            </p:cNvPr>
            <p:cNvSpPr/>
            <p:nvPr/>
          </p:nvSpPr>
          <p:spPr>
            <a:xfrm>
              <a:off x="4385756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3" name="矩形 262">
              <a:extLst>
                <a:ext uri="{FF2B5EF4-FFF2-40B4-BE49-F238E27FC236}">
                  <a16:creationId xmlns:a16="http://schemas.microsoft.com/office/drawing/2014/main" id="{86B62C86-E9BF-4D4F-9BF7-5D0D4D584130}"/>
                </a:ext>
              </a:extLst>
            </p:cNvPr>
            <p:cNvSpPr/>
            <p:nvPr/>
          </p:nvSpPr>
          <p:spPr>
            <a:xfrm>
              <a:off x="4646135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7DB3DD1D-5F50-054B-A666-DFF655BC7B52}"/>
                </a:ext>
              </a:extLst>
            </p:cNvPr>
            <p:cNvSpPr/>
            <p:nvPr/>
          </p:nvSpPr>
          <p:spPr>
            <a:xfrm>
              <a:off x="4906514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5" name="矩形 264">
              <a:extLst>
                <a:ext uri="{FF2B5EF4-FFF2-40B4-BE49-F238E27FC236}">
                  <a16:creationId xmlns:a16="http://schemas.microsoft.com/office/drawing/2014/main" id="{A6A9740F-3D54-0849-A488-8B8B9970B030}"/>
                </a:ext>
              </a:extLst>
            </p:cNvPr>
            <p:cNvSpPr/>
            <p:nvPr/>
          </p:nvSpPr>
          <p:spPr>
            <a:xfrm>
              <a:off x="5166893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6" name="矩形 265">
              <a:extLst>
                <a:ext uri="{FF2B5EF4-FFF2-40B4-BE49-F238E27FC236}">
                  <a16:creationId xmlns:a16="http://schemas.microsoft.com/office/drawing/2014/main" id="{E74F7C37-EF78-344F-B9BF-133F61900121}"/>
                </a:ext>
              </a:extLst>
            </p:cNvPr>
            <p:cNvSpPr/>
            <p:nvPr/>
          </p:nvSpPr>
          <p:spPr>
            <a:xfrm>
              <a:off x="5427272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7" name="矩形 266">
              <a:extLst>
                <a:ext uri="{FF2B5EF4-FFF2-40B4-BE49-F238E27FC236}">
                  <a16:creationId xmlns:a16="http://schemas.microsoft.com/office/drawing/2014/main" id="{C0413F88-1955-8D44-9708-60619E023CAB}"/>
                </a:ext>
              </a:extLst>
            </p:cNvPr>
            <p:cNvSpPr/>
            <p:nvPr/>
          </p:nvSpPr>
          <p:spPr>
            <a:xfrm>
              <a:off x="5948030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8" name="矩形 267">
              <a:extLst>
                <a:ext uri="{FF2B5EF4-FFF2-40B4-BE49-F238E27FC236}">
                  <a16:creationId xmlns:a16="http://schemas.microsoft.com/office/drawing/2014/main" id="{44E4CA62-D03B-9449-9A6D-4C7EB523C5A3}"/>
                </a:ext>
              </a:extLst>
            </p:cNvPr>
            <p:cNvSpPr/>
            <p:nvPr/>
          </p:nvSpPr>
          <p:spPr>
            <a:xfrm>
              <a:off x="6208409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9" name="矩形 268">
              <a:extLst>
                <a:ext uri="{FF2B5EF4-FFF2-40B4-BE49-F238E27FC236}">
                  <a16:creationId xmlns:a16="http://schemas.microsoft.com/office/drawing/2014/main" id="{842BA1D1-C7E3-6D4B-BE9F-D1BC3C63CA14}"/>
                </a:ext>
              </a:extLst>
            </p:cNvPr>
            <p:cNvSpPr/>
            <p:nvPr/>
          </p:nvSpPr>
          <p:spPr>
            <a:xfrm>
              <a:off x="6468788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1497313D-B7B4-2245-BE23-D076D59881AB}"/>
                </a:ext>
              </a:extLst>
            </p:cNvPr>
            <p:cNvSpPr/>
            <p:nvPr/>
          </p:nvSpPr>
          <p:spPr>
            <a:xfrm>
              <a:off x="6729167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1" name="矩形 270">
              <a:extLst>
                <a:ext uri="{FF2B5EF4-FFF2-40B4-BE49-F238E27FC236}">
                  <a16:creationId xmlns:a16="http://schemas.microsoft.com/office/drawing/2014/main" id="{FFF6DBD0-6519-8544-A775-571BD64B7511}"/>
                </a:ext>
              </a:extLst>
            </p:cNvPr>
            <p:cNvSpPr/>
            <p:nvPr/>
          </p:nvSpPr>
          <p:spPr>
            <a:xfrm>
              <a:off x="7249925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2" name="矩形 271">
              <a:extLst>
                <a:ext uri="{FF2B5EF4-FFF2-40B4-BE49-F238E27FC236}">
                  <a16:creationId xmlns:a16="http://schemas.microsoft.com/office/drawing/2014/main" id="{D52385E1-17C9-2644-980A-37EE25AEF2BD}"/>
                </a:ext>
              </a:extLst>
            </p:cNvPr>
            <p:cNvSpPr/>
            <p:nvPr/>
          </p:nvSpPr>
          <p:spPr>
            <a:xfrm>
              <a:off x="7770689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3" name="矩形 272">
              <a:extLst>
                <a:ext uri="{FF2B5EF4-FFF2-40B4-BE49-F238E27FC236}">
                  <a16:creationId xmlns:a16="http://schemas.microsoft.com/office/drawing/2014/main" id="{63B48C3C-899B-B140-A3DA-8A1EFB2C8F96}"/>
                </a:ext>
              </a:extLst>
            </p:cNvPr>
            <p:cNvSpPr/>
            <p:nvPr/>
          </p:nvSpPr>
          <p:spPr>
            <a:xfrm>
              <a:off x="6989546" y="5345803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74" name="椭圆 273">
              <a:extLst>
                <a:ext uri="{FF2B5EF4-FFF2-40B4-BE49-F238E27FC236}">
                  <a16:creationId xmlns:a16="http://schemas.microsoft.com/office/drawing/2014/main" id="{735952B6-201B-FC49-87B9-90F2B65146B6}"/>
                </a:ext>
              </a:extLst>
            </p:cNvPr>
            <p:cNvSpPr/>
            <p:nvPr/>
          </p:nvSpPr>
          <p:spPr>
            <a:xfrm>
              <a:off x="7510304" y="5345803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椭圆 274">
              <a:extLst>
                <a:ext uri="{FF2B5EF4-FFF2-40B4-BE49-F238E27FC236}">
                  <a16:creationId xmlns:a16="http://schemas.microsoft.com/office/drawing/2014/main" id="{8C25ADCC-A8FF-0D4C-BFFD-1FBF5FAE3E4A}"/>
                </a:ext>
              </a:extLst>
            </p:cNvPr>
            <p:cNvSpPr/>
            <p:nvPr/>
          </p:nvSpPr>
          <p:spPr>
            <a:xfrm>
              <a:off x="7249395" y="40499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椭圆 275">
              <a:extLst>
                <a:ext uri="{FF2B5EF4-FFF2-40B4-BE49-F238E27FC236}">
                  <a16:creationId xmlns:a16="http://schemas.microsoft.com/office/drawing/2014/main" id="{46BEAE83-4F9A-7C4B-BFD8-BFD8B3E16B11}"/>
                </a:ext>
              </a:extLst>
            </p:cNvPr>
            <p:cNvSpPr/>
            <p:nvPr/>
          </p:nvSpPr>
          <p:spPr>
            <a:xfrm>
              <a:off x="7767795" y="37907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椭圆 276">
              <a:extLst>
                <a:ext uri="{FF2B5EF4-FFF2-40B4-BE49-F238E27FC236}">
                  <a16:creationId xmlns:a16="http://schemas.microsoft.com/office/drawing/2014/main" id="{141CFFCE-E76D-7349-A3DA-66A3A587200B}"/>
                </a:ext>
              </a:extLst>
            </p:cNvPr>
            <p:cNvSpPr/>
            <p:nvPr/>
          </p:nvSpPr>
          <p:spPr>
            <a:xfrm>
              <a:off x="6988113" y="43091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椭圆 277">
              <a:extLst>
                <a:ext uri="{FF2B5EF4-FFF2-40B4-BE49-F238E27FC236}">
                  <a16:creationId xmlns:a16="http://schemas.microsoft.com/office/drawing/2014/main" id="{93ED4B19-217F-C54C-9775-FAB4A9717553}"/>
                </a:ext>
              </a:extLst>
            </p:cNvPr>
            <p:cNvSpPr/>
            <p:nvPr/>
          </p:nvSpPr>
          <p:spPr>
            <a:xfrm>
              <a:off x="7248600" y="45683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椭圆 278">
              <a:extLst>
                <a:ext uri="{FF2B5EF4-FFF2-40B4-BE49-F238E27FC236}">
                  <a16:creationId xmlns:a16="http://schemas.microsoft.com/office/drawing/2014/main" id="{FB2BE2DE-11CF-DE4E-A7B2-3EF8DAE7ADC0}"/>
                </a:ext>
              </a:extLst>
            </p:cNvPr>
            <p:cNvSpPr/>
            <p:nvPr/>
          </p:nvSpPr>
          <p:spPr>
            <a:xfrm>
              <a:off x="4905189" y="48275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椭圆 279">
              <a:extLst>
                <a:ext uri="{FF2B5EF4-FFF2-40B4-BE49-F238E27FC236}">
                  <a16:creationId xmlns:a16="http://schemas.microsoft.com/office/drawing/2014/main" id="{7C2CFCA1-BF48-C949-A277-86AD6468DEB5}"/>
                </a:ext>
              </a:extLst>
            </p:cNvPr>
            <p:cNvSpPr/>
            <p:nvPr/>
          </p:nvSpPr>
          <p:spPr>
            <a:xfrm>
              <a:off x="4905795" y="50867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椭圆 280">
              <a:extLst>
                <a:ext uri="{FF2B5EF4-FFF2-40B4-BE49-F238E27FC236}">
                  <a16:creationId xmlns:a16="http://schemas.microsoft.com/office/drawing/2014/main" id="{900DCA3D-01B9-7E47-B139-E4719CD416A4}"/>
                </a:ext>
              </a:extLst>
            </p:cNvPr>
            <p:cNvSpPr/>
            <p:nvPr/>
          </p:nvSpPr>
          <p:spPr>
            <a:xfrm>
              <a:off x="4905189" y="56051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椭圆 281">
              <a:extLst>
                <a:ext uri="{FF2B5EF4-FFF2-40B4-BE49-F238E27FC236}">
                  <a16:creationId xmlns:a16="http://schemas.microsoft.com/office/drawing/2014/main" id="{DCB0F6A7-202B-AE4E-881A-EA4646B9C498}"/>
                </a:ext>
              </a:extLst>
            </p:cNvPr>
            <p:cNvSpPr/>
            <p:nvPr/>
          </p:nvSpPr>
          <p:spPr>
            <a:xfrm>
              <a:off x="5425947" y="48275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椭圆 282">
              <a:extLst>
                <a:ext uri="{FF2B5EF4-FFF2-40B4-BE49-F238E27FC236}">
                  <a16:creationId xmlns:a16="http://schemas.microsoft.com/office/drawing/2014/main" id="{8249BCF2-7F21-434C-9282-783E8634DF71}"/>
                </a:ext>
              </a:extLst>
            </p:cNvPr>
            <p:cNvSpPr/>
            <p:nvPr/>
          </p:nvSpPr>
          <p:spPr>
            <a:xfrm>
              <a:off x="5686326" y="50867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椭圆 283">
              <a:extLst>
                <a:ext uri="{FF2B5EF4-FFF2-40B4-BE49-F238E27FC236}">
                  <a16:creationId xmlns:a16="http://schemas.microsoft.com/office/drawing/2014/main" id="{0EF86F63-8539-6E4A-82DE-61A24D78D4F1}"/>
                </a:ext>
              </a:extLst>
            </p:cNvPr>
            <p:cNvSpPr/>
            <p:nvPr/>
          </p:nvSpPr>
          <p:spPr>
            <a:xfrm>
              <a:off x="5686326" y="534591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矩形 284">
              <a:extLst>
                <a:ext uri="{FF2B5EF4-FFF2-40B4-BE49-F238E27FC236}">
                  <a16:creationId xmlns:a16="http://schemas.microsoft.com/office/drawing/2014/main" id="{7130B9E4-A36A-FA48-AC40-B5C8CBDE4275}"/>
                </a:ext>
              </a:extLst>
            </p:cNvPr>
            <p:cNvSpPr/>
            <p:nvPr/>
          </p:nvSpPr>
          <p:spPr>
            <a:xfrm>
              <a:off x="7508979" y="430920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2" name="右箭头 1">
            <a:extLst>
              <a:ext uri="{FF2B5EF4-FFF2-40B4-BE49-F238E27FC236}">
                <a16:creationId xmlns:a16="http://schemas.microsoft.com/office/drawing/2014/main" id="{6EA585FA-EFEC-0A4F-A25D-AE608975BA41}"/>
              </a:ext>
            </a:extLst>
          </p:cNvPr>
          <p:cNvSpPr/>
          <p:nvPr/>
        </p:nvSpPr>
        <p:spPr>
          <a:xfrm>
            <a:off x="3441899" y="3431988"/>
            <a:ext cx="1257298" cy="304800"/>
          </a:xfrm>
          <a:prstGeom prst="rightArrow">
            <a:avLst/>
          </a:prstGeom>
          <a:solidFill>
            <a:srgbClr val="6F9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36D4452-9278-3549-9782-D34EEEB7FC94}"/>
              </a:ext>
            </a:extLst>
          </p:cNvPr>
          <p:cNvSpPr txBox="1"/>
          <p:nvPr/>
        </p:nvSpPr>
        <p:spPr>
          <a:xfrm>
            <a:off x="1104440" y="4765973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6 non-empty tiles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4" name="组合 403">
            <a:extLst>
              <a:ext uri="{FF2B5EF4-FFF2-40B4-BE49-F238E27FC236}">
                <a16:creationId xmlns:a16="http://schemas.microsoft.com/office/drawing/2014/main" id="{0188FC39-C93B-714C-BF86-2CD5AE83DAD7}"/>
              </a:ext>
            </a:extLst>
          </p:cNvPr>
          <p:cNvGrpSpPr/>
          <p:nvPr/>
        </p:nvGrpSpPr>
        <p:grpSpPr>
          <a:xfrm>
            <a:off x="5107413" y="2898588"/>
            <a:ext cx="1440000" cy="2513716"/>
            <a:chOff x="5107413" y="2898588"/>
            <a:chExt cx="1440000" cy="2513716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4D2C5D8-850F-BC4F-B2D2-F5D4E18A3084}"/>
                </a:ext>
              </a:extLst>
            </p:cNvPr>
            <p:cNvSpPr/>
            <p:nvPr/>
          </p:nvSpPr>
          <p:spPr>
            <a:xfrm>
              <a:off x="5107413" y="289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86" name="矩形 285">
              <a:extLst>
                <a:ext uri="{FF2B5EF4-FFF2-40B4-BE49-F238E27FC236}">
                  <a16:creationId xmlns:a16="http://schemas.microsoft.com/office/drawing/2014/main" id="{8093FFD6-FF2B-5D4B-9832-D63144E23377}"/>
                </a:ext>
              </a:extLst>
            </p:cNvPr>
            <p:cNvSpPr/>
            <p:nvPr/>
          </p:nvSpPr>
          <p:spPr>
            <a:xfrm>
              <a:off x="5467413" y="289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87" name="矩形 286">
              <a:extLst>
                <a:ext uri="{FF2B5EF4-FFF2-40B4-BE49-F238E27FC236}">
                  <a16:creationId xmlns:a16="http://schemas.microsoft.com/office/drawing/2014/main" id="{4207207B-5297-2A43-B61E-0BE3A05ADC72}"/>
                </a:ext>
              </a:extLst>
            </p:cNvPr>
            <p:cNvSpPr/>
            <p:nvPr/>
          </p:nvSpPr>
          <p:spPr>
            <a:xfrm>
              <a:off x="5827413" y="289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F23ED33D-298D-D345-BF5C-9D84D2384AEF}"/>
                </a:ext>
              </a:extLst>
            </p:cNvPr>
            <p:cNvSpPr/>
            <p:nvPr/>
          </p:nvSpPr>
          <p:spPr>
            <a:xfrm>
              <a:off x="6187413" y="289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89" name="矩形 288">
              <a:extLst>
                <a:ext uri="{FF2B5EF4-FFF2-40B4-BE49-F238E27FC236}">
                  <a16:creationId xmlns:a16="http://schemas.microsoft.com/office/drawing/2014/main" id="{A13E1BD4-B113-724B-B8FE-F1B196399D10}"/>
                </a:ext>
              </a:extLst>
            </p:cNvPr>
            <p:cNvSpPr/>
            <p:nvPr/>
          </p:nvSpPr>
          <p:spPr>
            <a:xfrm>
              <a:off x="5107413" y="325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0" name="矩形 289">
              <a:extLst>
                <a:ext uri="{FF2B5EF4-FFF2-40B4-BE49-F238E27FC236}">
                  <a16:creationId xmlns:a16="http://schemas.microsoft.com/office/drawing/2014/main" id="{EF92B836-5493-374A-B9A7-0B448F9E8173}"/>
                </a:ext>
              </a:extLst>
            </p:cNvPr>
            <p:cNvSpPr/>
            <p:nvPr/>
          </p:nvSpPr>
          <p:spPr>
            <a:xfrm>
              <a:off x="5467413" y="325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1" name="矩形 290">
              <a:extLst>
                <a:ext uri="{FF2B5EF4-FFF2-40B4-BE49-F238E27FC236}">
                  <a16:creationId xmlns:a16="http://schemas.microsoft.com/office/drawing/2014/main" id="{B418A964-DB04-8049-A326-FC7724EDF88F}"/>
                </a:ext>
              </a:extLst>
            </p:cNvPr>
            <p:cNvSpPr/>
            <p:nvPr/>
          </p:nvSpPr>
          <p:spPr>
            <a:xfrm>
              <a:off x="5827413" y="325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2" name="矩形 291">
              <a:extLst>
                <a:ext uri="{FF2B5EF4-FFF2-40B4-BE49-F238E27FC236}">
                  <a16:creationId xmlns:a16="http://schemas.microsoft.com/office/drawing/2014/main" id="{858CA703-123C-1A4C-9445-1D6B39DF0FDD}"/>
                </a:ext>
              </a:extLst>
            </p:cNvPr>
            <p:cNvSpPr/>
            <p:nvPr/>
          </p:nvSpPr>
          <p:spPr>
            <a:xfrm>
              <a:off x="6187413" y="3261229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3" name="矩形 292">
              <a:extLst>
                <a:ext uri="{FF2B5EF4-FFF2-40B4-BE49-F238E27FC236}">
                  <a16:creationId xmlns:a16="http://schemas.microsoft.com/office/drawing/2014/main" id="{663671A0-C294-5744-8B52-AE424806D07D}"/>
                </a:ext>
              </a:extLst>
            </p:cNvPr>
            <p:cNvSpPr/>
            <p:nvPr/>
          </p:nvSpPr>
          <p:spPr>
            <a:xfrm>
              <a:off x="5107413" y="361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4" name="矩形 293">
              <a:extLst>
                <a:ext uri="{FF2B5EF4-FFF2-40B4-BE49-F238E27FC236}">
                  <a16:creationId xmlns:a16="http://schemas.microsoft.com/office/drawing/2014/main" id="{19A59472-831F-BB4B-9315-028EC1725000}"/>
                </a:ext>
              </a:extLst>
            </p:cNvPr>
            <p:cNvSpPr/>
            <p:nvPr/>
          </p:nvSpPr>
          <p:spPr>
            <a:xfrm>
              <a:off x="5467413" y="361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5" name="矩形 294">
              <a:extLst>
                <a:ext uri="{FF2B5EF4-FFF2-40B4-BE49-F238E27FC236}">
                  <a16:creationId xmlns:a16="http://schemas.microsoft.com/office/drawing/2014/main" id="{6ADF554C-2D1A-C044-B14E-26C6541AD541}"/>
                </a:ext>
              </a:extLst>
            </p:cNvPr>
            <p:cNvSpPr/>
            <p:nvPr/>
          </p:nvSpPr>
          <p:spPr>
            <a:xfrm>
              <a:off x="5827413" y="361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6" name="矩形 295">
              <a:extLst>
                <a:ext uri="{FF2B5EF4-FFF2-40B4-BE49-F238E27FC236}">
                  <a16:creationId xmlns:a16="http://schemas.microsoft.com/office/drawing/2014/main" id="{4B9B5591-C66D-F345-8D4A-613D38B57954}"/>
                </a:ext>
              </a:extLst>
            </p:cNvPr>
            <p:cNvSpPr/>
            <p:nvPr/>
          </p:nvSpPr>
          <p:spPr>
            <a:xfrm>
              <a:off x="6187413" y="3621229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id="{82B3238B-037C-3244-B826-D65E9B6E0F70}"/>
                </a:ext>
              </a:extLst>
            </p:cNvPr>
            <p:cNvSpPr/>
            <p:nvPr/>
          </p:nvSpPr>
          <p:spPr>
            <a:xfrm>
              <a:off x="5107413" y="397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8" name="矩形 297">
              <a:extLst>
                <a:ext uri="{FF2B5EF4-FFF2-40B4-BE49-F238E27FC236}">
                  <a16:creationId xmlns:a16="http://schemas.microsoft.com/office/drawing/2014/main" id="{41AE71B2-53FE-B143-896F-618FC38A016D}"/>
                </a:ext>
              </a:extLst>
            </p:cNvPr>
            <p:cNvSpPr/>
            <p:nvPr/>
          </p:nvSpPr>
          <p:spPr>
            <a:xfrm>
              <a:off x="5467413" y="397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99" name="矩形 298">
              <a:extLst>
                <a:ext uri="{FF2B5EF4-FFF2-40B4-BE49-F238E27FC236}">
                  <a16:creationId xmlns:a16="http://schemas.microsoft.com/office/drawing/2014/main" id="{42C4D5EE-8702-604A-BB6E-D3A4E2519B99}"/>
                </a:ext>
              </a:extLst>
            </p:cNvPr>
            <p:cNvSpPr/>
            <p:nvPr/>
          </p:nvSpPr>
          <p:spPr>
            <a:xfrm>
              <a:off x="5827413" y="397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0" name="矩形 299">
              <a:extLst>
                <a:ext uri="{FF2B5EF4-FFF2-40B4-BE49-F238E27FC236}">
                  <a16:creationId xmlns:a16="http://schemas.microsoft.com/office/drawing/2014/main" id="{665B8BEC-E904-7147-AA4B-F6F793523E17}"/>
                </a:ext>
              </a:extLst>
            </p:cNvPr>
            <p:cNvSpPr/>
            <p:nvPr/>
          </p:nvSpPr>
          <p:spPr>
            <a:xfrm>
              <a:off x="6187413" y="3981229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2" name="椭圆 301">
              <a:extLst>
                <a:ext uri="{FF2B5EF4-FFF2-40B4-BE49-F238E27FC236}">
                  <a16:creationId xmlns:a16="http://schemas.microsoft.com/office/drawing/2014/main" id="{D92DD58B-98B0-A345-854E-F56E59A7E2E9}"/>
                </a:ext>
              </a:extLst>
            </p:cNvPr>
            <p:cNvSpPr/>
            <p:nvPr/>
          </p:nvSpPr>
          <p:spPr>
            <a:xfrm>
              <a:off x="5125413" y="2921233"/>
              <a:ext cx="324000" cy="324000"/>
            </a:xfrm>
            <a:prstGeom prst="ellipse">
              <a:avLst/>
            </a:prstGeom>
            <a:solidFill>
              <a:srgbClr val="FA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3" name="椭圆 302">
              <a:extLst>
                <a:ext uri="{FF2B5EF4-FFF2-40B4-BE49-F238E27FC236}">
                  <a16:creationId xmlns:a16="http://schemas.microsoft.com/office/drawing/2014/main" id="{EED807F8-B363-C040-A86E-FDE797E37E21}"/>
                </a:ext>
              </a:extLst>
            </p:cNvPr>
            <p:cNvSpPr/>
            <p:nvPr/>
          </p:nvSpPr>
          <p:spPr>
            <a:xfrm>
              <a:off x="6201313" y="2918910"/>
              <a:ext cx="324000" cy="324000"/>
            </a:xfrm>
            <a:prstGeom prst="ellipse">
              <a:avLst/>
            </a:prstGeom>
            <a:solidFill>
              <a:srgbClr val="AAA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4" name="椭圆 303">
              <a:extLst>
                <a:ext uri="{FF2B5EF4-FFF2-40B4-BE49-F238E27FC236}">
                  <a16:creationId xmlns:a16="http://schemas.microsoft.com/office/drawing/2014/main" id="{C53E10A5-4D2B-B147-833B-3BA690DD11BE}"/>
                </a:ext>
              </a:extLst>
            </p:cNvPr>
            <p:cNvSpPr/>
            <p:nvPr/>
          </p:nvSpPr>
          <p:spPr>
            <a:xfrm>
              <a:off x="5485413" y="3272093"/>
              <a:ext cx="324000" cy="324000"/>
            </a:xfrm>
            <a:prstGeom prst="ellipse">
              <a:avLst/>
            </a:prstGeom>
            <a:solidFill>
              <a:srgbClr val="FEF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5" name="椭圆 304">
              <a:extLst>
                <a:ext uri="{FF2B5EF4-FFF2-40B4-BE49-F238E27FC236}">
                  <a16:creationId xmlns:a16="http://schemas.microsoft.com/office/drawing/2014/main" id="{E094C52A-6766-E248-82E9-E79986973690}"/>
                </a:ext>
              </a:extLst>
            </p:cNvPr>
            <p:cNvSpPr/>
            <p:nvPr/>
          </p:nvSpPr>
          <p:spPr>
            <a:xfrm>
              <a:off x="6201313" y="3636588"/>
              <a:ext cx="324000" cy="324000"/>
            </a:xfrm>
            <a:prstGeom prst="ellipse">
              <a:avLst/>
            </a:prstGeom>
            <a:solidFill>
              <a:srgbClr val="E5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6" name="椭圆 305">
              <a:extLst>
                <a:ext uri="{FF2B5EF4-FFF2-40B4-BE49-F238E27FC236}">
                  <a16:creationId xmlns:a16="http://schemas.microsoft.com/office/drawing/2014/main" id="{B769A867-4F8C-FA46-B706-979C00E38F35}"/>
                </a:ext>
              </a:extLst>
            </p:cNvPr>
            <p:cNvSpPr/>
            <p:nvPr/>
          </p:nvSpPr>
          <p:spPr>
            <a:xfrm>
              <a:off x="5485413" y="3998442"/>
              <a:ext cx="324000" cy="324000"/>
            </a:xfrm>
            <a:prstGeom prst="ellipse">
              <a:avLst/>
            </a:prstGeom>
            <a:solidFill>
              <a:srgbClr val="BCB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7" name="椭圆 306">
              <a:extLst>
                <a:ext uri="{FF2B5EF4-FFF2-40B4-BE49-F238E27FC236}">
                  <a16:creationId xmlns:a16="http://schemas.microsoft.com/office/drawing/2014/main" id="{C940231A-7924-2B49-92F1-F27B5459943A}"/>
                </a:ext>
              </a:extLst>
            </p:cNvPr>
            <p:cNvSpPr/>
            <p:nvPr/>
          </p:nvSpPr>
          <p:spPr>
            <a:xfrm>
              <a:off x="6201313" y="3997908"/>
              <a:ext cx="324000" cy="324000"/>
            </a:xfrm>
            <a:prstGeom prst="ellipse">
              <a:avLst/>
            </a:prstGeom>
            <a:solidFill>
              <a:srgbClr val="B4D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08" name="文本框 307">
              <a:extLst>
                <a:ext uri="{FF2B5EF4-FFF2-40B4-BE49-F238E27FC236}">
                  <a16:creationId xmlns:a16="http://schemas.microsoft.com/office/drawing/2014/main" id="{076BA5C8-8408-AD41-8DCD-7D0305305975}"/>
                </a:ext>
              </a:extLst>
            </p:cNvPr>
            <p:cNvSpPr txBox="1"/>
            <p:nvPr/>
          </p:nvSpPr>
          <p:spPr>
            <a:xfrm>
              <a:off x="5164411" y="4765973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i="1" dirty="0">
                  <a:latin typeface="Arial" panose="020B0604020202020204" pitchFamily="34" charset="0"/>
                  <a:cs typeface="Arial" panose="020B0604020202020204" pitchFamily="34" charset="0"/>
                </a:rPr>
                <a:t>A’</a:t>
              </a:r>
            </a:p>
            <a:p>
              <a:pPr algn="ctr"/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kumimoji="1"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nonzeros</a:t>
              </a:r>
              <a:endParaRPr kumimoji="1"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9" name="矩形 308">
            <a:extLst>
              <a:ext uri="{FF2B5EF4-FFF2-40B4-BE49-F238E27FC236}">
                <a16:creationId xmlns:a16="http://schemas.microsoft.com/office/drawing/2014/main" id="{1953BAA9-824F-B54C-AA26-B7AA22416BC7}"/>
              </a:ext>
            </a:extLst>
          </p:cNvPr>
          <p:cNvSpPr/>
          <p:nvPr/>
        </p:nvSpPr>
        <p:spPr>
          <a:xfrm>
            <a:off x="3508115" y="2966807"/>
            <a:ext cx="1257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Create </a:t>
            </a:r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A’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文本框 309">
                <a:extLst>
                  <a:ext uri="{FF2B5EF4-FFF2-40B4-BE49-F238E27FC236}">
                    <a16:creationId xmlns:a16="http://schemas.microsoft.com/office/drawing/2014/main" id="{8B908EE3-B07B-4F4F-A031-7788D2BDCDB8}"/>
                  </a:ext>
                </a:extLst>
              </p:cNvPr>
              <p:cNvSpPr txBox="1"/>
              <p:nvPr/>
            </p:nvSpPr>
            <p:spPr>
              <a:xfrm>
                <a:off x="6793600" y="3457593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10" name="文本框 309">
                <a:extLst>
                  <a:ext uri="{FF2B5EF4-FFF2-40B4-BE49-F238E27FC236}">
                    <a16:creationId xmlns:a16="http://schemas.microsoft.com/office/drawing/2014/main" id="{8B908EE3-B07B-4F4F-A031-7788D2BDC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600" y="3457593"/>
                <a:ext cx="227626" cy="276999"/>
              </a:xfrm>
              <a:prstGeom prst="rect">
                <a:avLst/>
              </a:prstGeom>
              <a:blipFill>
                <a:blip r:embed="rId2"/>
                <a:stretch>
                  <a:fillRect l="-10526" r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6" name="组合 405">
            <a:extLst>
              <a:ext uri="{FF2B5EF4-FFF2-40B4-BE49-F238E27FC236}">
                <a16:creationId xmlns:a16="http://schemas.microsoft.com/office/drawing/2014/main" id="{2852F5EA-968A-BE42-8BA0-42EA72DC0F1A}"/>
              </a:ext>
            </a:extLst>
          </p:cNvPr>
          <p:cNvGrpSpPr/>
          <p:nvPr/>
        </p:nvGrpSpPr>
        <p:grpSpPr>
          <a:xfrm>
            <a:off x="7257119" y="2898588"/>
            <a:ext cx="1440000" cy="2513716"/>
            <a:chOff x="7257119" y="2898588"/>
            <a:chExt cx="1440000" cy="2513716"/>
          </a:xfrm>
        </p:grpSpPr>
        <p:sp>
          <p:nvSpPr>
            <p:cNvPr id="311" name="矩形 310">
              <a:extLst>
                <a:ext uri="{FF2B5EF4-FFF2-40B4-BE49-F238E27FC236}">
                  <a16:creationId xmlns:a16="http://schemas.microsoft.com/office/drawing/2014/main" id="{A79A2C59-20F1-7B47-9AAA-7D994CD72E0B}"/>
                </a:ext>
              </a:extLst>
            </p:cNvPr>
            <p:cNvSpPr/>
            <p:nvPr/>
          </p:nvSpPr>
          <p:spPr>
            <a:xfrm>
              <a:off x="7257119" y="289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2" name="矩形 311">
              <a:extLst>
                <a:ext uri="{FF2B5EF4-FFF2-40B4-BE49-F238E27FC236}">
                  <a16:creationId xmlns:a16="http://schemas.microsoft.com/office/drawing/2014/main" id="{4BBB3263-ED96-E34E-A873-3966FB35E783}"/>
                </a:ext>
              </a:extLst>
            </p:cNvPr>
            <p:cNvSpPr/>
            <p:nvPr/>
          </p:nvSpPr>
          <p:spPr>
            <a:xfrm>
              <a:off x="7617119" y="289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3" name="矩形 312">
              <a:extLst>
                <a:ext uri="{FF2B5EF4-FFF2-40B4-BE49-F238E27FC236}">
                  <a16:creationId xmlns:a16="http://schemas.microsoft.com/office/drawing/2014/main" id="{D16C9509-F634-1843-BF96-A68CFCB658E7}"/>
                </a:ext>
              </a:extLst>
            </p:cNvPr>
            <p:cNvSpPr/>
            <p:nvPr/>
          </p:nvSpPr>
          <p:spPr>
            <a:xfrm>
              <a:off x="7977119" y="289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4" name="矩形 313">
              <a:extLst>
                <a:ext uri="{FF2B5EF4-FFF2-40B4-BE49-F238E27FC236}">
                  <a16:creationId xmlns:a16="http://schemas.microsoft.com/office/drawing/2014/main" id="{CF95E51B-1A07-724E-AB25-EF09E722D0B3}"/>
                </a:ext>
              </a:extLst>
            </p:cNvPr>
            <p:cNvSpPr/>
            <p:nvPr/>
          </p:nvSpPr>
          <p:spPr>
            <a:xfrm>
              <a:off x="8337119" y="289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5" name="矩形 314">
              <a:extLst>
                <a:ext uri="{FF2B5EF4-FFF2-40B4-BE49-F238E27FC236}">
                  <a16:creationId xmlns:a16="http://schemas.microsoft.com/office/drawing/2014/main" id="{B01DDAA0-25E5-C240-BF43-9A19F2482221}"/>
                </a:ext>
              </a:extLst>
            </p:cNvPr>
            <p:cNvSpPr/>
            <p:nvPr/>
          </p:nvSpPr>
          <p:spPr>
            <a:xfrm>
              <a:off x="7257119" y="325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6" name="矩形 315">
              <a:extLst>
                <a:ext uri="{FF2B5EF4-FFF2-40B4-BE49-F238E27FC236}">
                  <a16:creationId xmlns:a16="http://schemas.microsoft.com/office/drawing/2014/main" id="{FC365AD2-626F-484F-AC55-D0D7DC88C431}"/>
                </a:ext>
              </a:extLst>
            </p:cNvPr>
            <p:cNvSpPr/>
            <p:nvPr/>
          </p:nvSpPr>
          <p:spPr>
            <a:xfrm>
              <a:off x="7617119" y="325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7" name="矩形 316">
              <a:extLst>
                <a:ext uri="{FF2B5EF4-FFF2-40B4-BE49-F238E27FC236}">
                  <a16:creationId xmlns:a16="http://schemas.microsoft.com/office/drawing/2014/main" id="{50355FE6-1A3B-8A41-8E99-09C8D02D956F}"/>
                </a:ext>
              </a:extLst>
            </p:cNvPr>
            <p:cNvSpPr/>
            <p:nvPr/>
          </p:nvSpPr>
          <p:spPr>
            <a:xfrm>
              <a:off x="7977119" y="325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8" name="矩形 317">
              <a:extLst>
                <a:ext uri="{FF2B5EF4-FFF2-40B4-BE49-F238E27FC236}">
                  <a16:creationId xmlns:a16="http://schemas.microsoft.com/office/drawing/2014/main" id="{E0C38B9B-85C9-0C4C-A630-A980874BCD3C}"/>
                </a:ext>
              </a:extLst>
            </p:cNvPr>
            <p:cNvSpPr/>
            <p:nvPr/>
          </p:nvSpPr>
          <p:spPr>
            <a:xfrm>
              <a:off x="8337119" y="3261229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19" name="矩形 318">
              <a:extLst>
                <a:ext uri="{FF2B5EF4-FFF2-40B4-BE49-F238E27FC236}">
                  <a16:creationId xmlns:a16="http://schemas.microsoft.com/office/drawing/2014/main" id="{FCA9C63E-8D38-8142-B99D-DDBFDC2B7D9A}"/>
                </a:ext>
              </a:extLst>
            </p:cNvPr>
            <p:cNvSpPr/>
            <p:nvPr/>
          </p:nvSpPr>
          <p:spPr>
            <a:xfrm>
              <a:off x="7257119" y="361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0" name="矩形 319">
              <a:extLst>
                <a:ext uri="{FF2B5EF4-FFF2-40B4-BE49-F238E27FC236}">
                  <a16:creationId xmlns:a16="http://schemas.microsoft.com/office/drawing/2014/main" id="{F21D57D8-63CF-DC41-8722-4207F60F0624}"/>
                </a:ext>
              </a:extLst>
            </p:cNvPr>
            <p:cNvSpPr/>
            <p:nvPr/>
          </p:nvSpPr>
          <p:spPr>
            <a:xfrm>
              <a:off x="7617119" y="361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1" name="矩形 320">
              <a:extLst>
                <a:ext uri="{FF2B5EF4-FFF2-40B4-BE49-F238E27FC236}">
                  <a16:creationId xmlns:a16="http://schemas.microsoft.com/office/drawing/2014/main" id="{A26C731C-2492-EE41-9862-85B982B8C3C5}"/>
                </a:ext>
              </a:extLst>
            </p:cNvPr>
            <p:cNvSpPr/>
            <p:nvPr/>
          </p:nvSpPr>
          <p:spPr>
            <a:xfrm>
              <a:off x="7977119" y="361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2" name="矩形 321">
              <a:extLst>
                <a:ext uri="{FF2B5EF4-FFF2-40B4-BE49-F238E27FC236}">
                  <a16:creationId xmlns:a16="http://schemas.microsoft.com/office/drawing/2014/main" id="{F4A0B96F-AB08-9941-8701-EC81C551F6F8}"/>
                </a:ext>
              </a:extLst>
            </p:cNvPr>
            <p:cNvSpPr/>
            <p:nvPr/>
          </p:nvSpPr>
          <p:spPr>
            <a:xfrm>
              <a:off x="8337119" y="3621229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3" name="矩形 322">
              <a:extLst>
                <a:ext uri="{FF2B5EF4-FFF2-40B4-BE49-F238E27FC236}">
                  <a16:creationId xmlns:a16="http://schemas.microsoft.com/office/drawing/2014/main" id="{3FD19B21-916B-F34E-BCED-41F25D86A7AC}"/>
                </a:ext>
              </a:extLst>
            </p:cNvPr>
            <p:cNvSpPr/>
            <p:nvPr/>
          </p:nvSpPr>
          <p:spPr>
            <a:xfrm>
              <a:off x="7257119" y="397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4" name="矩形 323">
              <a:extLst>
                <a:ext uri="{FF2B5EF4-FFF2-40B4-BE49-F238E27FC236}">
                  <a16:creationId xmlns:a16="http://schemas.microsoft.com/office/drawing/2014/main" id="{D3252653-5FEC-CA4B-8EDC-0EC7A11324E0}"/>
                </a:ext>
              </a:extLst>
            </p:cNvPr>
            <p:cNvSpPr/>
            <p:nvPr/>
          </p:nvSpPr>
          <p:spPr>
            <a:xfrm>
              <a:off x="7617119" y="397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5" name="矩形 324">
              <a:extLst>
                <a:ext uri="{FF2B5EF4-FFF2-40B4-BE49-F238E27FC236}">
                  <a16:creationId xmlns:a16="http://schemas.microsoft.com/office/drawing/2014/main" id="{8F2AFDE3-E043-AF44-A213-E058A1ADF976}"/>
                </a:ext>
              </a:extLst>
            </p:cNvPr>
            <p:cNvSpPr/>
            <p:nvPr/>
          </p:nvSpPr>
          <p:spPr>
            <a:xfrm>
              <a:off x="7977119" y="3978588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6" name="矩形 325">
              <a:extLst>
                <a:ext uri="{FF2B5EF4-FFF2-40B4-BE49-F238E27FC236}">
                  <a16:creationId xmlns:a16="http://schemas.microsoft.com/office/drawing/2014/main" id="{FC1D9024-E0D8-F145-87F7-5DC7CC851E52}"/>
                </a:ext>
              </a:extLst>
            </p:cNvPr>
            <p:cNvSpPr/>
            <p:nvPr/>
          </p:nvSpPr>
          <p:spPr>
            <a:xfrm>
              <a:off x="8337119" y="3981229"/>
              <a:ext cx="3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7" name="椭圆 326">
              <a:extLst>
                <a:ext uri="{FF2B5EF4-FFF2-40B4-BE49-F238E27FC236}">
                  <a16:creationId xmlns:a16="http://schemas.microsoft.com/office/drawing/2014/main" id="{6616E7BA-ED07-1F49-918D-021770E537F6}"/>
                </a:ext>
              </a:extLst>
            </p:cNvPr>
            <p:cNvSpPr/>
            <p:nvPr/>
          </p:nvSpPr>
          <p:spPr>
            <a:xfrm>
              <a:off x="7275119" y="3636588"/>
              <a:ext cx="324000" cy="324000"/>
            </a:xfrm>
            <a:prstGeom prst="ellipse">
              <a:avLst/>
            </a:prstGeom>
            <a:solidFill>
              <a:srgbClr val="FACF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8" name="椭圆 327">
              <a:extLst>
                <a:ext uri="{FF2B5EF4-FFF2-40B4-BE49-F238E27FC236}">
                  <a16:creationId xmlns:a16="http://schemas.microsoft.com/office/drawing/2014/main" id="{ACF58344-B802-1140-ABE3-D296D7211181}"/>
                </a:ext>
              </a:extLst>
            </p:cNvPr>
            <p:cNvSpPr/>
            <p:nvPr/>
          </p:nvSpPr>
          <p:spPr>
            <a:xfrm>
              <a:off x="7995119" y="3278896"/>
              <a:ext cx="324000" cy="324000"/>
            </a:xfrm>
            <a:prstGeom prst="ellipse">
              <a:avLst/>
            </a:prstGeom>
            <a:solidFill>
              <a:srgbClr val="AAA0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29" name="椭圆 328">
              <a:extLst>
                <a:ext uri="{FF2B5EF4-FFF2-40B4-BE49-F238E27FC236}">
                  <a16:creationId xmlns:a16="http://schemas.microsoft.com/office/drawing/2014/main" id="{B4A422F6-3C61-0B45-9FD4-2F52F65388AB}"/>
                </a:ext>
              </a:extLst>
            </p:cNvPr>
            <p:cNvSpPr/>
            <p:nvPr/>
          </p:nvSpPr>
          <p:spPr>
            <a:xfrm>
              <a:off x="8344825" y="3993947"/>
              <a:ext cx="324000" cy="324000"/>
            </a:xfrm>
            <a:prstGeom prst="ellipse">
              <a:avLst/>
            </a:prstGeom>
            <a:solidFill>
              <a:srgbClr val="FEF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0" name="椭圆 329">
              <a:extLst>
                <a:ext uri="{FF2B5EF4-FFF2-40B4-BE49-F238E27FC236}">
                  <a16:creationId xmlns:a16="http://schemas.microsoft.com/office/drawing/2014/main" id="{7BB69573-776A-1E4F-8AE5-A7C318B50630}"/>
                </a:ext>
              </a:extLst>
            </p:cNvPr>
            <p:cNvSpPr/>
            <p:nvPr/>
          </p:nvSpPr>
          <p:spPr>
            <a:xfrm>
              <a:off x="7635119" y="2916588"/>
              <a:ext cx="324000" cy="324000"/>
            </a:xfrm>
            <a:prstGeom prst="ellipse">
              <a:avLst/>
            </a:prstGeom>
            <a:solidFill>
              <a:srgbClr val="E575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1" name="椭圆 330">
              <a:extLst>
                <a:ext uri="{FF2B5EF4-FFF2-40B4-BE49-F238E27FC236}">
                  <a16:creationId xmlns:a16="http://schemas.microsoft.com/office/drawing/2014/main" id="{AB3D77EA-6D09-244F-ABA4-0B9C57CC5B85}"/>
                </a:ext>
              </a:extLst>
            </p:cNvPr>
            <p:cNvSpPr/>
            <p:nvPr/>
          </p:nvSpPr>
          <p:spPr>
            <a:xfrm>
              <a:off x="7635119" y="3998442"/>
              <a:ext cx="324000" cy="324000"/>
            </a:xfrm>
            <a:prstGeom prst="ellipse">
              <a:avLst/>
            </a:prstGeom>
            <a:solidFill>
              <a:srgbClr val="BCBD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2" name="椭圆 331">
              <a:extLst>
                <a:ext uri="{FF2B5EF4-FFF2-40B4-BE49-F238E27FC236}">
                  <a16:creationId xmlns:a16="http://schemas.microsoft.com/office/drawing/2014/main" id="{9C0B8211-E7C8-DC45-83BA-B3BD8CE53EE0}"/>
                </a:ext>
              </a:extLst>
            </p:cNvPr>
            <p:cNvSpPr/>
            <p:nvPr/>
          </p:nvSpPr>
          <p:spPr>
            <a:xfrm>
              <a:off x="7991374" y="3636588"/>
              <a:ext cx="324000" cy="324000"/>
            </a:xfrm>
            <a:prstGeom prst="ellipse">
              <a:avLst/>
            </a:prstGeom>
            <a:solidFill>
              <a:srgbClr val="B4D7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333" name="文本框 332">
              <a:extLst>
                <a:ext uri="{FF2B5EF4-FFF2-40B4-BE49-F238E27FC236}">
                  <a16:creationId xmlns:a16="http://schemas.microsoft.com/office/drawing/2014/main" id="{AD787D6D-82E9-254F-B5C2-53BCA9F9F1DD}"/>
                </a:ext>
              </a:extLst>
            </p:cNvPr>
            <p:cNvSpPr txBox="1"/>
            <p:nvPr/>
          </p:nvSpPr>
          <p:spPr>
            <a:xfrm>
              <a:off x="7314117" y="4765973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i="1" dirty="0">
                  <a:latin typeface="Arial" panose="020B0604020202020204" pitchFamily="34" charset="0"/>
                  <a:cs typeface="Arial" panose="020B0604020202020204" pitchFamily="34" charset="0"/>
                </a:rPr>
                <a:t>B’</a:t>
              </a:r>
            </a:p>
            <a:p>
              <a:pPr algn="ctr"/>
              <a:r>
                <a:rPr kumimoji="1"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kumimoji="1"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nonzeros</a:t>
              </a:r>
              <a:endParaRPr kumimoji="1"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椭圆 333">
              <a:extLst>
                <a:ext uri="{FF2B5EF4-FFF2-40B4-BE49-F238E27FC236}">
                  <a16:creationId xmlns:a16="http://schemas.microsoft.com/office/drawing/2014/main" id="{DAF4344E-DA64-FD44-A14F-257728019744}"/>
                </a:ext>
              </a:extLst>
            </p:cNvPr>
            <p:cNvSpPr/>
            <p:nvPr/>
          </p:nvSpPr>
          <p:spPr>
            <a:xfrm>
              <a:off x="7991374" y="3993947"/>
              <a:ext cx="324000" cy="324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文本框 334">
                <a:extLst>
                  <a:ext uri="{FF2B5EF4-FFF2-40B4-BE49-F238E27FC236}">
                    <a16:creationId xmlns:a16="http://schemas.microsoft.com/office/drawing/2014/main" id="{4BEE8A0D-3090-E248-9024-CA12E31D766D}"/>
                  </a:ext>
                </a:extLst>
              </p:cNvPr>
              <p:cNvSpPr txBox="1"/>
              <p:nvPr/>
            </p:nvSpPr>
            <p:spPr>
              <a:xfrm>
                <a:off x="8939298" y="3480088"/>
                <a:ext cx="2356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35" name="文本框 334">
                <a:extLst>
                  <a:ext uri="{FF2B5EF4-FFF2-40B4-BE49-F238E27FC236}">
                    <a16:creationId xmlns:a16="http://schemas.microsoft.com/office/drawing/2014/main" id="{4BEE8A0D-3090-E248-9024-CA12E31D7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298" y="3480088"/>
                <a:ext cx="235641" cy="276999"/>
              </a:xfrm>
              <a:prstGeom prst="rect">
                <a:avLst/>
              </a:prstGeom>
              <a:blipFill>
                <a:blip r:embed="rId3"/>
                <a:stretch>
                  <a:fillRect l="-5000"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" name="矩形 335">
            <a:extLst>
              <a:ext uri="{FF2B5EF4-FFF2-40B4-BE49-F238E27FC236}">
                <a16:creationId xmlns:a16="http://schemas.microsoft.com/office/drawing/2014/main" id="{899E1F6D-9A2B-7746-BE54-8292D90D41BF}"/>
              </a:ext>
            </a:extLst>
          </p:cNvPr>
          <p:cNvSpPr/>
          <p:nvPr/>
        </p:nvSpPr>
        <p:spPr>
          <a:xfrm>
            <a:off x="9406825" y="2898588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7" name="矩形 336">
            <a:extLst>
              <a:ext uri="{FF2B5EF4-FFF2-40B4-BE49-F238E27FC236}">
                <a16:creationId xmlns:a16="http://schemas.microsoft.com/office/drawing/2014/main" id="{C5819637-2FEF-6943-B673-D9BA4CA28337}"/>
              </a:ext>
            </a:extLst>
          </p:cNvPr>
          <p:cNvSpPr/>
          <p:nvPr/>
        </p:nvSpPr>
        <p:spPr>
          <a:xfrm>
            <a:off x="9766825" y="2898588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8" name="矩形 337">
            <a:extLst>
              <a:ext uri="{FF2B5EF4-FFF2-40B4-BE49-F238E27FC236}">
                <a16:creationId xmlns:a16="http://schemas.microsoft.com/office/drawing/2014/main" id="{32D05520-2801-4B4B-B193-5EAABEA95BD1}"/>
              </a:ext>
            </a:extLst>
          </p:cNvPr>
          <p:cNvSpPr/>
          <p:nvPr/>
        </p:nvSpPr>
        <p:spPr>
          <a:xfrm>
            <a:off x="10126825" y="2898588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39" name="矩形 338">
            <a:extLst>
              <a:ext uri="{FF2B5EF4-FFF2-40B4-BE49-F238E27FC236}">
                <a16:creationId xmlns:a16="http://schemas.microsoft.com/office/drawing/2014/main" id="{C41A5FC4-6E26-4D40-BF9A-DF76A5BEB806}"/>
              </a:ext>
            </a:extLst>
          </p:cNvPr>
          <p:cNvSpPr/>
          <p:nvPr/>
        </p:nvSpPr>
        <p:spPr>
          <a:xfrm>
            <a:off x="10486825" y="2898588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0" name="矩形 339">
            <a:extLst>
              <a:ext uri="{FF2B5EF4-FFF2-40B4-BE49-F238E27FC236}">
                <a16:creationId xmlns:a16="http://schemas.microsoft.com/office/drawing/2014/main" id="{41A32B8B-6DB0-AE4D-BE1B-CD7E9B5E8B69}"/>
              </a:ext>
            </a:extLst>
          </p:cNvPr>
          <p:cNvSpPr/>
          <p:nvPr/>
        </p:nvSpPr>
        <p:spPr>
          <a:xfrm>
            <a:off x="9406825" y="3258588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1" name="矩形 340">
            <a:extLst>
              <a:ext uri="{FF2B5EF4-FFF2-40B4-BE49-F238E27FC236}">
                <a16:creationId xmlns:a16="http://schemas.microsoft.com/office/drawing/2014/main" id="{1457DB5F-CAD7-9F4C-835C-0ED11B389D34}"/>
              </a:ext>
            </a:extLst>
          </p:cNvPr>
          <p:cNvSpPr/>
          <p:nvPr/>
        </p:nvSpPr>
        <p:spPr>
          <a:xfrm>
            <a:off x="9766825" y="3258588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2" name="矩形 341">
            <a:extLst>
              <a:ext uri="{FF2B5EF4-FFF2-40B4-BE49-F238E27FC236}">
                <a16:creationId xmlns:a16="http://schemas.microsoft.com/office/drawing/2014/main" id="{94B1C76D-C912-C94B-8B6A-233CC52533E5}"/>
              </a:ext>
            </a:extLst>
          </p:cNvPr>
          <p:cNvSpPr/>
          <p:nvPr/>
        </p:nvSpPr>
        <p:spPr>
          <a:xfrm>
            <a:off x="10126825" y="3258588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3" name="矩形 342">
            <a:extLst>
              <a:ext uri="{FF2B5EF4-FFF2-40B4-BE49-F238E27FC236}">
                <a16:creationId xmlns:a16="http://schemas.microsoft.com/office/drawing/2014/main" id="{A687D793-4A32-7247-9142-BF01AF14C458}"/>
              </a:ext>
            </a:extLst>
          </p:cNvPr>
          <p:cNvSpPr/>
          <p:nvPr/>
        </p:nvSpPr>
        <p:spPr>
          <a:xfrm>
            <a:off x="10486825" y="3261229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4" name="矩形 343">
            <a:extLst>
              <a:ext uri="{FF2B5EF4-FFF2-40B4-BE49-F238E27FC236}">
                <a16:creationId xmlns:a16="http://schemas.microsoft.com/office/drawing/2014/main" id="{A7EEABDE-0D17-1E41-AAEF-BDAB57E804DE}"/>
              </a:ext>
            </a:extLst>
          </p:cNvPr>
          <p:cNvSpPr/>
          <p:nvPr/>
        </p:nvSpPr>
        <p:spPr>
          <a:xfrm>
            <a:off x="9406825" y="3618588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5" name="矩形 344">
            <a:extLst>
              <a:ext uri="{FF2B5EF4-FFF2-40B4-BE49-F238E27FC236}">
                <a16:creationId xmlns:a16="http://schemas.microsoft.com/office/drawing/2014/main" id="{B9E6B962-8A3D-DD4E-92BC-7DB757B84059}"/>
              </a:ext>
            </a:extLst>
          </p:cNvPr>
          <p:cNvSpPr/>
          <p:nvPr/>
        </p:nvSpPr>
        <p:spPr>
          <a:xfrm>
            <a:off x="9766825" y="3618588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6" name="矩形 345">
            <a:extLst>
              <a:ext uri="{FF2B5EF4-FFF2-40B4-BE49-F238E27FC236}">
                <a16:creationId xmlns:a16="http://schemas.microsoft.com/office/drawing/2014/main" id="{835DA0FC-E418-A640-87E8-72405D4AF83B}"/>
              </a:ext>
            </a:extLst>
          </p:cNvPr>
          <p:cNvSpPr/>
          <p:nvPr/>
        </p:nvSpPr>
        <p:spPr>
          <a:xfrm>
            <a:off x="10126825" y="3618588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7" name="矩形 346">
            <a:extLst>
              <a:ext uri="{FF2B5EF4-FFF2-40B4-BE49-F238E27FC236}">
                <a16:creationId xmlns:a16="http://schemas.microsoft.com/office/drawing/2014/main" id="{619459B8-5907-0842-B546-CC23DA9E04E4}"/>
              </a:ext>
            </a:extLst>
          </p:cNvPr>
          <p:cNvSpPr/>
          <p:nvPr/>
        </p:nvSpPr>
        <p:spPr>
          <a:xfrm>
            <a:off x="10486825" y="3621229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8" name="矩形 347">
            <a:extLst>
              <a:ext uri="{FF2B5EF4-FFF2-40B4-BE49-F238E27FC236}">
                <a16:creationId xmlns:a16="http://schemas.microsoft.com/office/drawing/2014/main" id="{F5069E35-BBC7-964F-AFBD-403C3930E677}"/>
              </a:ext>
            </a:extLst>
          </p:cNvPr>
          <p:cNvSpPr/>
          <p:nvPr/>
        </p:nvSpPr>
        <p:spPr>
          <a:xfrm>
            <a:off x="9406825" y="3978588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49" name="矩形 348">
            <a:extLst>
              <a:ext uri="{FF2B5EF4-FFF2-40B4-BE49-F238E27FC236}">
                <a16:creationId xmlns:a16="http://schemas.microsoft.com/office/drawing/2014/main" id="{68C9BF8F-ED90-9949-B7CD-68B19883C58A}"/>
              </a:ext>
            </a:extLst>
          </p:cNvPr>
          <p:cNvSpPr/>
          <p:nvPr/>
        </p:nvSpPr>
        <p:spPr>
          <a:xfrm>
            <a:off x="9766825" y="3978588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0" name="矩形 349">
            <a:extLst>
              <a:ext uri="{FF2B5EF4-FFF2-40B4-BE49-F238E27FC236}">
                <a16:creationId xmlns:a16="http://schemas.microsoft.com/office/drawing/2014/main" id="{F3953148-5B28-C047-82A5-F4E0E5B88D3A}"/>
              </a:ext>
            </a:extLst>
          </p:cNvPr>
          <p:cNvSpPr/>
          <p:nvPr/>
        </p:nvSpPr>
        <p:spPr>
          <a:xfrm>
            <a:off x="10126825" y="3978588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1" name="矩形 350">
            <a:extLst>
              <a:ext uri="{FF2B5EF4-FFF2-40B4-BE49-F238E27FC236}">
                <a16:creationId xmlns:a16="http://schemas.microsoft.com/office/drawing/2014/main" id="{B3294969-7045-E14E-8A6E-63EBA06319DE}"/>
              </a:ext>
            </a:extLst>
          </p:cNvPr>
          <p:cNvSpPr/>
          <p:nvPr/>
        </p:nvSpPr>
        <p:spPr>
          <a:xfrm>
            <a:off x="10486825" y="3981229"/>
            <a:ext cx="3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2" name="椭圆 351">
            <a:extLst>
              <a:ext uri="{FF2B5EF4-FFF2-40B4-BE49-F238E27FC236}">
                <a16:creationId xmlns:a16="http://schemas.microsoft.com/office/drawing/2014/main" id="{FC70700B-F29F-A244-8171-6ED43BB529A7}"/>
              </a:ext>
            </a:extLst>
          </p:cNvPr>
          <p:cNvSpPr/>
          <p:nvPr/>
        </p:nvSpPr>
        <p:spPr>
          <a:xfrm>
            <a:off x="9766825" y="3644661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3" name="椭圆 352">
            <a:extLst>
              <a:ext uri="{FF2B5EF4-FFF2-40B4-BE49-F238E27FC236}">
                <a16:creationId xmlns:a16="http://schemas.microsoft.com/office/drawing/2014/main" id="{F229C118-B78A-934B-9A5B-A6E088725B64}"/>
              </a:ext>
            </a:extLst>
          </p:cNvPr>
          <p:cNvSpPr/>
          <p:nvPr/>
        </p:nvSpPr>
        <p:spPr>
          <a:xfrm>
            <a:off x="10144825" y="3278896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4" name="椭圆 353">
            <a:extLst>
              <a:ext uri="{FF2B5EF4-FFF2-40B4-BE49-F238E27FC236}">
                <a16:creationId xmlns:a16="http://schemas.microsoft.com/office/drawing/2014/main" id="{3C76D5ED-6BDA-DB4B-A071-60D00DBAC1FF}"/>
              </a:ext>
            </a:extLst>
          </p:cNvPr>
          <p:cNvSpPr/>
          <p:nvPr/>
        </p:nvSpPr>
        <p:spPr>
          <a:xfrm>
            <a:off x="10501080" y="3638219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5" name="椭圆 354">
            <a:extLst>
              <a:ext uri="{FF2B5EF4-FFF2-40B4-BE49-F238E27FC236}">
                <a16:creationId xmlns:a16="http://schemas.microsoft.com/office/drawing/2014/main" id="{124A9A6A-C1E8-7942-AF08-DFE38B5EABA3}"/>
              </a:ext>
            </a:extLst>
          </p:cNvPr>
          <p:cNvSpPr/>
          <p:nvPr/>
        </p:nvSpPr>
        <p:spPr>
          <a:xfrm>
            <a:off x="9784825" y="2916588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6" name="椭圆 355">
            <a:extLst>
              <a:ext uri="{FF2B5EF4-FFF2-40B4-BE49-F238E27FC236}">
                <a16:creationId xmlns:a16="http://schemas.microsoft.com/office/drawing/2014/main" id="{915E4DB6-22BF-4C43-80F2-36FA890729CC}"/>
              </a:ext>
            </a:extLst>
          </p:cNvPr>
          <p:cNvSpPr/>
          <p:nvPr/>
        </p:nvSpPr>
        <p:spPr>
          <a:xfrm>
            <a:off x="9784825" y="3998442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7" name="椭圆 356">
            <a:extLst>
              <a:ext uri="{FF2B5EF4-FFF2-40B4-BE49-F238E27FC236}">
                <a16:creationId xmlns:a16="http://schemas.microsoft.com/office/drawing/2014/main" id="{BCDA1E13-4A2A-3E4D-88D1-418BE78DBFEE}"/>
              </a:ext>
            </a:extLst>
          </p:cNvPr>
          <p:cNvSpPr/>
          <p:nvPr/>
        </p:nvSpPr>
        <p:spPr>
          <a:xfrm>
            <a:off x="10141080" y="3636588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8" name="椭圆 357">
            <a:extLst>
              <a:ext uri="{FF2B5EF4-FFF2-40B4-BE49-F238E27FC236}">
                <a16:creationId xmlns:a16="http://schemas.microsoft.com/office/drawing/2014/main" id="{807C8E1E-749F-BF40-A747-09C774EDC6CF}"/>
              </a:ext>
            </a:extLst>
          </p:cNvPr>
          <p:cNvSpPr/>
          <p:nvPr/>
        </p:nvSpPr>
        <p:spPr>
          <a:xfrm>
            <a:off x="10141080" y="3993947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9" name="椭圆 358">
            <a:extLst>
              <a:ext uri="{FF2B5EF4-FFF2-40B4-BE49-F238E27FC236}">
                <a16:creationId xmlns:a16="http://schemas.microsoft.com/office/drawing/2014/main" id="{044138B5-CBF1-D141-91E0-4C706C2A8320}"/>
              </a:ext>
            </a:extLst>
          </p:cNvPr>
          <p:cNvSpPr/>
          <p:nvPr/>
        </p:nvSpPr>
        <p:spPr>
          <a:xfrm>
            <a:off x="10141080" y="2916588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60" name="椭圆 359">
            <a:extLst>
              <a:ext uri="{FF2B5EF4-FFF2-40B4-BE49-F238E27FC236}">
                <a16:creationId xmlns:a16="http://schemas.microsoft.com/office/drawing/2014/main" id="{1DA6FF3F-20EC-1645-8117-9FBE798605A7}"/>
              </a:ext>
            </a:extLst>
          </p:cNvPr>
          <p:cNvSpPr/>
          <p:nvPr/>
        </p:nvSpPr>
        <p:spPr>
          <a:xfrm>
            <a:off x="10501080" y="2917274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61" name="椭圆 360">
            <a:extLst>
              <a:ext uri="{FF2B5EF4-FFF2-40B4-BE49-F238E27FC236}">
                <a16:creationId xmlns:a16="http://schemas.microsoft.com/office/drawing/2014/main" id="{1BF853AA-4E0F-3B4A-9AA5-8BF4781DC650}"/>
              </a:ext>
            </a:extLst>
          </p:cNvPr>
          <p:cNvSpPr/>
          <p:nvPr/>
        </p:nvSpPr>
        <p:spPr>
          <a:xfrm>
            <a:off x="10499837" y="3993947"/>
            <a:ext cx="324000" cy="32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62" name="文本框 361">
            <a:extLst>
              <a:ext uri="{FF2B5EF4-FFF2-40B4-BE49-F238E27FC236}">
                <a16:creationId xmlns:a16="http://schemas.microsoft.com/office/drawing/2014/main" id="{56549C72-C12F-2345-91C5-0A044402A9F7}"/>
              </a:ext>
            </a:extLst>
          </p:cNvPr>
          <p:cNvSpPr txBox="1"/>
          <p:nvPr/>
        </p:nvSpPr>
        <p:spPr>
          <a:xfrm>
            <a:off x="9413958" y="4765598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C’</a:t>
            </a:r>
          </a:p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nonzeros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矩形 362">
            <a:extLst>
              <a:ext uri="{FF2B5EF4-FFF2-40B4-BE49-F238E27FC236}">
                <a16:creationId xmlns:a16="http://schemas.microsoft.com/office/drawing/2014/main" id="{8CCA90C0-6BC1-304E-AD2B-2D3D7252FD03}"/>
              </a:ext>
            </a:extLst>
          </p:cNvPr>
          <p:cNvSpPr/>
          <p:nvPr/>
        </p:nvSpPr>
        <p:spPr>
          <a:xfrm>
            <a:off x="1070767" y="2028809"/>
            <a:ext cx="9477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The number of </a:t>
            </a: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nonzeros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in the resulting matrix 𝐶</a:t>
            </a:r>
            <a:r>
              <a:rPr lang="en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is the number of non-empty tiles in 𝐶.</a:t>
            </a:r>
            <a:endParaRPr lang="zh-CN" altLang="en-US" dirty="0"/>
          </a:p>
        </p:txBody>
      </p:sp>
      <p:sp>
        <p:nvSpPr>
          <p:cNvPr id="364" name="矩形 363">
            <a:extLst>
              <a:ext uri="{FF2B5EF4-FFF2-40B4-BE49-F238E27FC236}">
                <a16:creationId xmlns:a16="http://schemas.microsoft.com/office/drawing/2014/main" id="{EE9B3954-01C7-1F41-9D09-BBCCF9DFC310}"/>
              </a:ext>
            </a:extLst>
          </p:cNvPr>
          <p:cNvSpPr/>
          <p:nvPr/>
        </p:nvSpPr>
        <p:spPr>
          <a:xfrm>
            <a:off x="1070767" y="1533911"/>
            <a:ext cx="9477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</a:rPr>
              <a:t>Run a </a:t>
            </a:r>
            <a:r>
              <a:rPr lang="en" altLang="zh-CN" dirty="0" err="1">
                <a:latin typeface="Arial" panose="020B0604020202020204" pitchFamily="34" charset="0"/>
              </a:rPr>
              <a:t>SpGEMM</a:t>
            </a:r>
            <a:r>
              <a:rPr lang="en" altLang="zh-CN" dirty="0">
                <a:latin typeface="Arial" panose="020B0604020202020204" pitchFamily="34" charset="0"/>
              </a:rPr>
              <a:t> to multiply the high level tile structure of the two input matrices 𝐴 and 𝐵.</a:t>
            </a:r>
            <a:endParaRPr lang="zh-CN" altLang="en-US" dirty="0"/>
          </a:p>
        </p:txBody>
      </p:sp>
      <p:grpSp>
        <p:nvGrpSpPr>
          <p:cNvPr id="383" name="组合 382">
            <a:extLst>
              <a:ext uri="{FF2B5EF4-FFF2-40B4-BE49-F238E27FC236}">
                <a16:creationId xmlns:a16="http://schemas.microsoft.com/office/drawing/2014/main" id="{1E20D978-0E31-1344-AAC9-01738909CEE0}"/>
              </a:ext>
            </a:extLst>
          </p:cNvPr>
          <p:cNvGrpSpPr/>
          <p:nvPr/>
        </p:nvGrpSpPr>
        <p:grpSpPr>
          <a:xfrm>
            <a:off x="927720" y="5527063"/>
            <a:ext cx="2262661" cy="712144"/>
            <a:chOff x="648584" y="5439454"/>
            <a:chExt cx="3347184" cy="1053483"/>
          </a:xfrm>
        </p:grpSpPr>
        <p:sp>
          <p:nvSpPr>
            <p:cNvPr id="365" name="文本框 364">
              <a:extLst>
                <a:ext uri="{FF2B5EF4-FFF2-40B4-BE49-F238E27FC236}">
                  <a16:creationId xmlns:a16="http://schemas.microsoft.com/office/drawing/2014/main" id="{D6B2FFE5-C372-504F-8354-D087FFA52EE3}"/>
                </a:ext>
              </a:extLst>
            </p:cNvPr>
            <p:cNvSpPr txBox="1"/>
            <p:nvPr/>
          </p:nvSpPr>
          <p:spPr>
            <a:xfrm>
              <a:off x="855885" y="5449784"/>
              <a:ext cx="854158" cy="409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tilePtr</a:t>
              </a:r>
              <a:endPara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文本框 365">
              <a:extLst>
                <a:ext uri="{FF2B5EF4-FFF2-40B4-BE49-F238E27FC236}">
                  <a16:creationId xmlns:a16="http://schemas.microsoft.com/office/drawing/2014/main" id="{35CAEA34-7E82-0142-93A7-3A1A7E7E6581}"/>
                </a:ext>
              </a:extLst>
            </p:cNvPr>
            <p:cNvSpPr txBox="1"/>
            <p:nvPr/>
          </p:nvSpPr>
          <p:spPr>
            <a:xfrm>
              <a:off x="648584" y="6083169"/>
              <a:ext cx="1190890" cy="409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tileColidx</a:t>
              </a:r>
              <a:endPara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矩形 366">
              <a:extLst>
                <a:ext uri="{FF2B5EF4-FFF2-40B4-BE49-F238E27FC236}">
                  <a16:creationId xmlns:a16="http://schemas.microsoft.com/office/drawing/2014/main" id="{07627EBD-1040-634B-8C62-ED441DB5E8FE}"/>
                </a:ext>
              </a:extLst>
            </p:cNvPr>
            <p:cNvSpPr/>
            <p:nvPr/>
          </p:nvSpPr>
          <p:spPr>
            <a:xfrm>
              <a:off x="1849332" y="6078696"/>
              <a:ext cx="360000" cy="360000"/>
            </a:xfrm>
            <a:prstGeom prst="rect">
              <a:avLst/>
            </a:prstGeom>
            <a:solidFill>
              <a:srgbClr val="FACF9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" name="矩形 367">
              <a:extLst>
                <a:ext uri="{FF2B5EF4-FFF2-40B4-BE49-F238E27FC236}">
                  <a16:creationId xmlns:a16="http://schemas.microsoft.com/office/drawing/2014/main" id="{D69C05FC-054E-6D41-9E89-EA62B62F7599}"/>
                </a:ext>
              </a:extLst>
            </p:cNvPr>
            <p:cNvSpPr/>
            <p:nvPr/>
          </p:nvSpPr>
          <p:spPr>
            <a:xfrm>
              <a:off x="2560644" y="6078696"/>
              <a:ext cx="360000" cy="360000"/>
            </a:xfrm>
            <a:prstGeom prst="rect">
              <a:avLst/>
            </a:prstGeom>
            <a:solidFill>
              <a:srgbClr val="FEF5A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矩形 368">
              <a:extLst>
                <a:ext uri="{FF2B5EF4-FFF2-40B4-BE49-F238E27FC236}">
                  <a16:creationId xmlns:a16="http://schemas.microsoft.com/office/drawing/2014/main" id="{D3ACC09C-15FB-4D41-BB1B-D2B994B04F49}"/>
                </a:ext>
              </a:extLst>
            </p:cNvPr>
            <p:cNvSpPr/>
            <p:nvPr/>
          </p:nvSpPr>
          <p:spPr>
            <a:xfrm>
              <a:off x="2209509" y="6078696"/>
              <a:ext cx="360000" cy="360000"/>
            </a:xfrm>
            <a:prstGeom prst="rect">
              <a:avLst/>
            </a:prstGeom>
            <a:solidFill>
              <a:srgbClr val="AAA0C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矩形 369">
              <a:extLst>
                <a:ext uri="{FF2B5EF4-FFF2-40B4-BE49-F238E27FC236}">
                  <a16:creationId xmlns:a16="http://schemas.microsoft.com/office/drawing/2014/main" id="{8F0E58A9-F39E-B045-A831-1310BCECD4A3}"/>
                </a:ext>
              </a:extLst>
            </p:cNvPr>
            <p:cNvSpPr/>
            <p:nvPr/>
          </p:nvSpPr>
          <p:spPr>
            <a:xfrm>
              <a:off x="2915850" y="6078696"/>
              <a:ext cx="360000" cy="360000"/>
            </a:xfrm>
            <a:prstGeom prst="rect">
              <a:avLst/>
            </a:prstGeom>
            <a:solidFill>
              <a:srgbClr val="E575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矩形 370">
              <a:extLst>
                <a:ext uri="{FF2B5EF4-FFF2-40B4-BE49-F238E27FC236}">
                  <a16:creationId xmlns:a16="http://schemas.microsoft.com/office/drawing/2014/main" id="{821F3C69-9756-4B42-ACA1-50245942FB73}"/>
                </a:ext>
              </a:extLst>
            </p:cNvPr>
            <p:cNvSpPr/>
            <p:nvPr/>
          </p:nvSpPr>
          <p:spPr>
            <a:xfrm>
              <a:off x="3635768" y="6078696"/>
              <a:ext cx="360000" cy="360000"/>
            </a:xfrm>
            <a:prstGeom prst="rect">
              <a:avLst/>
            </a:prstGeom>
            <a:solidFill>
              <a:srgbClr val="B4D7A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矩形 371">
              <a:extLst>
                <a:ext uri="{FF2B5EF4-FFF2-40B4-BE49-F238E27FC236}">
                  <a16:creationId xmlns:a16="http://schemas.microsoft.com/office/drawing/2014/main" id="{17509C08-410B-3D47-9253-C571E582E3F3}"/>
                </a:ext>
              </a:extLst>
            </p:cNvPr>
            <p:cNvSpPr/>
            <p:nvPr/>
          </p:nvSpPr>
          <p:spPr>
            <a:xfrm>
              <a:off x="3276027" y="6078696"/>
              <a:ext cx="360000" cy="360000"/>
            </a:xfrm>
            <a:prstGeom prst="rect">
              <a:avLst/>
            </a:prstGeom>
            <a:solidFill>
              <a:srgbClr val="BCBDB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矩形 372">
              <a:extLst>
                <a:ext uri="{FF2B5EF4-FFF2-40B4-BE49-F238E27FC236}">
                  <a16:creationId xmlns:a16="http://schemas.microsoft.com/office/drawing/2014/main" id="{B0B9D714-D20B-3040-8F1C-79B27B0594D1}"/>
                </a:ext>
              </a:extLst>
            </p:cNvPr>
            <p:cNvSpPr/>
            <p:nvPr/>
          </p:nvSpPr>
          <p:spPr>
            <a:xfrm>
              <a:off x="1850986" y="543945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矩形 373">
              <a:extLst>
                <a:ext uri="{FF2B5EF4-FFF2-40B4-BE49-F238E27FC236}">
                  <a16:creationId xmlns:a16="http://schemas.microsoft.com/office/drawing/2014/main" id="{2463616C-8ECE-304E-A555-D8962ABD637B}"/>
                </a:ext>
              </a:extLst>
            </p:cNvPr>
            <p:cNvSpPr/>
            <p:nvPr/>
          </p:nvSpPr>
          <p:spPr>
            <a:xfrm>
              <a:off x="2573827" y="543945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矩形 374">
              <a:extLst>
                <a:ext uri="{FF2B5EF4-FFF2-40B4-BE49-F238E27FC236}">
                  <a16:creationId xmlns:a16="http://schemas.microsoft.com/office/drawing/2014/main" id="{1BBEAC59-6447-9548-AC8B-C7A92112C641}"/>
                </a:ext>
              </a:extLst>
            </p:cNvPr>
            <p:cNvSpPr/>
            <p:nvPr/>
          </p:nvSpPr>
          <p:spPr>
            <a:xfrm>
              <a:off x="2214600" y="543945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矩形 375">
              <a:extLst>
                <a:ext uri="{FF2B5EF4-FFF2-40B4-BE49-F238E27FC236}">
                  <a16:creationId xmlns:a16="http://schemas.microsoft.com/office/drawing/2014/main" id="{D6C3B4CD-6C39-B949-8F2E-46EB1944241C}"/>
                </a:ext>
              </a:extLst>
            </p:cNvPr>
            <p:cNvSpPr/>
            <p:nvPr/>
          </p:nvSpPr>
          <p:spPr>
            <a:xfrm>
              <a:off x="2933560" y="543945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矩形 376">
              <a:extLst>
                <a:ext uri="{FF2B5EF4-FFF2-40B4-BE49-F238E27FC236}">
                  <a16:creationId xmlns:a16="http://schemas.microsoft.com/office/drawing/2014/main" id="{B4D0AA9B-DBEC-E542-A272-21B4D9AE8846}"/>
                </a:ext>
              </a:extLst>
            </p:cNvPr>
            <p:cNvSpPr/>
            <p:nvPr/>
          </p:nvSpPr>
          <p:spPr>
            <a:xfrm>
              <a:off x="3293737" y="543945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8" name="直线箭头连接符 377">
              <a:extLst>
                <a:ext uri="{FF2B5EF4-FFF2-40B4-BE49-F238E27FC236}">
                  <a16:creationId xmlns:a16="http://schemas.microsoft.com/office/drawing/2014/main" id="{7D2AAF26-86F5-9345-95C7-910298FA6738}"/>
                </a:ext>
              </a:extLst>
            </p:cNvPr>
            <p:cNvCxnSpPr/>
            <p:nvPr/>
          </p:nvCxnSpPr>
          <p:spPr>
            <a:xfrm>
              <a:off x="1849589" y="5789273"/>
              <a:ext cx="0" cy="291152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9" name="直线箭头连接符 378">
              <a:extLst>
                <a:ext uri="{FF2B5EF4-FFF2-40B4-BE49-F238E27FC236}">
                  <a16:creationId xmlns:a16="http://schemas.microsoft.com/office/drawing/2014/main" id="{6E1C02AF-78B9-1946-8684-09C78F0836D5}"/>
                </a:ext>
              </a:extLst>
            </p:cNvPr>
            <p:cNvCxnSpPr>
              <a:cxnSpLocks/>
            </p:cNvCxnSpPr>
            <p:nvPr/>
          </p:nvCxnSpPr>
          <p:spPr>
            <a:xfrm>
              <a:off x="2212629" y="5790046"/>
              <a:ext cx="347307" cy="280096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0" name="直线箭头连接符 379">
              <a:extLst>
                <a:ext uri="{FF2B5EF4-FFF2-40B4-BE49-F238E27FC236}">
                  <a16:creationId xmlns:a16="http://schemas.microsoft.com/office/drawing/2014/main" id="{32F1BF25-30BC-3A4F-9499-C4EFC8B64D78}"/>
                </a:ext>
              </a:extLst>
            </p:cNvPr>
            <p:cNvCxnSpPr/>
            <p:nvPr/>
          </p:nvCxnSpPr>
          <p:spPr>
            <a:xfrm>
              <a:off x="2582161" y="5797092"/>
              <a:ext cx="327025" cy="276225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1" name="直线箭头连接符 380">
              <a:extLst>
                <a:ext uri="{FF2B5EF4-FFF2-40B4-BE49-F238E27FC236}">
                  <a16:creationId xmlns:a16="http://schemas.microsoft.com/office/drawing/2014/main" id="{DC23185C-F284-454A-83E0-927603972193}"/>
                </a:ext>
              </a:extLst>
            </p:cNvPr>
            <p:cNvCxnSpPr>
              <a:cxnSpLocks/>
            </p:cNvCxnSpPr>
            <p:nvPr/>
          </p:nvCxnSpPr>
          <p:spPr>
            <a:xfrm>
              <a:off x="2934586" y="5797092"/>
              <a:ext cx="346075" cy="282575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2" name="直线箭头连接符 381">
              <a:extLst>
                <a:ext uri="{FF2B5EF4-FFF2-40B4-BE49-F238E27FC236}">
                  <a16:creationId xmlns:a16="http://schemas.microsoft.com/office/drawing/2014/main" id="{0F906563-8B8D-F641-8533-F23179897C71}"/>
                </a:ext>
              </a:extLst>
            </p:cNvPr>
            <p:cNvCxnSpPr/>
            <p:nvPr/>
          </p:nvCxnSpPr>
          <p:spPr>
            <a:xfrm>
              <a:off x="3299711" y="5800267"/>
              <a:ext cx="695325" cy="2794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4" name="组合 383">
            <a:extLst>
              <a:ext uri="{FF2B5EF4-FFF2-40B4-BE49-F238E27FC236}">
                <a16:creationId xmlns:a16="http://schemas.microsoft.com/office/drawing/2014/main" id="{43BD4B09-D4E6-0649-BF5C-00A50FA5C147}"/>
              </a:ext>
            </a:extLst>
          </p:cNvPr>
          <p:cNvGrpSpPr/>
          <p:nvPr/>
        </p:nvGrpSpPr>
        <p:grpSpPr>
          <a:xfrm>
            <a:off x="4561705" y="5530874"/>
            <a:ext cx="2231895" cy="708333"/>
            <a:chOff x="694097" y="5439454"/>
            <a:chExt cx="3301671" cy="1047845"/>
          </a:xfrm>
        </p:grpSpPr>
        <p:sp>
          <p:nvSpPr>
            <p:cNvPr id="385" name="文本框 384">
              <a:extLst>
                <a:ext uri="{FF2B5EF4-FFF2-40B4-BE49-F238E27FC236}">
                  <a16:creationId xmlns:a16="http://schemas.microsoft.com/office/drawing/2014/main" id="{CCEFA2FC-353E-C148-AF4F-5331BF5720AC}"/>
                </a:ext>
              </a:extLst>
            </p:cNvPr>
            <p:cNvSpPr txBox="1"/>
            <p:nvPr/>
          </p:nvSpPr>
          <p:spPr>
            <a:xfrm>
              <a:off x="694097" y="5484847"/>
              <a:ext cx="930041" cy="409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rowPtr</a:t>
              </a:r>
              <a:endPara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文本框 385">
              <a:extLst>
                <a:ext uri="{FF2B5EF4-FFF2-40B4-BE49-F238E27FC236}">
                  <a16:creationId xmlns:a16="http://schemas.microsoft.com/office/drawing/2014/main" id="{58F14111-9E36-FF41-9B33-D824849C85DC}"/>
                </a:ext>
              </a:extLst>
            </p:cNvPr>
            <p:cNvSpPr txBox="1"/>
            <p:nvPr/>
          </p:nvSpPr>
          <p:spPr>
            <a:xfrm>
              <a:off x="708325" y="6077531"/>
              <a:ext cx="901585" cy="409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Colidx</a:t>
              </a:r>
              <a:endParaRPr kumimoji="1" lang="zh-CN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矩形 386">
              <a:extLst>
                <a:ext uri="{FF2B5EF4-FFF2-40B4-BE49-F238E27FC236}">
                  <a16:creationId xmlns:a16="http://schemas.microsoft.com/office/drawing/2014/main" id="{85BDE56C-BC1D-E941-ADA4-D9EAF7BE98F9}"/>
                </a:ext>
              </a:extLst>
            </p:cNvPr>
            <p:cNvSpPr/>
            <p:nvPr/>
          </p:nvSpPr>
          <p:spPr>
            <a:xfrm>
              <a:off x="1849332" y="6078696"/>
              <a:ext cx="360000" cy="360000"/>
            </a:xfrm>
            <a:prstGeom prst="rect">
              <a:avLst/>
            </a:prstGeom>
            <a:solidFill>
              <a:srgbClr val="FACF9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矩形 387">
              <a:extLst>
                <a:ext uri="{FF2B5EF4-FFF2-40B4-BE49-F238E27FC236}">
                  <a16:creationId xmlns:a16="http://schemas.microsoft.com/office/drawing/2014/main" id="{04624727-F16B-4D42-A35E-AF419DC60B4B}"/>
                </a:ext>
              </a:extLst>
            </p:cNvPr>
            <p:cNvSpPr/>
            <p:nvPr/>
          </p:nvSpPr>
          <p:spPr>
            <a:xfrm>
              <a:off x="2560644" y="6078696"/>
              <a:ext cx="360000" cy="360000"/>
            </a:xfrm>
            <a:prstGeom prst="rect">
              <a:avLst/>
            </a:prstGeom>
            <a:solidFill>
              <a:srgbClr val="FEF5A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矩形 388">
              <a:extLst>
                <a:ext uri="{FF2B5EF4-FFF2-40B4-BE49-F238E27FC236}">
                  <a16:creationId xmlns:a16="http://schemas.microsoft.com/office/drawing/2014/main" id="{47C1308C-D38F-F643-9F0E-4D59D9F7DFF0}"/>
                </a:ext>
              </a:extLst>
            </p:cNvPr>
            <p:cNvSpPr/>
            <p:nvPr/>
          </p:nvSpPr>
          <p:spPr>
            <a:xfrm>
              <a:off x="2209509" y="6078696"/>
              <a:ext cx="360000" cy="360000"/>
            </a:xfrm>
            <a:prstGeom prst="rect">
              <a:avLst/>
            </a:prstGeom>
            <a:solidFill>
              <a:srgbClr val="AAA0C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矩形 389">
              <a:extLst>
                <a:ext uri="{FF2B5EF4-FFF2-40B4-BE49-F238E27FC236}">
                  <a16:creationId xmlns:a16="http://schemas.microsoft.com/office/drawing/2014/main" id="{447645F0-2128-F243-88A1-9552A30AED5C}"/>
                </a:ext>
              </a:extLst>
            </p:cNvPr>
            <p:cNvSpPr/>
            <p:nvPr/>
          </p:nvSpPr>
          <p:spPr>
            <a:xfrm>
              <a:off x="2915850" y="6078696"/>
              <a:ext cx="360000" cy="360000"/>
            </a:xfrm>
            <a:prstGeom prst="rect">
              <a:avLst/>
            </a:prstGeom>
            <a:solidFill>
              <a:srgbClr val="E575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1" name="矩形 390">
              <a:extLst>
                <a:ext uri="{FF2B5EF4-FFF2-40B4-BE49-F238E27FC236}">
                  <a16:creationId xmlns:a16="http://schemas.microsoft.com/office/drawing/2014/main" id="{C1E82C54-9D7C-6E4D-B263-7A28FE1BA96D}"/>
                </a:ext>
              </a:extLst>
            </p:cNvPr>
            <p:cNvSpPr/>
            <p:nvPr/>
          </p:nvSpPr>
          <p:spPr>
            <a:xfrm>
              <a:off x="3635768" y="6078696"/>
              <a:ext cx="360000" cy="360000"/>
            </a:xfrm>
            <a:prstGeom prst="rect">
              <a:avLst/>
            </a:prstGeom>
            <a:solidFill>
              <a:srgbClr val="B4D7A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矩形 391">
              <a:extLst>
                <a:ext uri="{FF2B5EF4-FFF2-40B4-BE49-F238E27FC236}">
                  <a16:creationId xmlns:a16="http://schemas.microsoft.com/office/drawing/2014/main" id="{B7CD33A9-401E-A24C-AA24-3AF96B3701BF}"/>
                </a:ext>
              </a:extLst>
            </p:cNvPr>
            <p:cNvSpPr/>
            <p:nvPr/>
          </p:nvSpPr>
          <p:spPr>
            <a:xfrm>
              <a:off x="3276027" y="6078696"/>
              <a:ext cx="360000" cy="360000"/>
            </a:xfrm>
            <a:prstGeom prst="rect">
              <a:avLst/>
            </a:prstGeom>
            <a:solidFill>
              <a:srgbClr val="BCBDB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矩形 392">
              <a:extLst>
                <a:ext uri="{FF2B5EF4-FFF2-40B4-BE49-F238E27FC236}">
                  <a16:creationId xmlns:a16="http://schemas.microsoft.com/office/drawing/2014/main" id="{1E3E4C20-5397-A447-AAD5-AAC20F1C9E7A}"/>
                </a:ext>
              </a:extLst>
            </p:cNvPr>
            <p:cNvSpPr/>
            <p:nvPr/>
          </p:nvSpPr>
          <p:spPr>
            <a:xfrm>
              <a:off x="1850986" y="543945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矩形 393">
              <a:extLst>
                <a:ext uri="{FF2B5EF4-FFF2-40B4-BE49-F238E27FC236}">
                  <a16:creationId xmlns:a16="http://schemas.microsoft.com/office/drawing/2014/main" id="{69570998-6AFC-1F46-B53E-3D88539BEF3A}"/>
                </a:ext>
              </a:extLst>
            </p:cNvPr>
            <p:cNvSpPr/>
            <p:nvPr/>
          </p:nvSpPr>
          <p:spPr>
            <a:xfrm>
              <a:off x="2573827" y="543945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矩形 394">
              <a:extLst>
                <a:ext uri="{FF2B5EF4-FFF2-40B4-BE49-F238E27FC236}">
                  <a16:creationId xmlns:a16="http://schemas.microsoft.com/office/drawing/2014/main" id="{7FFCA146-5CC5-EE4F-858A-0A0751B542DD}"/>
                </a:ext>
              </a:extLst>
            </p:cNvPr>
            <p:cNvSpPr/>
            <p:nvPr/>
          </p:nvSpPr>
          <p:spPr>
            <a:xfrm>
              <a:off x="2214600" y="543945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矩形 395">
              <a:extLst>
                <a:ext uri="{FF2B5EF4-FFF2-40B4-BE49-F238E27FC236}">
                  <a16:creationId xmlns:a16="http://schemas.microsoft.com/office/drawing/2014/main" id="{B55F896C-D0A4-8349-871F-4BBB594599E4}"/>
                </a:ext>
              </a:extLst>
            </p:cNvPr>
            <p:cNvSpPr/>
            <p:nvPr/>
          </p:nvSpPr>
          <p:spPr>
            <a:xfrm>
              <a:off x="2933560" y="543945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矩形 396">
              <a:extLst>
                <a:ext uri="{FF2B5EF4-FFF2-40B4-BE49-F238E27FC236}">
                  <a16:creationId xmlns:a16="http://schemas.microsoft.com/office/drawing/2014/main" id="{FE49E0D1-9555-D84D-B09D-6C27E07C3FBA}"/>
                </a:ext>
              </a:extLst>
            </p:cNvPr>
            <p:cNvSpPr/>
            <p:nvPr/>
          </p:nvSpPr>
          <p:spPr>
            <a:xfrm>
              <a:off x="3293737" y="5439454"/>
              <a:ext cx="36000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8" name="直线箭头连接符 397">
              <a:extLst>
                <a:ext uri="{FF2B5EF4-FFF2-40B4-BE49-F238E27FC236}">
                  <a16:creationId xmlns:a16="http://schemas.microsoft.com/office/drawing/2014/main" id="{5E2DC5E7-41CF-0F4E-A4C6-D3E3F35D4BE0}"/>
                </a:ext>
              </a:extLst>
            </p:cNvPr>
            <p:cNvCxnSpPr/>
            <p:nvPr/>
          </p:nvCxnSpPr>
          <p:spPr>
            <a:xfrm>
              <a:off x="1849589" y="5789273"/>
              <a:ext cx="0" cy="291152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9" name="直线箭头连接符 398">
              <a:extLst>
                <a:ext uri="{FF2B5EF4-FFF2-40B4-BE49-F238E27FC236}">
                  <a16:creationId xmlns:a16="http://schemas.microsoft.com/office/drawing/2014/main" id="{8F511402-F47A-4B40-A583-A64BDFA15F8B}"/>
                </a:ext>
              </a:extLst>
            </p:cNvPr>
            <p:cNvCxnSpPr>
              <a:cxnSpLocks/>
            </p:cNvCxnSpPr>
            <p:nvPr/>
          </p:nvCxnSpPr>
          <p:spPr>
            <a:xfrm>
              <a:off x="2212629" y="5790046"/>
              <a:ext cx="347307" cy="280096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0" name="直线箭头连接符 399">
              <a:extLst>
                <a:ext uri="{FF2B5EF4-FFF2-40B4-BE49-F238E27FC236}">
                  <a16:creationId xmlns:a16="http://schemas.microsoft.com/office/drawing/2014/main" id="{18E1B4B7-29B6-444A-9AFD-965231BE9653}"/>
                </a:ext>
              </a:extLst>
            </p:cNvPr>
            <p:cNvCxnSpPr/>
            <p:nvPr/>
          </p:nvCxnSpPr>
          <p:spPr>
            <a:xfrm>
              <a:off x="2582161" y="5797092"/>
              <a:ext cx="327025" cy="276225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1" name="直线箭头连接符 400">
              <a:extLst>
                <a:ext uri="{FF2B5EF4-FFF2-40B4-BE49-F238E27FC236}">
                  <a16:creationId xmlns:a16="http://schemas.microsoft.com/office/drawing/2014/main" id="{2D6CBCFF-369D-CB46-A873-CC2D96FC3566}"/>
                </a:ext>
              </a:extLst>
            </p:cNvPr>
            <p:cNvCxnSpPr>
              <a:cxnSpLocks/>
            </p:cNvCxnSpPr>
            <p:nvPr/>
          </p:nvCxnSpPr>
          <p:spPr>
            <a:xfrm>
              <a:off x="2934586" y="5797092"/>
              <a:ext cx="346075" cy="282575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2" name="直线箭头连接符 401">
              <a:extLst>
                <a:ext uri="{FF2B5EF4-FFF2-40B4-BE49-F238E27FC236}">
                  <a16:creationId xmlns:a16="http://schemas.microsoft.com/office/drawing/2014/main" id="{C130CF62-B47A-2341-96C7-EABCE641A961}"/>
                </a:ext>
              </a:extLst>
            </p:cNvPr>
            <p:cNvCxnSpPr/>
            <p:nvPr/>
          </p:nvCxnSpPr>
          <p:spPr>
            <a:xfrm>
              <a:off x="3299711" y="5800267"/>
              <a:ext cx="695325" cy="279400"/>
            </a:xfrm>
            <a:prstGeom prst="straightConnector1">
              <a:avLst/>
            </a:prstGeom>
            <a:ln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5" name="文本框 404">
                <a:extLst>
                  <a:ext uri="{FF2B5EF4-FFF2-40B4-BE49-F238E27FC236}">
                    <a16:creationId xmlns:a16="http://schemas.microsoft.com/office/drawing/2014/main" id="{E2ABDB0E-4EEA-624D-84A2-E2142BA4FEFD}"/>
                  </a:ext>
                </a:extLst>
              </p:cNvPr>
              <p:cNvSpPr txBox="1"/>
              <p:nvPr/>
            </p:nvSpPr>
            <p:spPr>
              <a:xfrm>
                <a:off x="3665113" y="5527063"/>
                <a:ext cx="5241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sz="4000" dirty="0"/>
              </a:p>
            </p:txBody>
          </p:sp>
        </mc:Choice>
        <mc:Fallback xmlns="">
          <p:sp>
            <p:nvSpPr>
              <p:cNvPr id="405" name="文本框 404">
                <a:extLst>
                  <a:ext uri="{FF2B5EF4-FFF2-40B4-BE49-F238E27FC236}">
                    <a16:creationId xmlns:a16="http://schemas.microsoft.com/office/drawing/2014/main" id="{E2ABDB0E-4EEA-624D-84A2-E2142BA4F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113" y="5527063"/>
                <a:ext cx="524182" cy="615553"/>
              </a:xfrm>
              <a:prstGeom prst="rect">
                <a:avLst/>
              </a:prstGeom>
              <a:blipFill>
                <a:blip r:embed="rId4"/>
                <a:stretch>
                  <a:fillRect l="-7143" r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8" name="圆角矩形 407">
            <a:extLst>
              <a:ext uri="{FF2B5EF4-FFF2-40B4-BE49-F238E27FC236}">
                <a16:creationId xmlns:a16="http://schemas.microsoft.com/office/drawing/2014/main" id="{5B324203-5480-9044-B945-A322A28B557A}"/>
              </a:ext>
            </a:extLst>
          </p:cNvPr>
          <p:cNvSpPr/>
          <p:nvPr/>
        </p:nvSpPr>
        <p:spPr>
          <a:xfrm>
            <a:off x="7268375" y="4609369"/>
            <a:ext cx="4320442" cy="985077"/>
          </a:xfrm>
          <a:prstGeom prst="round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NSPARSE: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Simpler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interface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Better performance on small cases</a:t>
            </a:r>
          </a:p>
        </p:txBody>
      </p:sp>
      <p:sp>
        <p:nvSpPr>
          <p:cNvPr id="409" name="矩形 408">
            <a:extLst>
              <a:ext uri="{FF2B5EF4-FFF2-40B4-BE49-F238E27FC236}">
                <a16:creationId xmlns:a16="http://schemas.microsoft.com/office/drawing/2014/main" id="{0DF289FE-A0AF-2248-8A54-F746DFE4645D}"/>
              </a:ext>
            </a:extLst>
          </p:cNvPr>
          <p:cNvSpPr/>
          <p:nvPr/>
        </p:nvSpPr>
        <p:spPr>
          <a:xfrm>
            <a:off x="7268375" y="5788673"/>
            <a:ext cx="43204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altLang="zh-CN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Y. </a:t>
            </a:r>
            <a:r>
              <a:rPr lang="en" altLang="zh-CN" sz="10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Nagasaka</a:t>
            </a:r>
            <a:r>
              <a:rPr lang="en" altLang="zh-CN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Matsuoka, A. Azad, and A. </a:t>
            </a:r>
            <a:r>
              <a:rPr lang="en" altLang="zh-CN" sz="10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Buluç</a:t>
            </a:r>
            <a:r>
              <a:rPr lang="en" altLang="zh-CN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High-Performance Sparse Matrix-Matrix Products on Intel KNL and Multicore Architectures. In Proceedings of the 47th International Conference on Parallel Processing Companion (ICPP ’18), 2018, 1–10. </a:t>
            </a:r>
          </a:p>
        </p:txBody>
      </p:sp>
    </p:spTree>
    <p:extLst>
      <p:ext uri="{BB962C8B-B14F-4D97-AF65-F5344CB8AC3E}">
        <p14:creationId xmlns:p14="http://schemas.microsoft.com/office/powerpoint/2010/main" val="386412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9" grpId="0"/>
      <p:bldP spid="310" grpId="0"/>
      <p:bldP spid="335" grpId="0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/>
      <p:bldP spid="363" grpId="0"/>
      <p:bldP spid="364" grpId="0"/>
      <p:bldP spid="405" grpId="0"/>
      <p:bldP spid="408" grpId="0" animBg="1"/>
      <p:bldP spid="4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D0E979-3A51-2844-ABF3-2594CF56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3</a:t>
            </a:fld>
            <a:endParaRPr kumimoji="1" lang="zh-CN" altLang="en-US"/>
          </a:p>
        </p:txBody>
      </p:sp>
      <p:sp>
        <p:nvSpPr>
          <p:cNvPr id="120" name="Rectangle 83">
            <a:extLst>
              <a:ext uri="{FF2B5EF4-FFF2-40B4-BE49-F238E27FC236}">
                <a16:creationId xmlns:a16="http://schemas.microsoft.com/office/drawing/2014/main" id="{D811075F-6C2A-0349-B075-F6956DAA081D}"/>
              </a:ext>
            </a:extLst>
          </p:cNvPr>
          <p:cNvSpPr>
            <a:spLocks noChangeAspect="1"/>
          </p:cNvSpPr>
          <p:nvPr/>
        </p:nvSpPr>
        <p:spPr>
          <a:xfrm>
            <a:off x="8110045" y="2514579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21" name="Rectangle 84">
            <a:extLst>
              <a:ext uri="{FF2B5EF4-FFF2-40B4-BE49-F238E27FC236}">
                <a16:creationId xmlns:a16="http://schemas.microsoft.com/office/drawing/2014/main" id="{5A41533C-1F4F-5B49-AEAA-41DC7F070CC5}"/>
              </a:ext>
            </a:extLst>
          </p:cNvPr>
          <p:cNvSpPr>
            <a:spLocks noChangeAspect="1"/>
          </p:cNvSpPr>
          <p:nvPr/>
        </p:nvSpPr>
        <p:spPr>
          <a:xfrm>
            <a:off x="8567245" y="2514579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22" name="Rectangle 85">
            <a:extLst>
              <a:ext uri="{FF2B5EF4-FFF2-40B4-BE49-F238E27FC236}">
                <a16:creationId xmlns:a16="http://schemas.microsoft.com/office/drawing/2014/main" id="{5EC00389-4E70-EC4D-BBD2-E88D7DB3515C}"/>
              </a:ext>
            </a:extLst>
          </p:cNvPr>
          <p:cNvSpPr>
            <a:spLocks noChangeAspect="1"/>
          </p:cNvSpPr>
          <p:nvPr/>
        </p:nvSpPr>
        <p:spPr>
          <a:xfrm>
            <a:off x="9020000" y="2514579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23" name="Rectangle 86">
            <a:extLst>
              <a:ext uri="{FF2B5EF4-FFF2-40B4-BE49-F238E27FC236}">
                <a16:creationId xmlns:a16="http://schemas.microsoft.com/office/drawing/2014/main" id="{2FE8D179-D14E-6148-9ACF-1D56FDC6462F}"/>
              </a:ext>
            </a:extLst>
          </p:cNvPr>
          <p:cNvSpPr>
            <a:spLocks noChangeAspect="1"/>
          </p:cNvSpPr>
          <p:nvPr/>
        </p:nvSpPr>
        <p:spPr>
          <a:xfrm>
            <a:off x="9477200" y="2514579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Oval 99">
                <a:extLst>
                  <a:ext uri="{FF2B5EF4-FFF2-40B4-BE49-F238E27FC236}">
                    <a16:creationId xmlns:a16="http://schemas.microsoft.com/office/drawing/2014/main" id="{368F62EC-E841-624C-BB40-F8ABA9BFD1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55765" y="2569375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24" name="Oval 99">
                <a:extLst>
                  <a:ext uri="{FF2B5EF4-FFF2-40B4-BE49-F238E27FC236}">
                    <a16:creationId xmlns:a16="http://schemas.microsoft.com/office/drawing/2014/main" id="{368F62EC-E841-624C-BB40-F8ABA9BFD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765" y="2569375"/>
                <a:ext cx="365760" cy="365760"/>
              </a:xfrm>
              <a:prstGeom prst="ellipse">
                <a:avLst/>
              </a:prstGeom>
              <a:blipFill>
                <a:blip r:embed="rId2"/>
                <a:stretch>
                  <a:fillRect l="-29032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Oval 99">
                <a:extLst>
                  <a:ext uri="{FF2B5EF4-FFF2-40B4-BE49-F238E27FC236}">
                    <a16:creationId xmlns:a16="http://schemas.microsoft.com/office/drawing/2014/main" id="{BA5319ED-A1D5-9B4F-B566-BCF4716445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5720" y="2569375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25" name="Oval 99">
                <a:extLst>
                  <a:ext uri="{FF2B5EF4-FFF2-40B4-BE49-F238E27FC236}">
                    <a16:creationId xmlns:a16="http://schemas.microsoft.com/office/drawing/2014/main" id="{BA5319ED-A1D5-9B4F-B566-BCF471644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720" y="2569375"/>
                <a:ext cx="365760" cy="365760"/>
              </a:xfrm>
              <a:prstGeom prst="ellipse">
                <a:avLst/>
              </a:prstGeom>
              <a:blipFill>
                <a:blip r:embed="rId3"/>
                <a:stretch>
                  <a:fillRect l="-29032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矩形 79">
            <a:extLst>
              <a:ext uri="{FF2B5EF4-FFF2-40B4-BE49-F238E27FC236}">
                <a16:creationId xmlns:a16="http://schemas.microsoft.com/office/drawing/2014/main" id="{5A674F5D-CC68-1C48-BA78-66A8B6878E29}"/>
              </a:ext>
            </a:extLst>
          </p:cNvPr>
          <p:cNvSpPr/>
          <p:nvPr/>
        </p:nvSpPr>
        <p:spPr>
          <a:xfrm>
            <a:off x="2417620" y="5651450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97" name="Rectangle 83">
            <a:extLst>
              <a:ext uri="{FF2B5EF4-FFF2-40B4-BE49-F238E27FC236}">
                <a16:creationId xmlns:a16="http://schemas.microsoft.com/office/drawing/2014/main" id="{3876EFE8-D69F-0C4C-AC75-B6F386FB2B96}"/>
              </a:ext>
            </a:extLst>
          </p:cNvPr>
          <p:cNvSpPr>
            <a:spLocks noChangeAspect="1"/>
          </p:cNvSpPr>
          <p:nvPr/>
        </p:nvSpPr>
        <p:spPr>
          <a:xfrm>
            <a:off x="2257600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8" name="Rectangle 84">
            <a:extLst>
              <a:ext uri="{FF2B5EF4-FFF2-40B4-BE49-F238E27FC236}">
                <a16:creationId xmlns:a16="http://schemas.microsoft.com/office/drawing/2014/main" id="{2484A270-CBCC-1F40-8568-90FF0CDE1D1F}"/>
              </a:ext>
            </a:extLst>
          </p:cNvPr>
          <p:cNvSpPr>
            <a:spLocks noChangeAspect="1"/>
          </p:cNvSpPr>
          <p:nvPr/>
        </p:nvSpPr>
        <p:spPr>
          <a:xfrm>
            <a:off x="2714800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9" name="Rectangle 85">
            <a:extLst>
              <a:ext uri="{FF2B5EF4-FFF2-40B4-BE49-F238E27FC236}">
                <a16:creationId xmlns:a16="http://schemas.microsoft.com/office/drawing/2014/main" id="{B8358FE3-BB18-8443-BB91-37E175605D4D}"/>
              </a:ext>
            </a:extLst>
          </p:cNvPr>
          <p:cNvSpPr>
            <a:spLocks noChangeAspect="1"/>
          </p:cNvSpPr>
          <p:nvPr/>
        </p:nvSpPr>
        <p:spPr>
          <a:xfrm>
            <a:off x="3167555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0" name="Rectangle 86">
            <a:extLst>
              <a:ext uri="{FF2B5EF4-FFF2-40B4-BE49-F238E27FC236}">
                <a16:creationId xmlns:a16="http://schemas.microsoft.com/office/drawing/2014/main" id="{A8A3B2B0-E331-1A49-A111-286BD83D9DC6}"/>
              </a:ext>
            </a:extLst>
          </p:cNvPr>
          <p:cNvSpPr>
            <a:spLocks noChangeAspect="1"/>
          </p:cNvSpPr>
          <p:nvPr/>
        </p:nvSpPr>
        <p:spPr>
          <a:xfrm>
            <a:off x="3624755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1" name="Rectangle 87">
            <a:extLst>
              <a:ext uri="{FF2B5EF4-FFF2-40B4-BE49-F238E27FC236}">
                <a16:creationId xmlns:a16="http://schemas.microsoft.com/office/drawing/2014/main" id="{04A6B4A8-58DE-1E4C-B52C-4D97C31F9F11}"/>
              </a:ext>
            </a:extLst>
          </p:cNvPr>
          <p:cNvSpPr>
            <a:spLocks noChangeAspect="1"/>
          </p:cNvSpPr>
          <p:nvPr/>
        </p:nvSpPr>
        <p:spPr>
          <a:xfrm>
            <a:off x="2257600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2" name="Rectangle 88">
            <a:extLst>
              <a:ext uri="{FF2B5EF4-FFF2-40B4-BE49-F238E27FC236}">
                <a16:creationId xmlns:a16="http://schemas.microsoft.com/office/drawing/2014/main" id="{923E5EB1-37F6-DB47-8465-8187916B0FD0}"/>
              </a:ext>
            </a:extLst>
          </p:cNvPr>
          <p:cNvSpPr>
            <a:spLocks noChangeAspect="1"/>
          </p:cNvSpPr>
          <p:nvPr/>
        </p:nvSpPr>
        <p:spPr>
          <a:xfrm>
            <a:off x="2714800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3" name="Rectangle 89">
            <a:extLst>
              <a:ext uri="{FF2B5EF4-FFF2-40B4-BE49-F238E27FC236}">
                <a16:creationId xmlns:a16="http://schemas.microsoft.com/office/drawing/2014/main" id="{0FE71453-F326-EA4B-A938-B767D6AD596A}"/>
              </a:ext>
            </a:extLst>
          </p:cNvPr>
          <p:cNvSpPr>
            <a:spLocks noChangeAspect="1"/>
          </p:cNvSpPr>
          <p:nvPr/>
        </p:nvSpPr>
        <p:spPr>
          <a:xfrm>
            <a:off x="3167555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6" name="Rectangle 90">
            <a:extLst>
              <a:ext uri="{FF2B5EF4-FFF2-40B4-BE49-F238E27FC236}">
                <a16:creationId xmlns:a16="http://schemas.microsoft.com/office/drawing/2014/main" id="{EC0E13F8-5C7A-5745-8747-59103D1EBB0D}"/>
              </a:ext>
            </a:extLst>
          </p:cNvPr>
          <p:cNvSpPr>
            <a:spLocks noChangeAspect="1"/>
          </p:cNvSpPr>
          <p:nvPr/>
        </p:nvSpPr>
        <p:spPr>
          <a:xfrm>
            <a:off x="3624755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7" name="Rectangle 91">
            <a:extLst>
              <a:ext uri="{FF2B5EF4-FFF2-40B4-BE49-F238E27FC236}">
                <a16:creationId xmlns:a16="http://schemas.microsoft.com/office/drawing/2014/main" id="{014A713A-52D9-5449-A060-A8FE58BA1646}"/>
              </a:ext>
            </a:extLst>
          </p:cNvPr>
          <p:cNvSpPr>
            <a:spLocks noChangeAspect="1"/>
          </p:cNvSpPr>
          <p:nvPr/>
        </p:nvSpPr>
        <p:spPr>
          <a:xfrm>
            <a:off x="2257600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8" name="Rectangle 92">
            <a:extLst>
              <a:ext uri="{FF2B5EF4-FFF2-40B4-BE49-F238E27FC236}">
                <a16:creationId xmlns:a16="http://schemas.microsoft.com/office/drawing/2014/main" id="{97DF08B7-42BD-4F49-A230-E51312AB5E5D}"/>
              </a:ext>
            </a:extLst>
          </p:cNvPr>
          <p:cNvSpPr>
            <a:spLocks noChangeAspect="1"/>
          </p:cNvSpPr>
          <p:nvPr/>
        </p:nvSpPr>
        <p:spPr>
          <a:xfrm>
            <a:off x="2714800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10" name="Rectangle 93">
            <a:extLst>
              <a:ext uri="{FF2B5EF4-FFF2-40B4-BE49-F238E27FC236}">
                <a16:creationId xmlns:a16="http://schemas.microsoft.com/office/drawing/2014/main" id="{923A946B-416E-F84E-8CF4-6BB362F9B071}"/>
              </a:ext>
            </a:extLst>
          </p:cNvPr>
          <p:cNvSpPr>
            <a:spLocks noChangeAspect="1"/>
          </p:cNvSpPr>
          <p:nvPr/>
        </p:nvSpPr>
        <p:spPr>
          <a:xfrm>
            <a:off x="3167555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11" name="Rectangle 94">
            <a:extLst>
              <a:ext uri="{FF2B5EF4-FFF2-40B4-BE49-F238E27FC236}">
                <a16:creationId xmlns:a16="http://schemas.microsoft.com/office/drawing/2014/main" id="{F94B1E3D-A629-8F42-842F-053970BED0A1}"/>
              </a:ext>
            </a:extLst>
          </p:cNvPr>
          <p:cNvSpPr>
            <a:spLocks noChangeAspect="1"/>
          </p:cNvSpPr>
          <p:nvPr/>
        </p:nvSpPr>
        <p:spPr>
          <a:xfrm>
            <a:off x="3624755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12" name="Rectangle 95">
            <a:extLst>
              <a:ext uri="{FF2B5EF4-FFF2-40B4-BE49-F238E27FC236}">
                <a16:creationId xmlns:a16="http://schemas.microsoft.com/office/drawing/2014/main" id="{DF188D7C-0DD3-F848-9AF1-5962AD9EDDCD}"/>
              </a:ext>
            </a:extLst>
          </p:cNvPr>
          <p:cNvSpPr>
            <a:spLocks noChangeAspect="1"/>
          </p:cNvSpPr>
          <p:nvPr/>
        </p:nvSpPr>
        <p:spPr>
          <a:xfrm>
            <a:off x="2257600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13" name="Rectangle 96">
            <a:extLst>
              <a:ext uri="{FF2B5EF4-FFF2-40B4-BE49-F238E27FC236}">
                <a16:creationId xmlns:a16="http://schemas.microsoft.com/office/drawing/2014/main" id="{F90FC97A-5035-C948-AC24-A8947D8AC089}"/>
              </a:ext>
            </a:extLst>
          </p:cNvPr>
          <p:cNvSpPr>
            <a:spLocks noChangeAspect="1"/>
          </p:cNvSpPr>
          <p:nvPr/>
        </p:nvSpPr>
        <p:spPr>
          <a:xfrm>
            <a:off x="2714800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14" name="Rectangle 97">
            <a:extLst>
              <a:ext uri="{FF2B5EF4-FFF2-40B4-BE49-F238E27FC236}">
                <a16:creationId xmlns:a16="http://schemas.microsoft.com/office/drawing/2014/main" id="{E8193A91-4D31-A643-AD63-76CFBC1D60DE}"/>
              </a:ext>
            </a:extLst>
          </p:cNvPr>
          <p:cNvSpPr>
            <a:spLocks noChangeAspect="1"/>
          </p:cNvSpPr>
          <p:nvPr/>
        </p:nvSpPr>
        <p:spPr>
          <a:xfrm>
            <a:off x="3167555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15" name="Rectangle 98">
            <a:extLst>
              <a:ext uri="{FF2B5EF4-FFF2-40B4-BE49-F238E27FC236}">
                <a16:creationId xmlns:a16="http://schemas.microsoft.com/office/drawing/2014/main" id="{4149323C-6ABC-494E-AF6E-E18F4DD29385}"/>
              </a:ext>
            </a:extLst>
          </p:cNvPr>
          <p:cNvSpPr>
            <a:spLocks noChangeAspect="1"/>
          </p:cNvSpPr>
          <p:nvPr/>
        </p:nvSpPr>
        <p:spPr>
          <a:xfrm>
            <a:off x="3624755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16" name="Oval 99">
            <a:extLst>
              <a:ext uri="{FF2B5EF4-FFF2-40B4-BE49-F238E27FC236}">
                <a16:creationId xmlns:a16="http://schemas.microsoft.com/office/drawing/2014/main" id="{D15E832B-523A-BC45-95F9-252BC3B690D3}"/>
              </a:ext>
            </a:extLst>
          </p:cNvPr>
          <p:cNvSpPr>
            <a:spLocks noChangeAspect="1"/>
          </p:cNvSpPr>
          <p:nvPr/>
        </p:nvSpPr>
        <p:spPr>
          <a:xfrm>
            <a:off x="2303320" y="342195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1</a:t>
            </a:r>
          </a:p>
        </p:txBody>
      </p:sp>
      <p:sp>
        <p:nvSpPr>
          <p:cNvPr id="117" name="Oval 100">
            <a:extLst>
              <a:ext uri="{FF2B5EF4-FFF2-40B4-BE49-F238E27FC236}">
                <a16:creationId xmlns:a16="http://schemas.microsoft.com/office/drawing/2014/main" id="{811E2C82-8336-F54F-B238-086124261DEF}"/>
              </a:ext>
            </a:extLst>
          </p:cNvPr>
          <p:cNvSpPr>
            <a:spLocks noChangeAspect="1"/>
          </p:cNvSpPr>
          <p:nvPr/>
        </p:nvSpPr>
        <p:spPr>
          <a:xfrm>
            <a:off x="2760520" y="389756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4</a:t>
            </a:r>
          </a:p>
        </p:txBody>
      </p:sp>
      <p:sp>
        <p:nvSpPr>
          <p:cNvPr id="118" name="Oval 101">
            <a:extLst>
              <a:ext uri="{FF2B5EF4-FFF2-40B4-BE49-F238E27FC236}">
                <a16:creationId xmlns:a16="http://schemas.microsoft.com/office/drawing/2014/main" id="{AB1836BA-88A8-2A4C-93AC-2E7C784E6C06}"/>
              </a:ext>
            </a:extLst>
          </p:cNvPr>
          <p:cNvSpPr>
            <a:spLocks noChangeAspect="1"/>
          </p:cNvSpPr>
          <p:nvPr/>
        </p:nvSpPr>
        <p:spPr>
          <a:xfrm>
            <a:off x="3670475" y="3896853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5</a:t>
            </a:r>
          </a:p>
        </p:txBody>
      </p:sp>
      <p:sp>
        <p:nvSpPr>
          <p:cNvPr id="119" name="Oval 103">
            <a:extLst>
              <a:ext uri="{FF2B5EF4-FFF2-40B4-BE49-F238E27FC236}">
                <a16:creationId xmlns:a16="http://schemas.microsoft.com/office/drawing/2014/main" id="{51BCD63C-EBD7-D242-8C57-445013765BA0}"/>
              </a:ext>
            </a:extLst>
          </p:cNvPr>
          <p:cNvSpPr>
            <a:spLocks noChangeAspect="1"/>
          </p:cNvSpPr>
          <p:nvPr/>
        </p:nvSpPr>
        <p:spPr>
          <a:xfrm>
            <a:off x="2303320" y="389756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3</a:t>
            </a:r>
          </a:p>
        </p:txBody>
      </p:sp>
      <p:sp>
        <p:nvSpPr>
          <p:cNvPr id="126" name="Oval 105">
            <a:extLst>
              <a:ext uri="{FF2B5EF4-FFF2-40B4-BE49-F238E27FC236}">
                <a16:creationId xmlns:a16="http://schemas.microsoft.com/office/drawing/2014/main" id="{6D5BCA1D-67AD-7C4B-86F5-FACF2F913CC5}"/>
              </a:ext>
            </a:extLst>
          </p:cNvPr>
          <p:cNvSpPr>
            <a:spLocks noChangeAspect="1"/>
          </p:cNvSpPr>
          <p:nvPr/>
        </p:nvSpPr>
        <p:spPr>
          <a:xfrm>
            <a:off x="2303320" y="484689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6</a:t>
            </a:r>
          </a:p>
        </p:txBody>
      </p:sp>
      <p:sp>
        <p:nvSpPr>
          <p:cNvPr id="127" name="Oval 99">
            <a:extLst>
              <a:ext uri="{FF2B5EF4-FFF2-40B4-BE49-F238E27FC236}">
                <a16:creationId xmlns:a16="http://schemas.microsoft.com/office/drawing/2014/main" id="{0EED7CAD-A8C5-BA45-9299-366E51C24FE9}"/>
              </a:ext>
            </a:extLst>
          </p:cNvPr>
          <p:cNvSpPr>
            <a:spLocks noChangeAspect="1"/>
          </p:cNvSpPr>
          <p:nvPr/>
        </p:nvSpPr>
        <p:spPr>
          <a:xfrm>
            <a:off x="3213275" y="342195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14DA10F1-8000-A947-A4E8-ADB9A0B4BCD4}"/>
                  </a:ext>
                </a:extLst>
              </p:cNvPr>
              <p:cNvSpPr txBox="1"/>
              <p:nvPr/>
            </p:nvSpPr>
            <p:spPr>
              <a:xfrm>
                <a:off x="4423301" y="4178165"/>
                <a:ext cx="304571" cy="369332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14DA10F1-8000-A947-A4E8-ADB9A0B4B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01" y="4178165"/>
                <a:ext cx="304571" cy="369332"/>
              </a:xfrm>
              <a:prstGeom prst="rect">
                <a:avLst/>
              </a:prstGeom>
              <a:blipFill>
                <a:blip r:embed="rId4"/>
                <a:stretch>
                  <a:fillRect l="-12000" r="-12000"/>
                </a:stretch>
              </a:blipFill>
              <a:ln w="349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C427D80E-A2D4-3A40-9405-BE412718308E}"/>
                  </a:ext>
                </a:extLst>
              </p:cNvPr>
              <p:cNvSpPr txBox="1"/>
              <p:nvPr/>
            </p:nvSpPr>
            <p:spPr>
              <a:xfrm>
                <a:off x="7346328" y="4178165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C427D80E-A2D4-3A40-9405-BE4127183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28" y="4178165"/>
                <a:ext cx="314189" cy="369332"/>
              </a:xfrm>
              <a:prstGeom prst="rect">
                <a:avLst/>
              </a:prstGeom>
              <a:blipFill>
                <a:blip r:embed="rId5"/>
                <a:stretch>
                  <a:fillRect l="-7692" r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Rectangle 83">
            <a:extLst>
              <a:ext uri="{FF2B5EF4-FFF2-40B4-BE49-F238E27FC236}">
                <a16:creationId xmlns:a16="http://schemas.microsoft.com/office/drawing/2014/main" id="{65B434BF-33FB-504F-B7E8-68B42FB9ACCE}"/>
              </a:ext>
            </a:extLst>
          </p:cNvPr>
          <p:cNvSpPr>
            <a:spLocks noChangeAspect="1"/>
          </p:cNvSpPr>
          <p:nvPr/>
        </p:nvSpPr>
        <p:spPr>
          <a:xfrm>
            <a:off x="5069218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31" name="Rectangle 84">
            <a:extLst>
              <a:ext uri="{FF2B5EF4-FFF2-40B4-BE49-F238E27FC236}">
                <a16:creationId xmlns:a16="http://schemas.microsoft.com/office/drawing/2014/main" id="{B02F0919-DA52-1E4C-B707-564013CB8E63}"/>
              </a:ext>
            </a:extLst>
          </p:cNvPr>
          <p:cNvSpPr>
            <a:spLocks noChangeAspect="1"/>
          </p:cNvSpPr>
          <p:nvPr/>
        </p:nvSpPr>
        <p:spPr>
          <a:xfrm>
            <a:off x="5526418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32" name="Rectangle 85">
            <a:extLst>
              <a:ext uri="{FF2B5EF4-FFF2-40B4-BE49-F238E27FC236}">
                <a16:creationId xmlns:a16="http://schemas.microsoft.com/office/drawing/2014/main" id="{997CCC2F-6525-D447-B273-13A3DF246C16}"/>
              </a:ext>
            </a:extLst>
          </p:cNvPr>
          <p:cNvSpPr>
            <a:spLocks noChangeAspect="1"/>
          </p:cNvSpPr>
          <p:nvPr/>
        </p:nvSpPr>
        <p:spPr>
          <a:xfrm>
            <a:off x="5979173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33" name="Rectangle 86">
            <a:extLst>
              <a:ext uri="{FF2B5EF4-FFF2-40B4-BE49-F238E27FC236}">
                <a16:creationId xmlns:a16="http://schemas.microsoft.com/office/drawing/2014/main" id="{B8E5C6BF-3732-EE4E-B8BD-CBC88D7E5DB2}"/>
              </a:ext>
            </a:extLst>
          </p:cNvPr>
          <p:cNvSpPr>
            <a:spLocks noChangeAspect="1"/>
          </p:cNvSpPr>
          <p:nvPr/>
        </p:nvSpPr>
        <p:spPr>
          <a:xfrm>
            <a:off x="6436373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34" name="Rectangle 87">
            <a:extLst>
              <a:ext uri="{FF2B5EF4-FFF2-40B4-BE49-F238E27FC236}">
                <a16:creationId xmlns:a16="http://schemas.microsoft.com/office/drawing/2014/main" id="{497B4D5A-A096-6C4C-B234-459F7A3B30EC}"/>
              </a:ext>
            </a:extLst>
          </p:cNvPr>
          <p:cNvSpPr>
            <a:spLocks noChangeAspect="1"/>
          </p:cNvSpPr>
          <p:nvPr/>
        </p:nvSpPr>
        <p:spPr>
          <a:xfrm>
            <a:off x="5069218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35" name="Rectangle 88">
            <a:extLst>
              <a:ext uri="{FF2B5EF4-FFF2-40B4-BE49-F238E27FC236}">
                <a16:creationId xmlns:a16="http://schemas.microsoft.com/office/drawing/2014/main" id="{7914EE0B-874D-CE4B-990F-F9CE945DD48A}"/>
              </a:ext>
            </a:extLst>
          </p:cNvPr>
          <p:cNvSpPr>
            <a:spLocks noChangeAspect="1"/>
          </p:cNvSpPr>
          <p:nvPr/>
        </p:nvSpPr>
        <p:spPr>
          <a:xfrm>
            <a:off x="5526418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36" name="Rectangle 89">
            <a:extLst>
              <a:ext uri="{FF2B5EF4-FFF2-40B4-BE49-F238E27FC236}">
                <a16:creationId xmlns:a16="http://schemas.microsoft.com/office/drawing/2014/main" id="{46281ECE-D559-E240-BB8C-CABB719238CE}"/>
              </a:ext>
            </a:extLst>
          </p:cNvPr>
          <p:cNvSpPr>
            <a:spLocks noChangeAspect="1"/>
          </p:cNvSpPr>
          <p:nvPr/>
        </p:nvSpPr>
        <p:spPr>
          <a:xfrm>
            <a:off x="5979173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37" name="Rectangle 90">
            <a:extLst>
              <a:ext uri="{FF2B5EF4-FFF2-40B4-BE49-F238E27FC236}">
                <a16:creationId xmlns:a16="http://schemas.microsoft.com/office/drawing/2014/main" id="{4B2785BC-BBB5-1C4C-8451-13F819E7579D}"/>
              </a:ext>
            </a:extLst>
          </p:cNvPr>
          <p:cNvSpPr>
            <a:spLocks noChangeAspect="1"/>
          </p:cNvSpPr>
          <p:nvPr/>
        </p:nvSpPr>
        <p:spPr>
          <a:xfrm>
            <a:off x="6436373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38" name="Rectangle 91">
            <a:extLst>
              <a:ext uri="{FF2B5EF4-FFF2-40B4-BE49-F238E27FC236}">
                <a16:creationId xmlns:a16="http://schemas.microsoft.com/office/drawing/2014/main" id="{61AE6936-A8E3-324E-A1E6-B1AF2A866874}"/>
              </a:ext>
            </a:extLst>
          </p:cNvPr>
          <p:cNvSpPr>
            <a:spLocks noChangeAspect="1"/>
          </p:cNvSpPr>
          <p:nvPr/>
        </p:nvSpPr>
        <p:spPr>
          <a:xfrm>
            <a:off x="5069218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39" name="Rectangle 92">
            <a:extLst>
              <a:ext uri="{FF2B5EF4-FFF2-40B4-BE49-F238E27FC236}">
                <a16:creationId xmlns:a16="http://schemas.microsoft.com/office/drawing/2014/main" id="{2041102B-FA06-0F4B-AD11-6C58DB322263}"/>
              </a:ext>
            </a:extLst>
          </p:cNvPr>
          <p:cNvSpPr>
            <a:spLocks noChangeAspect="1"/>
          </p:cNvSpPr>
          <p:nvPr/>
        </p:nvSpPr>
        <p:spPr>
          <a:xfrm>
            <a:off x="5526418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40" name="Rectangle 93">
            <a:extLst>
              <a:ext uri="{FF2B5EF4-FFF2-40B4-BE49-F238E27FC236}">
                <a16:creationId xmlns:a16="http://schemas.microsoft.com/office/drawing/2014/main" id="{4F76A509-09DF-2947-B6FC-181EFD183E9D}"/>
              </a:ext>
            </a:extLst>
          </p:cNvPr>
          <p:cNvSpPr>
            <a:spLocks noChangeAspect="1"/>
          </p:cNvSpPr>
          <p:nvPr/>
        </p:nvSpPr>
        <p:spPr>
          <a:xfrm>
            <a:off x="5979173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41" name="Rectangle 94">
            <a:extLst>
              <a:ext uri="{FF2B5EF4-FFF2-40B4-BE49-F238E27FC236}">
                <a16:creationId xmlns:a16="http://schemas.microsoft.com/office/drawing/2014/main" id="{74E2C7DC-FBC4-A849-91B1-2B0A946B02AE}"/>
              </a:ext>
            </a:extLst>
          </p:cNvPr>
          <p:cNvSpPr>
            <a:spLocks noChangeAspect="1"/>
          </p:cNvSpPr>
          <p:nvPr/>
        </p:nvSpPr>
        <p:spPr>
          <a:xfrm>
            <a:off x="6436373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42" name="Rectangle 95">
            <a:extLst>
              <a:ext uri="{FF2B5EF4-FFF2-40B4-BE49-F238E27FC236}">
                <a16:creationId xmlns:a16="http://schemas.microsoft.com/office/drawing/2014/main" id="{24692315-7AC8-5F4A-9F17-88CD2175CD58}"/>
              </a:ext>
            </a:extLst>
          </p:cNvPr>
          <p:cNvSpPr>
            <a:spLocks noChangeAspect="1"/>
          </p:cNvSpPr>
          <p:nvPr/>
        </p:nvSpPr>
        <p:spPr>
          <a:xfrm>
            <a:off x="5069218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43" name="Rectangle 96">
            <a:extLst>
              <a:ext uri="{FF2B5EF4-FFF2-40B4-BE49-F238E27FC236}">
                <a16:creationId xmlns:a16="http://schemas.microsoft.com/office/drawing/2014/main" id="{AD1C1C8D-80B1-1548-A84B-8977A93C39F6}"/>
              </a:ext>
            </a:extLst>
          </p:cNvPr>
          <p:cNvSpPr>
            <a:spLocks noChangeAspect="1"/>
          </p:cNvSpPr>
          <p:nvPr/>
        </p:nvSpPr>
        <p:spPr>
          <a:xfrm>
            <a:off x="5526418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44" name="Rectangle 97">
            <a:extLst>
              <a:ext uri="{FF2B5EF4-FFF2-40B4-BE49-F238E27FC236}">
                <a16:creationId xmlns:a16="http://schemas.microsoft.com/office/drawing/2014/main" id="{EBAE5988-224A-D44A-B022-EA99E31C38E9}"/>
              </a:ext>
            </a:extLst>
          </p:cNvPr>
          <p:cNvSpPr>
            <a:spLocks noChangeAspect="1"/>
          </p:cNvSpPr>
          <p:nvPr/>
        </p:nvSpPr>
        <p:spPr>
          <a:xfrm>
            <a:off x="5979173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45" name="Rectangle 98">
            <a:extLst>
              <a:ext uri="{FF2B5EF4-FFF2-40B4-BE49-F238E27FC236}">
                <a16:creationId xmlns:a16="http://schemas.microsoft.com/office/drawing/2014/main" id="{4321BB2A-F3CF-1A40-A7AF-FEA912E9E947}"/>
              </a:ext>
            </a:extLst>
          </p:cNvPr>
          <p:cNvSpPr>
            <a:spLocks noChangeAspect="1"/>
          </p:cNvSpPr>
          <p:nvPr/>
        </p:nvSpPr>
        <p:spPr>
          <a:xfrm>
            <a:off x="6436373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Oval 99">
                <a:extLst>
                  <a:ext uri="{FF2B5EF4-FFF2-40B4-BE49-F238E27FC236}">
                    <a16:creationId xmlns:a16="http://schemas.microsoft.com/office/drawing/2014/main" id="{4359A896-D686-5C43-A1EA-0183A0DD58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4938" y="342284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46" name="Oval 99">
                <a:extLst>
                  <a:ext uri="{FF2B5EF4-FFF2-40B4-BE49-F238E27FC236}">
                    <a16:creationId xmlns:a16="http://schemas.microsoft.com/office/drawing/2014/main" id="{4359A896-D686-5C43-A1EA-0183A0DD5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38" y="3422842"/>
                <a:ext cx="365760" cy="365760"/>
              </a:xfrm>
              <a:prstGeom prst="ellipse">
                <a:avLst/>
              </a:prstGeom>
              <a:blipFill>
                <a:blip r:embed="rId6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Oval 100">
                <a:extLst>
                  <a:ext uri="{FF2B5EF4-FFF2-40B4-BE49-F238E27FC236}">
                    <a16:creationId xmlns:a16="http://schemas.microsoft.com/office/drawing/2014/main" id="{FD4F14B5-574C-924A-B8A2-845A4AB115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72138" y="389845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47" name="Oval 100">
                <a:extLst>
                  <a:ext uri="{FF2B5EF4-FFF2-40B4-BE49-F238E27FC236}">
                    <a16:creationId xmlns:a16="http://schemas.microsoft.com/office/drawing/2014/main" id="{FD4F14B5-574C-924A-B8A2-845A4AB11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38" y="3898457"/>
                <a:ext cx="365760" cy="365760"/>
              </a:xfrm>
              <a:prstGeom prst="ellipse">
                <a:avLst/>
              </a:prstGeom>
              <a:blipFill>
                <a:blip r:embed="rId7"/>
                <a:stretch>
                  <a:fillRect l="-16129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Oval 101">
                <a:extLst>
                  <a:ext uri="{FF2B5EF4-FFF2-40B4-BE49-F238E27FC236}">
                    <a16:creationId xmlns:a16="http://schemas.microsoft.com/office/drawing/2014/main" id="{0ABD6D6D-5F90-6645-8C9B-998A250AE0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4893" y="437280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48" name="Oval 101">
                <a:extLst>
                  <a:ext uri="{FF2B5EF4-FFF2-40B4-BE49-F238E27FC236}">
                    <a16:creationId xmlns:a16="http://schemas.microsoft.com/office/drawing/2014/main" id="{0ABD6D6D-5F90-6645-8C9B-998A250AE0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893" y="4372802"/>
                <a:ext cx="365760" cy="365760"/>
              </a:xfrm>
              <a:prstGeom prst="ellipse">
                <a:avLst/>
              </a:prstGeom>
              <a:blipFill>
                <a:blip r:embed="rId8"/>
                <a:stretch>
                  <a:fillRect l="-9677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Oval 102">
                <a:extLst>
                  <a:ext uri="{FF2B5EF4-FFF2-40B4-BE49-F238E27FC236}">
                    <a16:creationId xmlns:a16="http://schemas.microsoft.com/office/drawing/2014/main" id="{6BD44C5F-CCB6-3A46-8DFB-F3061AE31F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2093" y="484841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49" name="Oval 102">
                <a:extLst>
                  <a:ext uri="{FF2B5EF4-FFF2-40B4-BE49-F238E27FC236}">
                    <a16:creationId xmlns:a16="http://schemas.microsoft.com/office/drawing/2014/main" id="{6BD44C5F-CCB6-3A46-8DFB-F3061AE31F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093" y="4848417"/>
                <a:ext cx="365760" cy="365760"/>
              </a:xfrm>
              <a:prstGeom prst="ellipse">
                <a:avLst/>
              </a:prstGeom>
              <a:blipFill>
                <a:blip r:embed="rId9"/>
                <a:stretch>
                  <a:fillRect l="-12903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Oval 103">
                <a:extLst>
                  <a:ext uri="{FF2B5EF4-FFF2-40B4-BE49-F238E27FC236}">
                    <a16:creationId xmlns:a16="http://schemas.microsoft.com/office/drawing/2014/main" id="{B401FD2F-B720-3B42-B948-D56B445F29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4938" y="389845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50" name="Oval 103">
                <a:extLst>
                  <a:ext uri="{FF2B5EF4-FFF2-40B4-BE49-F238E27FC236}">
                    <a16:creationId xmlns:a16="http://schemas.microsoft.com/office/drawing/2014/main" id="{B401FD2F-B720-3B42-B948-D56B445F2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38" y="3898457"/>
                <a:ext cx="365760" cy="365760"/>
              </a:xfrm>
              <a:prstGeom prst="ellipse">
                <a:avLst/>
              </a:prstGeom>
              <a:blipFill>
                <a:blip r:embed="rId10"/>
                <a:stretch>
                  <a:fillRect l="-12903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Oval 105">
                <a:extLst>
                  <a:ext uri="{FF2B5EF4-FFF2-40B4-BE49-F238E27FC236}">
                    <a16:creationId xmlns:a16="http://schemas.microsoft.com/office/drawing/2014/main" id="{E590B882-BE9A-E24B-A8D0-624CF8F074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4938" y="484778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151" name="Oval 105">
                <a:extLst>
                  <a:ext uri="{FF2B5EF4-FFF2-40B4-BE49-F238E27FC236}">
                    <a16:creationId xmlns:a16="http://schemas.microsoft.com/office/drawing/2014/main" id="{E590B882-BE9A-E24B-A8D0-624CF8F07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38" y="4847782"/>
                <a:ext cx="365760" cy="365760"/>
              </a:xfrm>
              <a:prstGeom prst="ellipse">
                <a:avLst/>
              </a:prstGeom>
              <a:blipFill>
                <a:blip r:embed="rId11"/>
                <a:stretch>
                  <a:fillRect l="-12903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Oval 99">
                <a:extLst>
                  <a:ext uri="{FF2B5EF4-FFF2-40B4-BE49-F238E27FC236}">
                    <a16:creationId xmlns:a16="http://schemas.microsoft.com/office/drawing/2014/main" id="{066B6BB6-B0A9-8341-806A-50F657924D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4893" y="342284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52" name="Oval 99">
                <a:extLst>
                  <a:ext uri="{FF2B5EF4-FFF2-40B4-BE49-F238E27FC236}">
                    <a16:creationId xmlns:a16="http://schemas.microsoft.com/office/drawing/2014/main" id="{066B6BB6-B0A9-8341-806A-50F657924D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893" y="3422842"/>
                <a:ext cx="365760" cy="365760"/>
              </a:xfrm>
              <a:prstGeom prst="ellipse">
                <a:avLst/>
              </a:prstGeom>
              <a:blipFill>
                <a:blip r:embed="rId12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Rectangle 83">
            <a:extLst>
              <a:ext uri="{FF2B5EF4-FFF2-40B4-BE49-F238E27FC236}">
                <a16:creationId xmlns:a16="http://schemas.microsoft.com/office/drawing/2014/main" id="{F73D7DD9-E2F5-AF43-BECD-32F16A1862B7}"/>
              </a:ext>
            </a:extLst>
          </p:cNvPr>
          <p:cNvSpPr>
            <a:spLocks noChangeAspect="1"/>
          </p:cNvSpPr>
          <p:nvPr/>
        </p:nvSpPr>
        <p:spPr>
          <a:xfrm>
            <a:off x="8110045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54" name="Rectangle 84">
            <a:extLst>
              <a:ext uri="{FF2B5EF4-FFF2-40B4-BE49-F238E27FC236}">
                <a16:creationId xmlns:a16="http://schemas.microsoft.com/office/drawing/2014/main" id="{7210B5EE-0F1D-444F-85A5-EA7C3C9A3A14}"/>
              </a:ext>
            </a:extLst>
          </p:cNvPr>
          <p:cNvSpPr>
            <a:spLocks noChangeAspect="1"/>
          </p:cNvSpPr>
          <p:nvPr/>
        </p:nvSpPr>
        <p:spPr>
          <a:xfrm>
            <a:off x="8567245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55" name="Rectangle 85">
            <a:extLst>
              <a:ext uri="{FF2B5EF4-FFF2-40B4-BE49-F238E27FC236}">
                <a16:creationId xmlns:a16="http://schemas.microsoft.com/office/drawing/2014/main" id="{F872ED8D-B034-5649-A7F3-C48EAC9BA605}"/>
              </a:ext>
            </a:extLst>
          </p:cNvPr>
          <p:cNvSpPr>
            <a:spLocks noChangeAspect="1"/>
          </p:cNvSpPr>
          <p:nvPr/>
        </p:nvSpPr>
        <p:spPr>
          <a:xfrm>
            <a:off x="9020000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56" name="Rectangle 86">
            <a:extLst>
              <a:ext uri="{FF2B5EF4-FFF2-40B4-BE49-F238E27FC236}">
                <a16:creationId xmlns:a16="http://schemas.microsoft.com/office/drawing/2014/main" id="{316C5B50-5531-6049-9D24-8E104C8A9051}"/>
              </a:ext>
            </a:extLst>
          </p:cNvPr>
          <p:cNvSpPr>
            <a:spLocks noChangeAspect="1"/>
          </p:cNvSpPr>
          <p:nvPr/>
        </p:nvSpPr>
        <p:spPr>
          <a:xfrm>
            <a:off x="9477200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57" name="Rectangle 87">
            <a:extLst>
              <a:ext uri="{FF2B5EF4-FFF2-40B4-BE49-F238E27FC236}">
                <a16:creationId xmlns:a16="http://schemas.microsoft.com/office/drawing/2014/main" id="{B7A04916-7392-8147-86DF-D8AD6B5ABF55}"/>
              </a:ext>
            </a:extLst>
          </p:cNvPr>
          <p:cNvSpPr>
            <a:spLocks noChangeAspect="1"/>
          </p:cNvSpPr>
          <p:nvPr/>
        </p:nvSpPr>
        <p:spPr>
          <a:xfrm>
            <a:off x="8110045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58" name="Rectangle 88">
            <a:extLst>
              <a:ext uri="{FF2B5EF4-FFF2-40B4-BE49-F238E27FC236}">
                <a16:creationId xmlns:a16="http://schemas.microsoft.com/office/drawing/2014/main" id="{ED5DC580-B8BC-9244-B216-3B3421432E52}"/>
              </a:ext>
            </a:extLst>
          </p:cNvPr>
          <p:cNvSpPr>
            <a:spLocks noChangeAspect="1"/>
          </p:cNvSpPr>
          <p:nvPr/>
        </p:nvSpPr>
        <p:spPr>
          <a:xfrm>
            <a:off x="8567245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59" name="Rectangle 89">
            <a:extLst>
              <a:ext uri="{FF2B5EF4-FFF2-40B4-BE49-F238E27FC236}">
                <a16:creationId xmlns:a16="http://schemas.microsoft.com/office/drawing/2014/main" id="{3D627C36-862D-C043-90F4-D945F63E6662}"/>
              </a:ext>
            </a:extLst>
          </p:cNvPr>
          <p:cNvSpPr>
            <a:spLocks noChangeAspect="1"/>
          </p:cNvSpPr>
          <p:nvPr/>
        </p:nvSpPr>
        <p:spPr>
          <a:xfrm>
            <a:off x="9020000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0" name="Rectangle 90">
            <a:extLst>
              <a:ext uri="{FF2B5EF4-FFF2-40B4-BE49-F238E27FC236}">
                <a16:creationId xmlns:a16="http://schemas.microsoft.com/office/drawing/2014/main" id="{970A5B28-C4BC-954C-AD44-122C749415E9}"/>
              </a:ext>
            </a:extLst>
          </p:cNvPr>
          <p:cNvSpPr>
            <a:spLocks noChangeAspect="1"/>
          </p:cNvSpPr>
          <p:nvPr/>
        </p:nvSpPr>
        <p:spPr>
          <a:xfrm>
            <a:off x="9477200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1" name="Rectangle 91">
            <a:extLst>
              <a:ext uri="{FF2B5EF4-FFF2-40B4-BE49-F238E27FC236}">
                <a16:creationId xmlns:a16="http://schemas.microsoft.com/office/drawing/2014/main" id="{2D9E3F34-BC24-7B4A-9E15-DF9E125819A3}"/>
              </a:ext>
            </a:extLst>
          </p:cNvPr>
          <p:cNvSpPr>
            <a:spLocks noChangeAspect="1"/>
          </p:cNvSpPr>
          <p:nvPr/>
        </p:nvSpPr>
        <p:spPr>
          <a:xfrm>
            <a:off x="8110045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2" name="Rectangle 92">
            <a:extLst>
              <a:ext uri="{FF2B5EF4-FFF2-40B4-BE49-F238E27FC236}">
                <a16:creationId xmlns:a16="http://schemas.microsoft.com/office/drawing/2014/main" id="{9A10DED5-DAAA-794B-AA07-F3D45005BE1B}"/>
              </a:ext>
            </a:extLst>
          </p:cNvPr>
          <p:cNvSpPr>
            <a:spLocks noChangeAspect="1"/>
          </p:cNvSpPr>
          <p:nvPr/>
        </p:nvSpPr>
        <p:spPr>
          <a:xfrm>
            <a:off x="8567245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3" name="Rectangle 93">
            <a:extLst>
              <a:ext uri="{FF2B5EF4-FFF2-40B4-BE49-F238E27FC236}">
                <a16:creationId xmlns:a16="http://schemas.microsoft.com/office/drawing/2014/main" id="{204ABB9D-FD2B-3049-B19D-063AE39C1059}"/>
              </a:ext>
            </a:extLst>
          </p:cNvPr>
          <p:cNvSpPr>
            <a:spLocks noChangeAspect="1"/>
          </p:cNvSpPr>
          <p:nvPr/>
        </p:nvSpPr>
        <p:spPr>
          <a:xfrm>
            <a:off x="9020000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4" name="Rectangle 94">
            <a:extLst>
              <a:ext uri="{FF2B5EF4-FFF2-40B4-BE49-F238E27FC236}">
                <a16:creationId xmlns:a16="http://schemas.microsoft.com/office/drawing/2014/main" id="{8B8407BE-80DA-A740-B80B-357D109AD0BE}"/>
              </a:ext>
            </a:extLst>
          </p:cNvPr>
          <p:cNvSpPr>
            <a:spLocks noChangeAspect="1"/>
          </p:cNvSpPr>
          <p:nvPr/>
        </p:nvSpPr>
        <p:spPr>
          <a:xfrm>
            <a:off x="9477200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5" name="Rectangle 95">
            <a:extLst>
              <a:ext uri="{FF2B5EF4-FFF2-40B4-BE49-F238E27FC236}">
                <a16:creationId xmlns:a16="http://schemas.microsoft.com/office/drawing/2014/main" id="{10CC7B2D-BC2F-5D4D-82E0-3E3A2CF61201}"/>
              </a:ext>
            </a:extLst>
          </p:cNvPr>
          <p:cNvSpPr>
            <a:spLocks noChangeAspect="1"/>
          </p:cNvSpPr>
          <p:nvPr/>
        </p:nvSpPr>
        <p:spPr>
          <a:xfrm>
            <a:off x="8110045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6" name="Rectangle 96">
            <a:extLst>
              <a:ext uri="{FF2B5EF4-FFF2-40B4-BE49-F238E27FC236}">
                <a16:creationId xmlns:a16="http://schemas.microsoft.com/office/drawing/2014/main" id="{3D6A2837-539C-B641-A595-A0CBE52DB2EA}"/>
              </a:ext>
            </a:extLst>
          </p:cNvPr>
          <p:cNvSpPr>
            <a:spLocks noChangeAspect="1"/>
          </p:cNvSpPr>
          <p:nvPr/>
        </p:nvSpPr>
        <p:spPr>
          <a:xfrm>
            <a:off x="8567245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7" name="Rectangle 97">
            <a:extLst>
              <a:ext uri="{FF2B5EF4-FFF2-40B4-BE49-F238E27FC236}">
                <a16:creationId xmlns:a16="http://schemas.microsoft.com/office/drawing/2014/main" id="{6B8E7418-0FBC-764F-9F91-105E6A4FC984}"/>
              </a:ext>
            </a:extLst>
          </p:cNvPr>
          <p:cNvSpPr>
            <a:spLocks noChangeAspect="1"/>
          </p:cNvSpPr>
          <p:nvPr/>
        </p:nvSpPr>
        <p:spPr>
          <a:xfrm>
            <a:off x="9020000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8" name="Rectangle 98">
            <a:extLst>
              <a:ext uri="{FF2B5EF4-FFF2-40B4-BE49-F238E27FC236}">
                <a16:creationId xmlns:a16="http://schemas.microsoft.com/office/drawing/2014/main" id="{5F71325E-BC85-9E46-AB22-1747C82F863E}"/>
              </a:ext>
            </a:extLst>
          </p:cNvPr>
          <p:cNvSpPr>
            <a:spLocks noChangeAspect="1"/>
          </p:cNvSpPr>
          <p:nvPr/>
        </p:nvSpPr>
        <p:spPr>
          <a:xfrm>
            <a:off x="9477200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09A15AB3-E0F0-854C-A5BB-F3ED47C7E0D0}"/>
              </a:ext>
            </a:extLst>
          </p:cNvPr>
          <p:cNvSpPr/>
          <p:nvPr/>
        </p:nvSpPr>
        <p:spPr>
          <a:xfrm>
            <a:off x="5044644" y="5651450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170" name="矩形 169">
            <a:extLst>
              <a:ext uri="{FF2B5EF4-FFF2-40B4-BE49-F238E27FC236}">
                <a16:creationId xmlns:a16="http://schemas.microsoft.com/office/drawing/2014/main" id="{C5C791C0-7604-414E-B17F-D3762CD98D7A}"/>
              </a:ext>
            </a:extLst>
          </p:cNvPr>
          <p:cNvSpPr/>
          <p:nvPr/>
        </p:nvSpPr>
        <p:spPr>
          <a:xfrm>
            <a:off x="8051823" y="5653662"/>
            <a:ext cx="2027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(to be computed)</a:t>
            </a:r>
            <a:endParaRPr lang="zh-CN" altLang="en-US" b="0" dirty="0">
              <a:solidFill>
                <a:srgbClr val="FF0000"/>
              </a:solidFill>
            </a:endParaRPr>
          </a:p>
        </p:txBody>
      </p:sp>
      <p:cxnSp>
        <p:nvCxnSpPr>
          <p:cNvPr id="3" name="曲线连接符 2">
            <a:extLst>
              <a:ext uri="{FF2B5EF4-FFF2-40B4-BE49-F238E27FC236}">
                <a16:creationId xmlns:a16="http://schemas.microsoft.com/office/drawing/2014/main" id="{A6794120-6DAA-144B-9098-8DF76062ED0B}"/>
              </a:ext>
            </a:extLst>
          </p:cNvPr>
          <p:cNvCxnSpPr>
            <a:stCxn id="97" idx="0"/>
            <a:endCxn id="130" idx="1"/>
          </p:cNvCxnSpPr>
          <p:nvPr/>
        </p:nvCxnSpPr>
        <p:spPr>
          <a:xfrm rot="16200000" flipH="1">
            <a:off x="3658425" y="2194480"/>
            <a:ext cx="238568" cy="2583018"/>
          </a:xfrm>
          <a:prstGeom prst="curvedConnector4">
            <a:avLst>
              <a:gd name="adj1" fmla="val -156008"/>
              <a:gd name="adj2" fmla="val 78344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曲线连接符 8">
            <a:extLst>
              <a:ext uri="{FF2B5EF4-FFF2-40B4-BE49-F238E27FC236}">
                <a16:creationId xmlns:a16="http://schemas.microsoft.com/office/drawing/2014/main" id="{06E3CC07-E7E3-B849-935A-78FBCE9FC615}"/>
              </a:ext>
            </a:extLst>
          </p:cNvPr>
          <p:cNvCxnSpPr>
            <a:stCxn id="133" idx="3"/>
            <a:endCxn id="120" idx="1"/>
          </p:cNvCxnSpPr>
          <p:nvPr/>
        </p:nvCxnSpPr>
        <p:spPr>
          <a:xfrm flipV="1">
            <a:off x="6893573" y="2752255"/>
            <a:ext cx="1216472" cy="853018"/>
          </a:xfrm>
          <a:prstGeom prst="curvedConnector3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文本框 170">
            <a:extLst>
              <a:ext uri="{FF2B5EF4-FFF2-40B4-BE49-F238E27FC236}">
                <a16:creationId xmlns:a16="http://schemas.microsoft.com/office/drawing/2014/main" id="{28838D35-A264-924A-BFE5-5452B718EFC6}"/>
              </a:ext>
            </a:extLst>
          </p:cNvPr>
          <p:cNvSpPr txBox="1"/>
          <p:nvPr/>
        </p:nvSpPr>
        <p:spPr>
          <a:xfrm>
            <a:off x="10286999" y="2569375"/>
            <a:ext cx="182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Intermediate product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361760CC-6592-1E4E-AB3F-C340AB7E555D}"/>
              </a:ext>
            </a:extLst>
          </p:cNvPr>
          <p:cNvSpPr/>
          <p:nvPr/>
        </p:nvSpPr>
        <p:spPr>
          <a:xfrm>
            <a:off x="2257600" y="3366442"/>
            <a:ext cx="1824355" cy="47535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0B1C5CE9-27D9-9041-AFA9-FD117BFE68FB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8E4EF1C3-BA2B-1B45-BA02-48FDF65F920E}"/>
              </a:ext>
            </a:extLst>
          </p:cNvPr>
          <p:cNvSpPr txBox="1"/>
          <p:nvPr/>
        </p:nvSpPr>
        <p:spPr>
          <a:xfrm>
            <a:off x="248569" y="756319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44D35E75-EC2D-7E44-8DD8-73C35C6C34F7}"/>
              </a:ext>
            </a:extLst>
          </p:cNvPr>
          <p:cNvSpPr/>
          <p:nvPr/>
        </p:nvSpPr>
        <p:spPr>
          <a:xfrm>
            <a:off x="669729" y="1758140"/>
            <a:ext cx="10536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General Sparse Matrix-Matrix Multiplication</a:t>
            </a:r>
            <a:r>
              <a:rPr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SpGEMM</a:t>
            </a:r>
            <a:r>
              <a:rPr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) operation </a:t>
            </a:r>
            <a:r>
              <a:rPr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computes 𝐶 =𝐴𝐵, where 𝐴, 𝐵 and 𝐶 are all sparse matrices.</a:t>
            </a:r>
            <a:endParaRPr lang="en" altLang="zh-CN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15"/>
    </mc:Choice>
    <mc:Fallback xmlns="">
      <p:transition spd="slow" advTm="199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16" grpId="0" animBg="1"/>
      <p:bldP spid="146" grpId="0" animBg="1"/>
      <p:bldP spid="152" grpId="0" animBg="1"/>
      <p:bldP spid="1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30</a:t>
            </a:fld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4DF6FB8-7663-8A49-9581-9F2FCC8C9CF4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A1454A5-B7CD-C44F-90AB-AB871BBE8EBA}"/>
              </a:ext>
            </a:extLst>
          </p:cNvPr>
          <p:cNvSpPr txBox="1"/>
          <p:nvPr/>
        </p:nvSpPr>
        <p:spPr>
          <a:xfrm>
            <a:off x="248569" y="756319"/>
            <a:ext cx="489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– Step 2</a:t>
            </a:r>
          </a:p>
        </p:txBody>
      </p:sp>
      <p:pic>
        <p:nvPicPr>
          <p:cNvPr id="693" name="图片 692">
            <a:extLst>
              <a:ext uri="{FF2B5EF4-FFF2-40B4-BE49-F238E27FC236}">
                <a16:creationId xmlns:a16="http://schemas.microsoft.com/office/drawing/2014/main" id="{2D6EECE9-C972-EF4A-979D-69B6A0D49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74"/>
          <a:stretch/>
        </p:blipFill>
        <p:spPr>
          <a:xfrm>
            <a:off x="2744736" y="3429000"/>
            <a:ext cx="6702528" cy="2336643"/>
          </a:xfrm>
          <a:prstGeom prst="rect">
            <a:avLst/>
          </a:prstGeom>
        </p:spPr>
      </p:pic>
      <p:sp>
        <p:nvSpPr>
          <p:cNvPr id="301" name="圆角矩形 300">
            <a:extLst>
              <a:ext uri="{FF2B5EF4-FFF2-40B4-BE49-F238E27FC236}">
                <a16:creationId xmlns:a16="http://schemas.microsoft.com/office/drawing/2014/main" id="{100E1E02-6145-ED42-A192-F6AE5FD22D21}"/>
              </a:ext>
            </a:extLst>
          </p:cNvPr>
          <p:cNvSpPr/>
          <p:nvPr/>
        </p:nvSpPr>
        <p:spPr>
          <a:xfrm>
            <a:off x="8382000" y="3982720"/>
            <a:ext cx="528320" cy="53848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5" name="圆角矩形 734">
            <a:extLst>
              <a:ext uri="{FF2B5EF4-FFF2-40B4-BE49-F238E27FC236}">
                <a16:creationId xmlns:a16="http://schemas.microsoft.com/office/drawing/2014/main" id="{8C23D936-D1A8-4649-AF0C-F4FA0F40B27C}"/>
              </a:ext>
            </a:extLst>
          </p:cNvPr>
          <p:cNvSpPr/>
          <p:nvPr/>
        </p:nvSpPr>
        <p:spPr>
          <a:xfrm>
            <a:off x="2744736" y="3982720"/>
            <a:ext cx="2060944" cy="53848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6" name="圆角矩形 735">
            <a:extLst>
              <a:ext uri="{FF2B5EF4-FFF2-40B4-BE49-F238E27FC236}">
                <a16:creationId xmlns:a16="http://schemas.microsoft.com/office/drawing/2014/main" id="{6AC0D88D-F8DF-A34B-975F-7B3D00C7CDCC}"/>
              </a:ext>
            </a:extLst>
          </p:cNvPr>
          <p:cNvSpPr/>
          <p:nvPr/>
        </p:nvSpPr>
        <p:spPr>
          <a:xfrm>
            <a:off x="6096000" y="3444240"/>
            <a:ext cx="528320" cy="209296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39" name="曲线连接符 738">
            <a:extLst>
              <a:ext uri="{FF2B5EF4-FFF2-40B4-BE49-F238E27FC236}">
                <a16:creationId xmlns:a16="http://schemas.microsoft.com/office/drawing/2014/main" id="{8A872FFA-24DA-5F44-B941-F48FFD693ACB}"/>
              </a:ext>
            </a:extLst>
          </p:cNvPr>
          <p:cNvCxnSpPr>
            <a:cxnSpLocks/>
          </p:cNvCxnSpPr>
          <p:nvPr/>
        </p:nvCxnSpPr>
        <p:spPr>
          <a:xfrm>
            <a:off x="3531262" y="3982720"/>
            <a:ext cx="2564738" cy="298205"/>
          </a:xfrm>
          <a:prstGeom prst="curvedConnector3">
            <a:avLst>
              <a:gd name="adj1" fmla="val 66808"/>
            </a:avLst>
          </a:prstGeom>
          <a:ln w="25400">
            <a:solidFill>
              <a:srgbClr val="004A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6" name="曲线连接符 745">
            <a:extLst>
              <a:ext uri="{FF2B5EF4-FFF2-40B4-BE49-F238E27FC236}">
                <a16:creationId xmlns:a16="http://schemas.microsoft.com/office/drawing/2014/main" id="{EAB9B6C6-FFFE-1149-AE11-163B08F39A11}"/>
              </a:ext>
            </a:extLst>
          </p:cNvPr>
          <p:cNvCxnSpPr>
            <a:cxnSpLocks/>
          </p:cNvCxnSpPr>
          <p:nvPr/>
        </p:nvCxnSpPr>
        <p:spPr>
          <a:xfrm>
            <a:off x="4530571" y="4521200"/>
            <a:ext cx="1565429" cy="759033"/>
          </a:xfrm>
          <a:prstGeom prst="curvedConnector3">
            <a:avLst>
              <a:gd name="adj1" fmla="val 39987"/>
            </a:avLst>
          </a:prstGeom>
          <a:ln w="25400">
            <a:solidFill>
              <a:srgbClr val="004A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0" name="矩形 759">
            <a:extLst>
              <a:ext uri="{FF2B5EF4-FFF2-40B4-BE49-F238E27FC236}">
                <a16:creationId xmlns:a16="http://schemas.microsoft.com/office/drawing/2014/main" id="{56BE12A4-96F8-6C40-9719-0484C96B8730}"/>
              </a:ext>
            </a:extLst>
          </p:cNvPr>
          <p:cNvSpPr/>
          <p:nvPr/>
        </p:nvSpPr>
        <p:spPr>
          <a:xfrm>
            <a:off x="1070767" y="1533911"/>
            <a:ext cx="9477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</a:rPr>
              <a:t>Empty tiles in 𝐴 and 𝐵 should not be involved in the computation.</a:t>
            </a:r>
          </a:p>
        </p:txBody>
      </p:sp>
      <p:sp>
        <p:nvSpPr>
          <p:cNvPr id="761" name="矩形 760">
            <a:extLst>
              <a:ext uri="{FF2B5EF4-FFF2-40B4-BE49-F238E27FC236}">
                <a16:creationId xmlns:a16="http://schemas.microsoft.com/office/drawing/2014/main" id="{F74F7BED-F1FA-1A4A-8A91-39C741EC0857}"/>
              </a:ext>
            </a:extLst>
          </p:cNvPr>
          <p:cNvSpPr/>
          <p:nvPr/>
        </p:nvSpPr>
        <p:spPr>
          <a:xfrm>
            <a:off x="1784131" y="2218068"/>
            <a:ext cx="8623737" cy="930165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How to find the tile-pairs in 𝐴 and </a:t>
            </a:r>
            <a:r>
              <a:rPr lang="en" altLang="zh-CN" sz="2800" dirty="0">
                <a:latin typeface="Arial" panose="020B0604020202020204" pitchFamily="34" charset="0"/>
              </a:rPr>
              <a:t>𝐵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that should be multiplied?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2" name="矩形 761">
            <a:extLst>
              <a:ext uri="{FF2B5EF4-FFF2-40B4-BE49-F238E27FC236}">
                <a16:creationId xmlns:a16="http://schemas.microsoft.com/office/drawing/2014/main" id="{6E70B885-EA4A-104B-8A7E-0BD2F5D42B22}"/>
              </a:ext>
            </a:extLst>
          </p:cNvPr>
          <p:cNvSpPr/>
          <p:nvPr/>
        </p:nvSpPr>
        <p:spPr>
          <a:xfrm>
            <a:off x="1784130" y="3827674"/>
            <a:ext cx="8623737" cy="930165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How to generate the row pointer array and the number of </a:t>
            </a:r>
            <a:r>
              <a:rPr kumimoji="1"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nonzeros</a:t>
            </a: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of each tile of 𝐶?</a:t>
            </a:r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0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animBg="1"/>
      <p:bldP spid="735" grpId="0" animBg="1"/>
      <p:bldP spid="736" grpId="0" animBg="1"/>
      <p:bldP spid="760" grpId="0"/>
      <p:bldP spid="761" grpId="0" animBg="1"/>
      <p:bldP spid="7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31</a:t>
            </a:fld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73BAB9F-54B3-4248-956E-893294260A5D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D0BA0F4-BDED-D247-A435-17E89720CC02}"/>
              </a:ext>
            </a:extLst>
          </p:cNvPr>
          <p:cNvSpPr txBox="1"/>
          <p:nvPr/>
        </p:nvSpPr>
        <p:spPr>
          <a:xfrm>
            <a:off x="1073789" y="2536826"/>
            <a:ext cx="470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Binary Search </a:t>
            </a:r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tilerowidx_B</a:t>
            </a:r>
            <a:r>
              <a:rPr kumimoji="1"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*2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in tilecolidx_A</a:t>
            </a:r>
            <a:r>
              <a:rPr kumimoji="1"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endParaRPr kumimoji="1" lang="zh-CN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2D31FB6-BAFC-C342-B715-4409A53D9B9E}"/>
              </a:ext>
            </a:extLst>
          </p:cNvPr>
          <p:cNvSpPr txBox="1"/>
          <p:nvPr/>
        </p:nvSpPr>
        <p:spPr>
          <a:xfrm>
            <a:off x="1073789" y="346692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Search: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38368BA-F49E-9D44-A447-C7B6DED24309}"/>
              </a:ext>
            </a:extLst>
          </p:cNvPr>
          <p:cNvSpPr txBox="1"/>
          <p:nvPr/>
        </p:nvSpPr>
        <p:spPr>
          <a:xfrm>
            <a:off x="2047512" y="3481462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tilerowidx_B</a:t>
            </a:r>
            <a:r>
              <a:rPr kumimoji="1"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*2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17231FF-D058-2D4B-920B-63F38152B3D7}"/>
              </a:ext>
            </a:extLst>
          </p:cNvPr>
          <p:cNvSpPr/>
          <p:nvPr/>
        </p:nvSpPr>
        <p:spPr>
          <a:xfrm>
            <a:off x="3987148" y="3571394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DD521DD-9F72-C249-9AB8-D2EB7A5F7C27}"/>
              </a:ext>
            </a:extLst>
          </p:cNvPr>
          <p:cNvSpPr/>
          <p:nvPr/>
        </p:nvSpPr>
        <p:spPr>
          <a:xfrm>
            <a:off x="4275148" y="3571394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2E10778-9892-1B40-8ABC-82B651B22F1A}"/>
              </a:ext>
            </a:extLst>
          </p:cNvPr>
          <p:cNvSpPr/>
          <p:nvPr/>
        </p:nvSpPr>
        <p:spPr>
          <a:xfrm>
            <a:off x="8911721" y="2359578"/>
            <a:ext cx="1265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tilerowidx_B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*2</a:t>
            </a:r>
            <a:endParaRPr lang="zh-CN" altLang="en-US" sz="1400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90EA34A-58CA-CF49-AAB9-5B257FE1D04F}"/>
              </a:ext>
            </a:extLst>
          </p:cNvPr>
          <p:cNvSpPr/>
          <p:nvPr/>
        </p:nvSpPr>
        <p:spPr>
          <a:xfrm>
            <a:off x="8911721" y="2859517"/>
            <a:ext cx="12057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tilecolidx_A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endParaRPr lang="zh-CN" altLang="en-US" sz="1400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76295EF-3FE4-434D-8315-8E2630B2457B}"/>
              </a:ext>
            </a:extLst>
          </p:cNvPr>
          <p:cNvSpPr/>
          <p:nvPr/>
        </p:nvSpPr>
        <p:spPr>
          <a:xfrm>
            <a:off x="10320811" y="2375704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2FD28C5-89A9-B948-9C79-C13789A77227}"/>
              </a:ext>
            </a:extLst>
          </p:cNvPr>
          <p:cNvSpPr/>
          <p:nvPr/>
        </p:nvSpPr>
        <p:spPr>
          <a:xfrm>
            <a:off x="10608811" y="2375704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3F5CE2A-B4CB-5D41-B61B-32829EE8E08E}"/>
              </a:ext>
            </a:extLst>
          </p:cNvPr>
          <p:cNvSpPr/>
          <p:nvPr/>
        </p:nvSpPr>
        <p:spPr>
          <a:xfrm>
            <a:off x="10594136" y="285039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22FDC24-259E-CA4F-B60A-531A1B6DB649}"/>
              </a:ext>
            </a:extLst>
          </p:cNvPr>
          <p:cNvSpPr/>
          <p:nvPr/>
        </p:nvSpPr>
        <p:spPr>
          <a:xfrm>
            <a:off x="10882136" y="285039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D7520C4-E03B-3044-90D6-E2F5E54B2A16}"/>
              </a:ext>
            </a:extLst>
          </p:cNvPr>
          <p:cNvSpPr/>
          <p:nvPr/>
        </p:nvSpPr>
        <p:spPr>
          <a:xfrm>
            <a:off x="10306136" y="2850398"/>
            <a:ext cx="288000" cy="28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E726CFA-925D-8248-BEF2-59360CC71BBD}"/>
              </a:ext>
            </a:extLst>
          </p:cNvPr>
          <p:cNvSpPr/>
          <p:nvPr/>
        </p:nvSpPr>
        <p:spPr>
          <a:xfrm>
            <a:off x="3498845" y="4341211"/>
            <a:ext cx="947651" cy="274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3E4DAE20-92E3-184A-9055-C4A971E9134A}"/>
              </a:ext>
            </a:extLst>
          </p:cNvPr>
          <p:cNvSpPr/>
          <p:nvPr/>
        </p:nvSpPr>
        <p:spPr>
          <a:xfrm>
            <a:off x="4446496" y="4341211"/>
            <a:ext cx="947651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1D1D91E-0FDE-4944-8B7F-94BC76BECAD2}"/>
              </a:ext>
            </a:extLst>
          </p:cNvPr>
          <p:cNvSpPr/>
          <p:nvPr/>
        </p:nvSpPr>
        <p:spPr>
          <a:xfrm>
            <a:off x="5394147" y="4341211"/>
            <a:ext cx="947651" cy="274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7EA0EAB-4994-F847-B40A-CA8FD46CF2D8}"/>
              </a:ext>
            </a:extLst>
          </p:cNvPr>
          <p:cNvSpPr txBox="1"/>
          <p:nvPr/>
        </p:nvSpPr>
        <p:spPr>
          <a:xfrm>
            <a:off x="3760914" y="4112021"/>
            <a:ext cx="4235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L=0</a:t>
            </a:r>
            <a:endParaRPr kumimoji="1"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28497A0-275E-0D4E-96F8-7CE64976873F}"/>
              </a:ext>
            </a:extLst>
          </p:cNvPr>
          <p:cNvSpPr txBox="1"/>
          <p:nvPr/>
        </p:nvSpPr>
        <p:spPr>
          <a:xfrm>
            <a:off x="5647964" y="4111208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H=2</a:t>
            </a:r>
            <a:endParaRPr kumimoji="1"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ED13FE7-B15F-2945-869A-82D44AF2FD33}"/>
              </a:ext>
            </a:extLst>
          </p:cNvPr>
          <p:cNvSpPr txBox="1"/>
          <p:nvPr/>
        </p:nvSpPr>
        <p:spPr>
          <a:xfrm>
            <a:off x="4718228" y="4112021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M=1</a:t>
            </a:r>
            <a:endParaRPr kumimoji="1"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BC69C6F-977B-7D4E-B112-32D4AF99AD79}"/>
              </a:ext>
            </a:extLst>
          </p:cNvPr>
          <p:cNvSpPr txBox="1"/>
          <p:nvPr/>
        </p:nvSpPr>
        <p:spPr>
          <a:xfrm>
            <a:off x="6447194" y="4298258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return 1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右箭头 30">
            <a:extLst>
              <a:ext uri="{FF2B5EF4-FFF2-40B4-BE49-F238E27FC236}">
                <a16:creationId xmlns:a16="http://schemas.microsoft.com/office/drawing/2014/main" id="{B70AF18B-3976-CE4E-878E-54463A6A355F}"/>
              </a:ext>
            </a:extLst>
          </p:cNvPr>
          <p:cNvSpPr/>
          <p:nvPr/>
        </p:nvSpPr>
        <p:spPr>
          <a:xfrm>
            <a:off x="6847304" y="3839957"/>
            <a:ext cx="896436" cy="13691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A57CC3F-C94D-DD47-9B44-5F30879C990A}"/>
              </a:ext>
            </a:extLst>
          </p:cNvPr>
          <p:cNvSpPr txBox="1"/>
          <p:nvPr/>
        </p:nvSpPr>
        <p:spPr>
          <a:xfrm>
            <a:off x="6959532" y="353218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F8E64BF-373C-B340-AAE9-4126CD06D478}"/>
              </a:ext>
            </a:extLst>
          </p:cNvPr>
          <p:cNvSpPr/>
          <p:nvPr/>
        </p:nvSpPr>
        <p:spPr>
          <a:xfrm>
            <a:off x="7855968" y="3456663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match_pos_B</a:t>
            </a:r>
            <a:r>
              <a:rPr kumimoji="1"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*2</a:t>
            </a:r>
            <a:endParaRPr lang="zh-CN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F542525-4573-3741-B492-0364FB24F472}"/>
              </a:ext>
            </a:extLst>
          </p:cNvPr>
          <p:cNvSpPr/>
          <p:nvPr/>
        </p:nvSpPr>
        <p:spPr>
          <a:xfrm>
            <a:off x="9711950" y="3484292"/>
            <a:ext cx="288000" cy="288000"/>
          </a:xfrm>
          <a:prstGeom prst="rect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1BD0850-0CC3-7F4B-A7A4-C3CC13E7453A}"/>
              </a:ext>
            </a:extLst>
          </p:cNvPr>
          <p:cNvSpPr/>
          <p:nvPr/>
        </p:nvSpPr>
        <p:spPr>
          <a:xfrm>
            <a:off x="7855968" y="4057347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match_pos_A</a:t>
            </a:r>
            <a:r>
              <a:rPr kumimoji="1"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endParaRPr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5C297DB-66AD-A64D-AA27-D83EFD8A16AA}"/>
              </a:ext>
            </a:extLst>
          </p:cNvPr>
          <p:cNvSpPr/>
          <p:nvPr/>
        </p:nvSpPr>
        <p:spPr>
          <a:xfrm>
            <a:off x="9711950" y="4084976"/>
            <a:ext cx="288000" cy="288000"/>
          </a:xfrm>
          <a:prstGeom prst="rect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3C6D187-CF8D-EA4B-A637-CF857712992F}"/>
              </a:ext>
            </a:extLst>
          </p:cNvPr>
          <p:cNvSpPr txBox="1"/>
          <p:nvPr/>
        </p:nvSpPr>
        <p:spPr>
          <a:xfrm>
            <a:off x="2047512" y="4267481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tilecolidx_A</a:t>
            </a:r>
            <a:r>
              <a:rPr kumimoji="1"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AABAA8D-19CA-2144-B45A-3BD9268D6903}"/>
              </a:ext>
            </a:extLst>
          </p:cNvPr>
          <p:cNvSpPr/>
          <p:nvPr/>
        </p:nvSpPr>
        <p:spPr>
          <a:xfrm>
            <a:off x="3498845" y="5269615"/>
            <a:ext cx="947651" cy="274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70A3F7C-9814-A243-945F-E351638FB1C6}"/>
              </a:ext>
            </a:extLst>
          </p:cNvPr>
          <p:cNvSpPr/>
          <p:nvPr/>
        </p:nvSpPr>
        <p:spPr>
          <a:xfrm>
            <a:off x="4446496" y="5269615"/>
            <a:ext cx="947651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73C4CDA-16BB-5C45-BACA-29411113AE86}"/>
              </a:ext>
            </a:extLst>
          </p:cNvPr>
          <p:cNvSpPr/>
          <p:nvPr/>
        </p:nvSpPr>
        <p:spPr>
          <a:xfrm>
            <a:off x="5394147" y="5269615"/>
            <a:ext cx="947651" cy="274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6731B13-2D3C-FD4C-B423-1BAE604DC376}"/>
              </a:ext>
            </a:extLst>
          </p:cNvPr>
          <p:cNvSpPr txBox="1"/>
          <p:nvPr/>
        </p:nvSpPr>
        <p:spPr>
          <a:xfrm>
            <a:off x="3760914" y="5040425"/>
            <a:ext cx="4235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L=0</a:t>
            </a:r>
            <a:endParaRPr kumimoji="1"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9C374EB7-B9FD-B34C-B4D0-0BDAC4329A84}"/>
              </a:ext>
            </a:extLst>
          </p:cNvPr>
          <p:cNvSpPr txBox="1"/>
          <p:nvPr/>
        </p:nvSpPr>
        <p:spPr>
          <a:xfrm>
            <a:off x="5647964" y="5039612"/>
            <a:ext cx="4475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H=2</a:t>
            </a:r>
            <a:endParaRPr kumimoji="1"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B129333B-87A8-0F4F-BD5F-53CCCC5E018E}"/>
              </a:ext>
            </a:extLst>
          </p:cNvPr>
          <p:cNvSpPr txBox="1"/>
          <p:nvPr/>
        </p:nvSpPr>
        <p:spPr>
          <a:xfrm>
            <a:off x="4718228" y="5040425"/>
            <a:ext cx="4619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M=1</a:t>
            </a:r>
            <a:endParaRPr kumimoji="1"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5C3D68F0-02E8-0746-ABEC-2CE46BC5A888}"/>
              </a:ext>
            </a:extLst>
          </p:cNvPr>
          <p:cNvSpPr txBox="1"/>
          <p:nvPr/>
        </p:nvSpPr>
        <p:spPr>
          <a:xfrm>
            <a:off x="2047512" y="5195885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tilecolidx_A</a:t>
            </a:r>
            <a:r>
              <a:rPr kumimoji="1"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F7D375C-B480-FE44-8432-088CDD4B6FCB}"/>
              </a:ext>
            </a:extLst>
          </p:cNvPr>
          <p:cNvSpPr/>
          <p:nvPr/>
        </p:nvSpPr>
        <p:spPr>
          <a:xfrm>
            <a:off x="3498845" y="5932175"/>
            <a:ext cx="947651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5D6D28B3-2304-4641-8E25-4E56992216FF}"/>
              </a:ext>
            </a:extLst>
          </p:cNvPr>
          <p:cNvSpPr/>
          <p:nvPr/>
        </p:nvSpPr>
        <p:spPr>
          <a:xfrm>
            <a:off x="4446496" y="5932175"/>
            <a:ext cx="947651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50B242B0-F21B-D44C-9B8B-277BC5010889}"/>
              </a:ext>
            </a:extLst>
          </p:cNvPr>
          <p:cNvSpPr/>
          <p:nvPr/>
        </p:nvSpPr>
        <p:spPr>
          <a:xfrm>
            <a:off x="5394147" y="5932175"/>
            <a:ext cx="947651" cy="2743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55D0C888-04D8-7B40-B647-8B9754E677AD}"/>
              </a:ext>
            </a:extLst>
          </p:cNvPr>
          <p:cNvSpPr txBox="1"/>
          <p:nvPr/>
        </p:nvSpPr>
        <p:spPr>
          <a:xfrm>
            <a:off x="5464657" y="5708517"/>
            <a:ext cx="806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L=M=H=2</a:t>
            </a:r>
            <a:endParaRPr kumimoji="1"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C12F9C31-1722-C142-96BC-197AB6D46FCF}"/>
              </a:ext>
            </a:extLst>
          </p:cNvPr>
          <p:cNvSpPr txBox="1"/>
          <p:nvPr/>
        </p:nvSpPr>
        <p:spPr>
          <a:xfrm>
            <a:off x="6447194" y="5898718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return 2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右箭头 52">
            <a:extLst>
              <a:ext uri="{FF2B5EF4-FFF2-40B4-BE49-F238E27FC236}">
                <a16:creationId xmlns:a16="http://schemas.microsoft.com/office/drawing/2014/main" id="{F58F5F11-A6A6-464B-A843-CB376004FC7A}"/>
              </a:ext>
            </a:extLst>
          </p:cNvPr>
          <p:cNvSpPr/>
          <p:nvPr/>
        </p:nvSpPr>
        <p:spPr>
          <a:xfrm>
            <a:off x="6869596" y="5653484"/>
            <a:ext cx="896436" cy="136914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37D1F8A-7210-E244-AC25-EE83E53B33DF}"/>
              </a:ext>
            </a:extLst>
          </p:cNvPr>
          <p:cNvSpPr txBox="1"/>
          <p:nvPr/>
        </p:nvSpPr>
        <p:spPr>
          <a:xfrm>
            <a:off x="6981824" y="5345707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match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115673E-3DD6-3347-8903-DE62AC81DFDF}"/>
              </a:ext>
            </a:extLst>
          </p:cNvPr>
          <p:cNvSpPr/>
          <p:nvPr/>
        </p:nvSpPr>
        <p:spPr>
          <a:xfrm>
            <a:off x="7878260" y="5270190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match_pos_B</a:t>
            </a:r>
            <a:r>
              <a:rPr kumimoji="1"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*2</a:t>
            </a:r>
            <a:endParaRPr lang="zh-CN" altLang="en-US" dirty="0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9239AC10-0237-DC4C-A161-93520082FC1D}"/>
              </a:ext>
            </a:extLst>
          </p:cNvPr>
          <p:cNvSpPr/>
          <p:nvPr/>
        </p:nvSpPr>
        <p:spPr>
          <a:xfrm>
            <a:off x="9734242" y="5297819"/>
            <a:ext cx="288000" cy="288000"/>
          </a:xfrm>
          <a:prstGeom prst="rect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61397366-FC62-324B-912F-A2F981DFE285}"/>
              </a:ext>
            </a:extLst>
          </p:cNvPr>
          <p:cNvSpPr/>
          <p:nvPr/>
        </p:nvSpPr>
        <p:spPr>
          <a:xfrm>
            <a:off x="7878260" y="5870874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match_pos_A</a:t>
            </a:r>
            <a:r>
              <a:rPr kumimoji="1"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1*</a:t>
            </a:r>
            <a:endParaRPr lang="zh-CN" altLang="en-US" dirty="0"/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82E8A5DA-9DB9-6541-B915-9063BBA5F468}"/>
              </a:ext>
            </a:extLst>
          </p:cNvPr>
          <p:cNvSpPr/>
          <p:nvPr/>
        </p:nvSpPr>
        <p:spPr>
          <a:xfrm>
            <a:off x="9734242" y="5898503"/>
            <a:ext cx="288000" cy="288000"/>
          </a:xfrm>
          <a:prstGeom prst="rect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E593F76D-1540-1E4A-B7DC-CA0DE79A2EC2}"/>
              </a:ext>
            </a:extLst>
          </p:cNvPr>
          <p:cNvSpPr/>
          <p:nvPr/>
        </p:nvSpPr>
        <p:spPr>
          <a:xfrm>
            <a:off x="10032811" y="5297819"/>
            <a:ext cx="288000" cy="288000"/>
          </a:xfrm>
          <a:prstGeom prst="rect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1A99EBA2-7939-E34A-901F-C824DA7EEF28}"/>
              </a:ext>
            </a:extLst>
          </p:cNvPr>
          <p:cNvSpPr/>
          <p:nvPr/>
        </p:nvSpPr>
        <p:spPr>
          <a:xfrm>
            <a:off x="10032811" y="5898503"/>
            <a:ext cx="288000" cy="288000"/>
          </a:xfrm>
          <a:prstGeom prst="rect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F26531E-D5A4-D441-B987-59C1BC50A89F}"/>
              </a:ext>
            </a:extLst>
          </p:cNvPr>
          <p:cNvSpPr txBox="1"/>
          <p:nvPr/>
        </p:nvSpPr>
        <p:spPr>
          <a:xfrm>
            <a:off x="248569" y="756319"/>
            <a:ext cx="489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– Step 2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BCBD6D0-2172-5C43-AF12-94A44809E05D}"/>
              </a:ext>
            </a:extLst>
          </p:cNvPr>
          <p:cNvSpPr/>
          <p:nvPr/>
        </p:nvSpPr>
        <p:spPr>
          <a:xfrm>
            <a:off x="1222256" y="1493536"/>
            <a:ext cx="8484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Search the elements of short array 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the long array with </a:t>
            </a:r>
            <a:r>
              <a:rPr lang="en" altLang="zh-CN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 search operation 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and then record the index of intersection elements in their own position array. </a:t>
            </a:r>
          </a:p>
        </p:txBody>
      </p:sp>
    </p:spTree>
    <p:extLst>
      <p:ext uri="{BB962C8B-B14F-4D97-AF65-F5344CB8AC3E}">
        <p14:creationId xmlns:p14="http://schemas.microsoft.com/office/powerpoint/2010/main" val="212949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A97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A97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A97"/>
                                      </p:to>
                                    </p:animClr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E0AF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AA97"/>
                                      </p:to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2" grpId="0" animBg="1"/>
      <p:bldP spid="1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 animBg="1"/>
      <p:bldP spid="35" grpId="0"/>
      <p:bldP spid="36" grpId="0" animBg="1"/>
      <p:bldP spid="38" grpId="0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50" grpId="0"/>
      <p:bldP spid="52" grpId="0"/>
      <p:bldP spid="53" grpId="0" animBg="1"/>
      <p:bldP spid="54" grpId="0"/>
      <p:bldP spid="55" grpId="0"/>
      <p:bldP spid="56" grpId="0" animBg="1"/>
      <p:bldP spid="57" grpId="0"/>
      <p:bldP spid="58" grpId="0" animBg="1"/>
      <p:bldP spid="59" grpId="0" animBg="1"/>
      <p:bldP spid="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430B308-4618-5D44-822B-BDB853DF7CF1}"/>
              </a:ext>
            </a:extLst>
          </p:cNvPr>
          <p:cNvGrpSpPr/>
          <p:nvPr/>
        </p:nvGrpSpPr>
        <p:grpSpPr>
          <a:xfrm>
            <a:off x="4604140" y="3022740"/>
            <a:ext cx="1080000" cy="1454336"/>
            <a:chOff x="4604140" y="3022740"/>
            <a:chExt cx="1080000" cy="1454336"/>
          </a:xfrm>
        </p:grpSpPr>
        <p:sp>
          <p:nvSpPr>
            <p:cNvPr id="236" name="矩形 235">
              <a:extLst>
                <a:ext uri="{FF2B5EF4-FFF2-40B4-BE49-F238E27FC236}">
                  <a16:creationId xmlns:a16="http://schemas.microsoft.com/office/drawing/2014/main" id="{280BA1D8-D853-604F-BB00-3BCCDF0F9BDF}"/>
                </a:ext>
              </a:extLst>
            </p:cNvPr>
            <p:cNvSpPr/>
            <p:nvPr/>
          </p:nvSpPr>
          <p:spPr>
            <a:xfrm>
              <a:off x="4604140" y="3022740"/>
              <a:ext cx="1080000" cy="1080000"/>
            </a:xfrm>
            <a:prstGeom prst="rect">
              <a:avLst/>
            </a:prstGeom>
            <a:solidFill>
              <a:srgbClr val="FFDBA2"/>
            </a:solidFill>
            <a:ln>
              <a:solidFill>
                <a:srgbClr val="FFD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7" name="矩形 236">
              <a:extLst>
                <a:ext uri="{FF2B5EF4-FFF2-40B4-BE49-F238E27FC236}">
                  <a16:creationId xmlns:a16="http://schemas.microsoft.com/office/drawing/2014/main" id="{8A24AD87-C9A5-674F-B98D-56B2E0F1FD7B}"/>
                </a:ext>
              </a:extLst>
            </p:cNvPr>
            <p:cNvSpPr/>
            <p:nvPr/>
          </p:nvSpPr>
          <p:spPr>
            <a:xfrm>
              <a:off x="5181429" y="30798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8" name="矩形 237">
              <a:extLst>
                <a:ext uri="{FF2B5EF4-FFF2-40B4-BE49-F238E27FC236}">
                  <a16:creationId xmlns:a16="http://schemas.microsoft.com/office/drawing/2014/main" id="{41563761-84DC-1B48-8C7A-88BD8A816C23}"/>
                </a:ext>
              </a:extLst>
            </p:cNvPr>
            <p:cNvSpPr/>
            <p:nvPr/>
          </p:nvSpPr>
          <p:spPr>
            <a:xfrm>
              <a:off x="4660384" y="306980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9" name="矩形 238">
              <a:extLst>
                <a:ext uri="{FF2B5EF4-FFF2-40B4-BE49-F238E27FC236}">
                  <a16:creationId xmlns:a16="http://schemas.microsoft.com/office/drawing/2014/main" id="{EA6B406B-AD45-3143-87B3-8AB6D5E75428}"/>
                </a:ext>
              </a:extLst>
            </p:cNvPr>
            <p:cNvSpPr/>
            <p:nvPr/>
          </p:nvSpPr>
          <p:spPr>
            <a:xfrm>
              <a:off x="4660384" y="333823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5" name="矩形 244">
              <a:extLst>
                <a:ext uri="{FF2B5EF4-FFF2-40B4-BE49-F238E27FC236}">
                  <a16:creationId xmlns:a16="http://schemas.microsoft.com/office/drawing/2014/main" id="{6B340E13-2091-E24D-87DA-A25DEA74B705}"/>
                </a:ext>
              </a:extLst>
            </p:cNvPr>
            <p:cNvSpPr/>
            <p:nvPr/>
          </p:nvSpPr>
          <p:spPr>
            <a:xfrm>
              <a:off x="5444152" y="333823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7" name="矩形 246">
              <a:extLst>
                <a:ext uri="{FF2B5EF4-FFF2-40B4-BE49-F238E27FC236}">
                  <a16:creationId xmlns:a16="http://schemas.microsoft.com/office/drawing/2014/main" id="{C1B5B06A-D165-E240-8F66-8DC06386680C}"/>
                </a:ext>
              </a:extLst>
            </p:cNvPr>
            <p:cNvSpPr/>
            <p:nvPr/>
          </p:nvSpPr>
          <p:spPr>
            <a:xfrm>
              <a:off x="5181429" y="33347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49" name="矩形 248">
              <a:extLst>
                <a:ext uri="{FF2B5EF4-FFF2-40B4-BE49-F238E27FC236}">
                  <a16:creationId xmlns:a16="http://schemas.microsoft.com/office/drawing/2014/main" id="{708CBF3B-143A-1E47-9D47-8A755DA8BB1E}"/>
                </a:ext>
              </a:extLst>
            </p:cNvPr>
            <p:cNvSpPr/>
            <p:nvPr/>
          </p:nvSpPr>
          <p:spPr>
            <a:xfrm>
              <a:off x="5444152" y="359540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0" name="矩形 249">
              <a:extLst>
                <a:ext uri="{FF2B5EF4-FFF2-40B4-BE49-F238E27FC236}">
                  <a16:creationId xmlns:a16="http://schemas.microsoft.com/office/drawing/2014/main" id="{6CF0FAAC-ADB1-5F46-9213-4CFC4DF9E414}"/>
                </a:ext>
              </a:extLst>
            </p:cNvPr>
            <p:cNvSpPr/>
            <p:nvPr/>
          </p:nvSpPr>
          <p:spPr>
            <a:xfrm>
              <a:off x="4660384" y="385493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1" name="矩形 250">
              <a:extLst>
                <a:ext uri="{FF2B5EF4-FFF2-40B4-BE49-F238E27FC236}">
                  <a16:creationId xmlns:a16="http://schemas.microsoft.com/office/drawing/2014/main" id="{3E6454BB-2CB0-F546-8A7D-F453917971EA}"/>
                </a:ext>
              </a:extLst>
            </p:cNvPr>
            <p:cNvSpPr/>
            <p:nvPr/>
          </p:nvSpPr>
          <p:spPr>
            <a:xfrm>
              <a:off x="5181429" y="360003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3" name="矩形 252">
              <a:extLst>
                <a:ext uri="{FF2B5EF4-FFF2-40B4-BE49-F238E27FC236}">
                  <a16:creationId xmlns:a16="http://schemas.microsoft.com/office/drawing/2014/main" id="{FBC3749D-D0C1-E94D-AE55-2BD10A547FC4}"/>
                </a:ext>
              </a:extLst>
            </p:cNvPr>
            <p:cNvSpPr/>
            <p:nvPr/>
          </p:nvSpPr>
          <p:spPr>
            <a:xfrm>
              <a:off x="5182896" y="385493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55" name="椭圆 254">
              <a:extLst>
                <a:ext uri="{FF2B5EF4-FFF2-40B4-BE49-F238E27FC236}">
                  <a16:creationId xmlns:a16="http://schemas.microsoft.com/office/drawing/2014/main" id="{AE2BBA5E-EB10-354B-8043-553E6AE63B5E}"/>
                </a:ext>
              </a:extLst>
            </p:cNvPr>
            <p:cNvSpPr/>
            <p:nvPr/>
          </p:nvSpPr>
          <p:spPr>
            <a:xfrm>
              <a:off x="5451160" y="3069807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椭圆 256">
              <a:extLst>
                <a:ext uri="{FF2B5EF4-FFF2-40B4-BE49-F238E27FC236}">
                  <a16:creationId xmlns:a16="http://schemas.microsoft.com/office/drawing/2014/main" id="{CBA79254-3691-934D-876E-B44C7CBBE862}"/>
                </a:ext>
              </a:extLst>
            </p:cNvPr>
            <p:cNvSpPr/>
            <p:nvPr/>
          </p:nvSpPr>
          <p:spPr>
            <a:xfrm>
              <a:off x="4921640" y="333478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椭圆 257">
              <a:extLst>
                <a:ext uri="{FF2B5EF4-FFF2-40B4-BE49-F238E27FC236}">
                  <a16:creationId xmlns:a16="http://schemas.microsoft.com/office/drawing/2014/main" id="{0D7D55E1-5C40-BC4A-9D91-77186DD1F2CC}"/>
                </a:ext>
              </a:extLst>
            </p:cNvPr>
            <p:cNvSpPr/>
            <p:nvPr/>
          </p:nvSpPr>
          <p:spPr>
            <a:xfrm>
              <a:off x="4911045" y="359538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椭圆 258">
              <a:extLst>
                <a:ext uri="{FF2B5EF4-FFF2-40B4-BE49-F238E27FC236}">
                  <a16:creationId xmlns:a16="http://schemas.microsoft.com/office/drawing/2014/main" id="{637A67CE-71C5-9F4C-85F7-A1BDCF00D814}"/>
                </a:ext>
              </a:extLst>
            </p:cNvPr>
            <p:cNvSpPr/>
            <p:nvPr/>
          </p:nvSpPr>
          <p:spPr>
            <a:xfrm>
              <a:off x="4660384" y="3591652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椭圆 259">
              <a:extLst>
                <a:ext uri="{FF2B5EF4-FFF2-40B4-BE49-F238E27FC236}">
                  <a16:creationId xmlns:a16="http://schemas.microsoft.com/office/drawing/2014/main" id="{354CC5AB-6A35-6342-B9AC-A0FF20BB4B41}"/>
                </a:ext>
              </a:extLst>
            </p:cNvPr>
            <p:cNvSpPr/>
            <p:nvPr/>
          </p:nvSpPr>
          <p:spPr>
            <a:xfrm>
              <a:off x="4911045" y="385440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矩形 261">
              <a:extLst>
                <a:ext uri="{FF2B5EF4-FFF2-40B4-BE49-F238E27FC236}">
                  <a16:creationId xmlns:a16="http://schemas.microsoft.com/office/drawing/2014/main" id="{6FDE5290-E3B7-F64A-AD09-91D7A153E75D}"/>
                </a:ext>
              </a:extLst>
            </p:cNvPr>
            <p:cNvSpPr/>
            <p:nvPr/>
          </p:nvSpPr>
          <p:spPr>
            <a:xfrm>
              <a:off x="4921640" y="307644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3" name="矩形 262">
              <a:extLst>
                <a:ext uri="{FF2B5EF4-FFF2-40B4-BE49-F238E27FC236}">
                  <a16:creationId xmlns:a16="http://schemas.microsoft.com/office/drawing/2014/main" id="{36F89AA3-29A8-EE48-AAA1-568ED628B8D9}"/>
                </a:ext>
              </a:extLst>
            </p:cNvPr>
            <p:cNvSpPr/>
            <p:nvPr/>
          </p:nvSpPr>
          <p:spPr>
            <a:xfrm>
              <a:off x="5446817" y="3854408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64" name="文本框 263">
              <a:extLst>
                <a:ext uri="{FF2B5EF4-FFF2-40B4-BE49-F238E27FC236}">
                  <a16:creationId xmlns:a16="http://schemas.microsoft.com/office/drawing/2014/main" id="{7271B4EF-F9CF-364C-9860-16D31E8509A8}"/>
                </a:ext>
              </a:extLst>
            </p:cNvPr>
            <p:cNvSpPr txBox="1"/>
            <p:nvPr/>
          </p:nvSpPr>
          <p:spPr>
            <a:xfrm>
              <a:off x="4935710" y="4169299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14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69D3766-9BF5-AE47-9896-DA9F17001A7B}"/>
              </a:ext>
            </a:extLst>
          </p:cNvPr>
          <p:cNvGrpSpPr/>
          <p:nvPr/>
        </p:nvGrpSpPr>
        <p:grpSpPr>
          <a:xfrm>
            <a:off x="1718758" y="3029339"/>
            <a:ext cx="1080000" cy="1441212"/>
            <a:chOff x="1718758" y="3029339"/>
            <a:chExt cx="1080000" cy="1441212"/>
          </a:xfrm>
        </p:grpSpPr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51373B33-6CB3-C544-961B-E84D8F8EDB61}"/>
                </a:ext>
              </a:extLst>
            </p:cNvPr>
            <p:cNvSpPr/>
            <p:nvPr/>
          </p:nvSpPr>
          <p:spPr>
            <a:xfrm>
              <a:off x="1718758" y="3029339"/>
              <a:ext cx="1080000" cy="1080000"/>
            </a:xfrm>
            <a:prstGeom prst="rect">
              <a:avLst/>
            </a:prstGeom>
            <a:solidFill>
              <a:srgbClr val="FFDBA2"/>
            </a:solidFill>
            <a:ln>
              <a:solidFill>
                <a:srgbClr val="FFD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0E65C101-4E95-6941-97BE-BB627FE37E59}"/>
                </a:ext>
              </a:extLst>
            </p:cNvPr>
            <p:cNvSpPr/>
            <p:nvPr/>
          </p:nvSpPr>
          <p:spPr>
            <a:xfrm>
              <a:off x="2296047" y="308649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2" name="矩形 201">
              <a:extLst>
                <a:ext uri="{FF2B5EF4-FFF2-40B4-BE49-F238E27FC236}">
                  <a16:creationId xmlns:a16="http://schemas.microsoft.com/office/drawing/2014/main" id="{28B93BE0-A703-9B4C-85C5-711F948CBC66}"/>
                </a:ext>
              </a:extLst>
            </p:cNvPr>
            <p:cNvSpPr/>
            <p:nvPr/>
          </p:nvSpPr>
          <p:spPr>
            <a:xfrm>
              <a:off x="2558770" y="308649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3" name="矩形 202">
              <a:extLst>
                <a:ext uri="{FF2B5EF4-FFF2-40B4-BE49-F238E27FC236}">
                  <a16:creationId xmlns:a16="http://schemas.microsoft.com/office/drawing/2014/main" id="{1F7DC1C8-CE89-C242-9009-6570CEDB9DC2}"/>
                </a:ext>
              </a:extLst>
            </p:cNvPr>
            <p:cNvSpPr/>
            <p:nvPr/>
          </p:nvSpPr>
          <p:spPr>
            <a:xfrm>
              <a:off x="1775002" y="3344838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id="{32ABCBD0-7FB4-F648-9E45-7BC95A7F8785}"/>
                </a:ext>
              </a:extLst>
            </p:cNvPr>
            <p:cNvSpPr/>
            <p:nvPr/>
          </p:nvSpPr>
          <p:spPr>
            <a:xfrm>
              <a:off x="2558770" y="3344838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8909E63C-E832-8140-95D5-95700B1CDFAE}"/>
                </a:ext>
              </a:extLst>
            </p:cNvPr>
            <p:cNvSpPr/>
            <p:nvPr/>
          </p:nvSpPr>
          <p:spPr>
            <a:xfrm>
              <a:off x="2036258" y="360318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07" name="矩形 206">
              <a:extLst>
                <a:ext uri="{FF2B5EF4-FFF2-40B4-BE49-F238E27FC236}">
                  <a16:creationId xmlns:a16="http://schemas.microsoft.com/office/drawing/2014/main" id="{FC21F536-9C3F-B047-ABD2-A5C674809C35}"/>
                </a:ext>
              </a:extLst>
            </p:cNvPr>
            <p:cNvSpPr/>
            <p:nvPr/>
          </p:nvSpPr>
          <p:spPr>
            <a:xfrm>
              <a:off x="2558770" y="36020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4" name="矩形 223">
              <a:extLst>
                <a:ext uri="{FF2B5EF4-FFF2-40B4-BE49-F238E27FC236}">
                  <a16:creationId xmlns:a16="http://schemas.microsoft.com/office/drawing/2014/main" id="{6FAB44DA-D1D2-7C41-B9B0-B5F2F11705C6}"/>
                </a:ext>
              </a:extLst>
            </p:cNvPr>
            <p:cNvSpPr/>
            <p:nvPr/>
          </p:nvSpPr>
          <p:spPr>
            <a:xfrm>
              <a:off x="1775002" y="386153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id="{607E7F26-BFC1-C643-8846-42891BA9DEF3}"/>
                </a:ext>
              </a:extLst>
            </p:cNvPr>
            <p:cNvSpPr/>
            <p:nvPr/>
          </p:nvSpPr>
          <p:spPr>
            <a:xfrm>
              <a:off x="2036258" y="386153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id="{78F2ACED-DB7B-9448-A53B-13EB76B05924}"/>
                </a:ext>
              </a:extLst>
            </p:cNvPr>
            <p:cNvSpPr/>
            <p:nvPr/>
          </p:nvSpPr>
          <p:spPr>
            <a:xfrm>
              <a:off x="2297514" y="386153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553C0DB1-CACF-2847-98E5-827EF46B28C6}"/>
                </a:ext>
              </a:extLst>
            </p:cNvPr>
            <p:cNvSpPr/>
            <p:nvPr/>
          </p:nvSpPr>
          <p:spPr>
            <a:xfrm>
              <a:off x="1775002" y="308649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3E7C7449-117E-BD4A-A75B-BD9B5AB08201}"/>
                </a:ext>
              </a:extLst>
            </p:cNvPr>
            <p:cNvSpPr/>
            <p:nvPr/>
          </p:nvSpPr>
          <p:spPr>
            <a:xfrm>
              <a:off x="2036258" y="308649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499E8062-D0EA-6146-A8DA-4852AC81A5C7}"/>
                </a:ext>
              </a:extLst>
            </p:cNvPr>
            <p:cNvSpPr/>
            <p:nvPr/>
          </p:nvSpPr>
          <p:spPr>
            <a:xfrm>
              <a:off x="1779734" y="360198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0C7FEBC8-35A3-4245-82FF-013841C04401}"/>
                </a:ext>
              </a:extLst>
            </p:cNvPr>
            <p:cNvSpPr/>
            <p:nvPr/>
          </p:nvSpPr>
          <p:spPr>
            <a:xfrm>
              <a:off x="2297514" y="334138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672E1859-C1AC-B54C-AC9D-961BE13CFE17}"/>
                </a:ext>
              </a:extLst>
            </p:cNvPr>
            <p:cNvSpPr/>
            <p:nvPr/>
          </p:nvSpPr>
          <p:spPr>
            <a:xfrm>
              <a:off x="2302039" y="360198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D11643E3-C9BD-344D-A101-4326604F3EC3}"/>
                </a:ext>
              </a:extLst>
            </p:cNvPr>
            <p:cNvSpPr/>
            <p:nvPr/>
          </p:nvSpPr>
          <p:spPr>
            <a:xfrm>
              <a:off x="2558770" y="385913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矩形 233">
              <a:extLst>
                <a:ext uri="{FF2B5EF4-FFF2-40B4-BE49-F238E27FC236}">
                  <a16:creationId xmlns:a16="http://schemas.microsoft.com/office/drawing/2014/main" id="{EF14FE5A-845B-F34C-904A-2317F305AA3E}"/>
                </a:ext>
              </a:extLst>
            </p:cNvPr>
            <p:cNvSpPr/>
            <p:nvPr/>
          </p:nvSpPr>
          <p:spPr>
            <a:xfrm>
              <a:off x="2036258" y="334431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235" name="文本框 234">
              <a:extLst>
                <a:ext uri="{FF2B5EF4-FFF2-40B4-BE49-F238E27FC236}">
                  <a16:creationId xmlns:a16="http://schemas.microsoft.com/office/drawing/2014/main" id="{7BFB69CB-6713-C74C-85CD-A97B747FCD9B}"/>
                </a:ext>
              </a:extLst>
            </p:cNvPr>
            <p:cNvSpPr txBox="1"/>
            <p:nvPr/>
          </p:nvSpPr>
          <p:spPr>
            <a:xfrm>
              <a:off x="2035648" y="4162774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32</a:t>
            </a:fld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65ABB27-F9BF-F842-BECD-3B9CDB2C6A85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C2471A8-0F13-4F4A-8821-13EF1B8BC1F9}"/>
              </a:ext>
            </a:extLst>
          </p:cNvPr>
          <p:cNvSpPr/>
          <p:nvPr/>
        </p:nvSpPr>
        <p:spPr>
          <a:xfrm>
            <a:off x="294446" y="3041614"/>
            <a:ext cx="1080000" cy="1080000"/>
          </a:xfrm>
          <a:prstGeom prst="rect">
            <a:avLst/>
          </a:prstGeom>
          <a:solidFill>
            <a:srgbClr val="B4D7A5"/>
          </a:solidFill>
          <a:ln>
            <a:solidFill>
              <a:srgbClr val="B4D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3476686-D497-634B-80DB-54DB47A86036}"/>
              </a:ext>
            </a:extLst>
          </p:cNvPr>
          <p:cNvSpPr/>
          <p:nvPr/>
        </p:nvSpPr>
        <p:spPr>
          <a:xfrm>
            <a:off x="611946" y="309876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E80A83D-23E8-B749-80D4-1E36C0F4A3E4}"/>
              </a:ext>
            </a:extLst>
          </p:cNvPr>
          <p:cNvSpPr/>
          <p:nvPr/>
        </p:nvSpPr>
        <p:spPr>
          <a:xfrm>
            <a:off x="1134458" y="309876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326D7E3-A0A8-EC43-BB88-3E0AFD5087BA}"/>
              </a:ext>
            </a:extLst>
          </p:cNvPr>
          <p:cNvSpPr/>
          <p:nvPr/>
        </p:nvSpPr>
        <p:spPr>
          <a:xfrm>
            <a:off x="350690" y="335711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84CAA09-889B-D144-839F-B35B23C2CA19}"/>
              </a:ext>
            </a:extLst>
          </p:cNvPr>
          <p:cNvSpPr/>
          <p:nvPr/>
        </p:nvSpPr>
        <p:spPr>
          <a:xfrm>
            <a:off x="1134458" y="3357113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151D19D-2CDD-3848-AC98-36135D690A8E}"/>
              </a:ext>
            </a:extLst>
          </p:cNvPr>
          <p:cNvSpPr/>
          <p:nvPr/>
        </p:nvSpPr>
        <p:spPr>
          <a:xfrm>
            <a:off x="350690" y="361546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0C76D86-2258-3047-845D-F0BB544982E8}"/>
              </a:ext>
            </a:extLst>
          </p:cNvPr>
          <p:cNvSpPr/>
          <p:nvPr/>
        </p:nvSpPr>
        <p:spPr>
          <a:xfrm>
            <a:off x="611946" y="361546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EE289C2-7C22-C749-929D-EE38DDEC04DF}"/>
              </a:ext>
            </a:extLst>
          </p:cNvPr>
          <p:cNvSpPr/>
          <p:nvPr/>
        </p:nvSpPr>
        <p:spPr>
          <a:xfrm>
            <a:off x="873202" y="361546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21A1328C-4C12-194B-9B91-DE89704585E2}"/>
              </a:ext>
            </a:extLst>
          </p:cNvPr>
          <p:cNvSpPr/>
          <p:nvPr/>
        </p:nvSpPr>
        <p:spPr>
          <a:xfrm>
            <a:off x="350690" y="387380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C250FD9-731C-7E49-ACAF-CF3ACB679ADB}"/>
              </a:ext>
            </a:extLst>
          </p:cNvPr>
          <p:cNvSpPr/>
          <p:nvPr/>
        </p:nvSpPr>
        <p:spPr>
          <a:xfrm>
            <a:off x="611946" y="387380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FA5EBA4-B756-044C-BFBB-11A343F2B95E}"/>
              </a:ext>
            </a:extLst>
          </p:cNvPr>
          <p:cNvSpPr/>
          <p:nvPr/>
        </p:nvSpPr>
        <p:spPr>
          <a:xfrm>
            <a:off x="873202" y="387380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6DFD077-4ED5-B64A-A733-387D09E81F44}"/>
              </a:ext>
            </a:extLst>
          </p:cNvPr>
          <p:cNvSpPr/>
          <p:nvPr/>
        </p:nvSpPr>
        <p:spPr>
          <a:xfrm>
            <a:off x="350690" y="3098765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94578BFC-8CE3-A242-B7B2-D3FF768238FB}"/>
              </a:ext>
            </a:extLst>
          </p:cNvPr>
          <p:cNvSpPr/>
          <p:nvPr/>
        </p:nvSpPr>
        <p:spPr>
          <a:xfrm>
            <a:off x="873202" y="3098765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6290FD48-1B09-8D47-A1DC-FB642297FCE5}"/>
              </a:ext>
            </a:extLst>
          </p:cNvPr>
          <p:cNvSpPr/>
          <p:nvPr/>
        </p:nvSpPr>
        <p:spPr>
          <a:xfrm>
            <a:off x="611946" y="3353663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72802B9E-09EB-BD4D-87D1-BD70397C41D9}"/>
              </a:ext>
            </a:extLst>
          </p:cNvPr>
          <p:cNvSpPr/>
          <p:nvPr/>
        </p:nvSpPr>
        <p:spPr>
          <a:xfrm>
            <a:off x="873202" y="3353663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椭圆 31">
            <a:extLst>
              <a:ext uri="{FF2B5EF4-FFF2-40B4-BE49-F238E27FC236}">
                <a16:creationId xmlns:a16="http://schemas.microsoft.com/office/drawing/2014/main" id="{713F88F9-966F-254C-890D-24333C74373B}"/>
              </a:ext>
            </a:extLst>
          </p:cNvPr>
          <p:cNvSpPr/>
          <p:nvPr/>
        </p:nvSpPr>
        <p:spPr>
          <a:xfrm>
            <a:off x="1134458" y="3614263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6D6F6EE4-B7A7-A647-96F7-D4DDABE98E7A}"/>
              </a:ext>
            </a:extLst>
          </p:cNvPr>
          <p:cNvSpPr/>
          <p:nvPr/>
        </p:nvSpPr>
        <p:spPr>
          <a:xfrm>
            <a:off x="1134458" y="3871413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8D54C4B-305B-6443-8057-8D88D17F57A8}"/>
                  </a:ext>
                </a:extLst>
              </p:cNvPr>
              <p:cNvSpPr txBox="1"/>
              <p:nvPr/>
            </p:nvSpPr>
            <p:spPr>
              <a:xfrm>
                <a:off x="1432402" y="3395163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8D54C4B-305B-6443-8057-8D88D17F5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402" y="3395163"/>
                <a:ext cx="227626" cy="276999"/>
              </a:xfrm>
              <a:prstGeom prst="rect">
                <a:avLst/>
              </a:prstGeom>
              <a:blipFill>
                <a:blip r:embed="rId2"/>
                <a:stretch>
                  <a:fillRect l="-15789" r="-15789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365FDD8-CE7D-FD48-A3B8-19972A4D09FF}"/>
                  </a:ext>
                </a:extLst>
              </p:cNvPr>
              <p:cNvSpPr txBox="1"/>
              <p:nvPr/>
            </p:nvSpPr>
            <p:spPr>
              <a:xfrm>
                <a:off x="2871233" y="3398432"/>
                <a:ext cx="2356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4365FDD8-CE7D-FD48-A3B8-19972A4D0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233" y="3398432"/>
                <a:ext cx="235641" cy="276999"/>
              </a:xfrm>
              <a:prstGeom prst="rect">
                <a:avLst/>
              </a:prstGeom>
              <a:blipFill>
                <a:blip r:embed="rId3"/>
                <a:stretch>
                  <a:fillRect l="-21053" r="-15789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>
            <a:extLst>
              <a:ext uri="{FF2B5EF4-FFF2-40B4-BE49-F238E27FC236}">
                <a16:creationId xmlns:a16="http://schemas.microsoft.com/office/drawing/2014/main" id="{A4650130-E11E-C541-912E-50C395C00582}"/>
              </a:ext>
            </a:extLst>
          </p:cNvPr>
          <p:cNvSpPr/>
          <p:nvPr/>
        </p:nvSpPr>
        <p:spPr>
          <a:xfrm>
            <a:off x="3165904" y="3029339"/>
            <a:ext cx="1080000" cy="1080000"/>
          </a:xfrm>
          <a:prstGeom prst="rect">
            <a:avLst/>
          </a:prstGeom>
          <a:solidFill>
            <a:srgbClr val="B4D7A5"/>
          </a:solidFill>
          <a:ln>
            <a:solidFill>
              <a:srgbClr val="B4D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B54CCB3-74DA-A548-9D84-57AD7F01D196}"/>
              </a:ext>
            </a:extLst>
          </p:cNvPr>
          <p:cNvSpPr/>
          <p:nvPr/>
        </p:nvSpPr>
        <p:spPr>
          <a:xfrm>
            <a:off x="3483404" y="308649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8F998AD1-F235-8846-8663-2DB0318594DD}"/>
              </a:ext>
            </a:extLst>
          </p:cNvPr>
          <p:cNvSpPr/>
          <p:nvPr/>
        </p:nvSpPr>
        <p:spPr>
          <a:xfrm>
            <a:off x="4005916" y="308649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82DA4F0-4398-F242-9D75-769AC1B5D603}"/>
              </a:ext>
            </a:extLst>
          </p:cNvPr>
          <p:cNvSpPr/>
          <p:nvPr/>
        </p:nvSpPr>
        <p:spPr>
          <a:xfrm>
            <a:off x="3744660" y="3085254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66214D77-1012-D846-8C4D-94C901CED559}"/>
              </a:ext>
            </a:extLst>
          </p:cNvPr>
          <p:cNvSpPr/>
          <p:nvPr/>
        </p:nvSpPr>
        <p:spPr>
          <a:xfrm>
            <a:off x="3483404" y="3603186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9C355702-6311-5345-80F4-C7FA2F30B277}"/>
              </a:ext>
            </a:extLst>
          </p:cNvPr>
          <p:cNvSpPr/>
          <p:nvPr/>
        </p:nvSpPr>
        <p:spPr>
          <a:xfrm>
            <a:off x="3744660" y="3337804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A80B48D1-A256-E04F-A07E-B92E814D68FA}"/>
              </a:ext>
            </a:extLst>
          </p:cNvPr>
          <p:cNvSpPr/>
          <p:nvPr/>
        </p:nvSpPr>
        <p:spPr>
          <a:xfrm>
            <a:off x="3222148" y="3861534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AF02AF08-D4E4-684A-ABCE-890FB454EF39}"/>
              </a:ext>
            </a:extLst>
          </p:cNvPr>
          <p:cNvSpPr/>
          <p:nvPr/>
        </p:nvSpPr>
        <p:spPr>
          <a:xfrm>
            <a:off x="4003885" y="3601988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D5DAC8C2-2AE6-6944-AD95-55712EE3B351}"/>
              </a:ext>
            </a:extLst>
          </p:cNvPr>
          <p:cNvSpPr/>
          <p:nvPr/>
        </p:nvSpPr>
        <p:spPr>
          <a:xfrm>
            <a:off x="3744660" y="3861534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64" name="椭圆 63">
            <a:extLst>
              <a:ext uri="{FF2B5EF4-FFF2-40B4-BE49-F238E27FC236}">
                <a16:creationId xmlns:a16="http://schemas.microsoft.com/office/drawing/2014/main" id="{2ABB82FA-23E3-3E43-9402-6757839F8F08}"/>
              </a:ext>
            </a:extLst>
          </p:cNvPr>
          <p:cNvSpPr/>
          <p:nvPr/>
        </p:nvSpPr>
        <p:spPr>
          <a:xfrm>
            <a:off x="3222148" y="3347888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椭圆 64">
            <a:extLst>
              <a:ext uri="{FF2B5EF4-FFF2-40B4-BE49-F238E27FC236}">
                <a16:creationId xmlns:a16="http://schemas.microsoft.com/office/drawing/2014/main" id="{885F1D08-7059-C24D-9CFD-4F6B1D6716BB}"/>
              </a:ext>
            </a:extLst>
          </p:cNvPr>
          <p:cNvSpPr/>
          <p:nvPr/>
        </p:nvSpPr>
        <p:spPr>
          <a:xfrm>
            <a:off x="4005652" y="3347888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2CCA475F-692E-4741-9821-3C9D2DB6589D}"/>
              </a:ext>
            </a:extLst>
          </p:cNvPr>
          <p:cNvSpPr/>
          <p:nvPr/>
        </p:nvSpPr>
        <p:spPr>
          <a:xfrm>
            <a:off x="3744660" y="3601988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AD9E00B9-84E6-D64B-8C15-4836399E2166}"/>
              </a:ext>
            </a:extLst>
          </p:cNvPr>
          <p:cNvSpPr/>
          <p:nvPr/>
        </p:nvSpPr>
        <p:spPr>
          <a:xfrm>
            <a:off x="3225604" y="3085254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1114A3D8-FD9A-924A-8F8C-890A41A0B079}"/>
              </a:ext>
            </a:extLst>
          </p:cNvPr>
          <p:cNvSpPr/>
          <p:nvPr/>
        </p:nvSpPr>
        <p:spPr>
          <a:xfrm>
            <a:off x="3483404" y="3341388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4" name="椭圆 73">
            <a:extLst>
              <a:ext uri="{FF2B5EF4-FFF2-40B4-BE49-F238E27FC236}">
                <a16:creationId xmlns:a16="http://schemas.microsoft.com/office/drawing/2014/main" id="{C39C0B42-DD7D-3E4E-8C80-14555D6F46BE}"/>
              </a:ext>
            </a:extLst>
          </p:cNvPr>
          <p:cNvSpPr/>
          <p:nvPr/>
        </p:nvSpPr>
        <p:spPr>
          <a:xfrm>
            <a:off x="3224847" y="3604711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0EA927AC-13A3-C64E-9986-56F6A020E859}"/>
              </a:ext>
            </a:extLst>
          </p:cNvPr>
          <p:cNvSpPr/>
          <p:nvPr/>
        </p:nvSpPr>
        <p:spPr>
          <a:xfrm>
            <a:off x="4003885" y="386678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FD30B005-D147-8B45-8C81-D5E659889235}"/>
              </a:ext>
            </a:extLst>
          </p:cNvPr>
          <p:cNvSpPr/>
          <p:nvPr/>
        </p:nvSpPr>
        <p:spPr>
          <a:xfrm>
            <a:off x="3483404" y="3861534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C2F7CD5E-8C04-8D45-AF7D-884E9E07A1DC}"/>
                  </a:ext>
                </a:extLst>
              </p:cNvPr>
              <p:cNvSpPr txBox="1"/>
              <p:nvPr/>
            </p:nvSpPr>
            <p:spPr>
              <a:xfrm>
                <a:off x="4317797" y="3398613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id="{C2F7CD5E-8C04-8D45-AF7D-884E9E07A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797" y="3398613"/>
                <a:ext cx="227626" cy="276999"/>
              </a:xfrm>
              <a:prstGeom prst="rect">
                <a:avLst/>
              </a:prstGeom>
              <a:blipFill>
                <a:blip r:embed="rId4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DEA6FE17-FCF0-4F4C-85B1-87F239B876A1}"/>
              </a:ext>
            </a:extLst>
          </p:cNvPr>
          <p:cNvGrpSpPr/>
          <p:nvPr/>
        </p:nvGrpSpPr>
        <p:grpSpPr>
          <a:xfrm>
            <a:off x="1717984" y="3041614"/>
            <a:ext cx="1184940" cy="1442638"/>
            <a:chOff x="1791233" y="4425158"/>
            <a:chExt cx="1184940" cy="1442638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581B46A-40F7-7B40-A0DE-1EB42FAD9B26}"/>
                </a:ext>
              </a:extLst>
            </p:cNvPr>
            <p:cNvSpPr/>
            <p:nvPr/>
          </p:nvSpPr>
          <p:spPr>
            <a:xfrm>
              <a:off x="1791233" y="4425158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D0531C6-3819-6547-AA53-6A638A7B53CF}"/>
                </a:ext>
              </a:extLst>
            </p:cNvPr>
            <p:cNvSpPr/>
            <p:nvPr/>
          </p:nvSpPr>
          <p:spPr>
            <a:xfrm>
              <a:off x="2061233" y="4425158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038C1D02-31BA-454F-AD68-D0B0137C3F3F}"/>
                </a:ext>
              </a:extLst>
            </p:cNvPr>
            <p:cNvSpPr/>
            <p:nvPr/>
          </p:nvSpPr>
          <p:spPr>
            <a:xfrm>
              <a:off x="2331233" y="4425158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1C75CE09-816F-8B44-9FDB-016FD5A434AA}"/>
                </a:ext>
              </a:extLst>
            </p:cNvPr>
            <p:cNvSpPr/>
            <p:nvPr/>
          </p:nvSpPr>
          <p:spPr>
            <a:xfrm>
              <a:off x="2601233" y="4425158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C6B2C02C-577F-D04B-92FC-B3F7913BF90E}"/>
                </a:ext>
              </a:extLst>
            </p:cNvPr>
            <p:cNvSpPr/>
            <p:nvPr/>
          </p:nvSpPr>
          <p:spPr>
            <a:xfrm>
              <a:off x="1791233" y="4695158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A3871EF-DD91-0A43-87A3-2B153F64FB00}"/>
                </a:ext>
              </a:extLst>
            </p:cNvPr>
            <p:cNvSpPr/>
            <p:nvPr/>
          </p:nvSpPr>
          <p:spPr>
            <a:xfrm>
              <a:off x="2061233" y="4695158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4740158C-6BBE-F24C-98B9-9B008877A1AC}"/>
                </a:ext>
              </a:extLst>
            </p:cNvPr>
            <p:cNvSpPr/>
            <p:nvPr/>
          </p:nvSpPr>
          <p:spPr>
            <a:xfrm>
              <a:off x="2331233" y="4695158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CBD9E0A8-8C54-554B-A94E-44A4B18ABAF9}"/>
                </a:ext>
              </a:extLst>
            </p:cNvPr>
            <p:cNvSpPr/>
            <p:nvPr/>
          </p:nvSpPr>
          <p:spPr>
            <a:xfrm>
              <a:off x="2601233" y="4695158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FC2C41C-9968-A642-92A4-36D2A60E7917}"/>
                </a:ext>
              </a:extLst>
            </p:cNvPr>
            <p:cNvSpPr/>
            <p:nvPr/>
          </p:nvSpPr>
          <p:spPr>
            <a:xfrm>
              <a:off x="1791233" y="4965158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C6A41797-EDE1-DF4E-9405-B36772286E4B}"/>
                </a:ext>
              </a:extLst>
            </p:cNvPr>
            <p:cNvSpPr/>
            <p:nvPr/>
          </p:nvSpPr>
          <p:spPr>
            <a:xfrm>
              <a:off x="2331233" y="4965158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842D36E3-445B-7540-9A4F-EB0F9D9DE817}"/>
                </a:ext>
              </a:extLst>
            </p:cNvPr>
            <p:cNvSpPr/>
            <p:nvPr/>
          </p:nvSpPr>
          <p:spPr>
            <a:xfrm>
              <a:off x="2061233" y="4965158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169B3547-1A44-564F-8F8B-9AC969A81AB6}"/>
                </a:ext>
              </a:extLst>
            </p:cNvPr>
            <p:cNvSpPr/>
            <p:nvPr/>
          </p:nvSpPr>
          <p:spPr>
            <a:xfrm>
              <a:off x="2601233" y="4965158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51C0F626-80EA-A443-A640-A733C7FE438D}"/>
                </a:ext>
              </a:extLst>
            </p:cNvPr>
            <p:cNvSpPr/>
            <p:nvPr/>
          </p:nvSpPr>
          <p:spPr>
            <a:xfrm>
              <a:off x="1791233" y="5235158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66FCB41-E143-7E45-960C-68DC5AD09C7F}"/>
                </a:ext>
              </a:extLst>
            </p:cNvPr>
            <p:cNvSpPr/>
            <p:nvPr/>
          </p:nvSpPr>
          <p:spPr>
            <a:xfrm>
              <a:off x="2061233" y="5235158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54BF100-A491-294E-B443-37AF9CB0B8ED}"/>
                </a:ext>
              </a:extLst>
            </p:cNvPr>
            <p:cNvSpPr/>
            <p:nvPr/>
          </p:nvSpPr>
          <p:spPr>
            <a:xfrm>
              <a:off x="2331233" y="5235158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25603A50-BBEE-854E-A823-CC4944BB80EE}"/>
                </a:ext>
              </a:extLst>
            </p:cNvPr>
            <p:cNvSpPr/>
            <p:nvPr/>
          </p:nvSpPr>
          <p:spPr>
            <a:xfrm>
              <a:off x="2601233" y="5235158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6DC15DAE-E1B3-2840-B7F4-09BCD9600517}"/>
                </a:ext>
              </a:extLst>
            </p:cNvPr>
            <p:cNvSpPr txBox="1"/>
            <p:nvPr/>
          </p:nvSpPr>
          <p:spPr>
            <a:xfrm>
              <a:off x="1791233" y="5560019"/>
              <a:ext cx="1184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maskB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(b1)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文本框 95">
            <a:extLst>
              <a:ext uri="{FF2B5EF4-FFF2-40B4-BE49-F238E27FC236}">
                <a16:creationId xmlns:a16="http://schemas.microsoft.com/office/drawing/2014/main" id="{0BFB6A65-4A76-974C-B062-0C0819BA7979}"/>
              </a:ext>
            </a:extLst>
          </p:cNvPr>
          <p:cNvSpPr txBox="1"/>
          <p:nvPr/>
        </p:nvSpPr>
        <p:spPr>
          <a:xfrm>
            <a:off x="3558928" y="4163217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kumimoji="1"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D46BABC-7338-BF47-AE9B-C7F9DCD83BE6}"/>
              </a:ext>
            </a:extLst>
          </p:cNvPr>
          <p:cNvGrpSpPr/>
          <p:nvPr/>
        </p:nvGrpSpPr>
        <p:grpSpPr>
          <a:xfrm>
            <a:off x="4600209" y="3017450"/>
            <a:ext cx="1211608" cy="1446863"/>
            <a:chOff x="4484583" y="1322076"/>
            <a:chExt cx="1211608" cy="1446863"/>
          </a:xfrm>
        </p:grpSpPr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C93F42C8-A940-D342-A3CD-8C0370C92F80}"/>
                </a:ext>
              </a:extLst>
            </p:cNvPr>
            <p:cNvSpPr/>
            <p:nvPr/>
          </p:nvSpPr>
          <p:spPr>
            <a:xfrm>
              <a:off x="4484583" y="132207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411DFA5B-1C93-154F-81F5-C077CC8E36F3}"/>
                </a:ext>
              </a:extLst>
            </p:cNvPr>
            <p:cNvSpPr/>
            <p:nvPr/>
          </p:nvSpPr>
          <p:spPr>
            <a:xfrm>
              <a:off x="4754583" y="132207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F1DA5DA8-A685-0248-A5C8-85A52A5B0DDC}"/>
                </a:ext>
              </a:extLst>
            </p:cNvPr>
            <p:cNvSpPr/>
            <p:nvPr/>
          </p:nvSpPr>
          <p:spPr>
            <a:xfrm>
              <a:off x="5024583" y="132207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C494EF29-9C90-FD46-B81A-2F138B9C2E9A}"/>
                </a:ext>
              </a:extLst>
            </p:cNvPr>
            <p:cNvSpPr/>
            <p:nvPr/>
          </p:nvSpPr>
          <p:spPr>
            <a:xfrm>
              <a:off x="5294583" y="132207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E6974F3A-0E24-5A41-A1A5-F5C9888BBE93}"/>
                </a:ext>
              </a:extLst>
            </p:cNvPr>
            <p:cNvSpPr/>
            <p:nvPr/>
          </p:nvSpPr>
          <p:spPr>
            <a:xfrm>
              <a:off x="4484583" y="159207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0FA70FB9-068F-434A-A892-6BF2B6CC654B}"/>
                </a:ext>
              </a:extLst>
            </p:cNvPr>
            <p:cNvSpPr/>
            <p:nvPr/>
          </p:nvSpPr>
          <p:spPr>
            <a:xfrm>
              <a:off x="4754583" y="159207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EFFD49C0-622C-7549-997C-820ACE2DC465}"/>
                </a:ext>
              </a:extLst>
            </p:cNvPr>
            <p:cNvSpPr/>
            <p:nvPr/>
          </p:nvSpPr>
          <p:spPr>
            <a:xfrm>
              <a:off x="5024583" y="159207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B1529805-D484-D142-85FE-B4D3100368B2}"/>
                </a:ext>
              </a:extLst>
            </p:cNvPr>
            <p:cNvSpPr/>
            <p:nvPr/>
          </p:nvSpPr>
          <p:spPr>
            <a:xfrm>
              <a:off x="5294583" y="159207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B4DBA1BB-C278-3042-AD10-9D99218BB101}"/>
                </a:ext>
              </a:extLst>
            </p:cNvPr>
            <p:cNvSpPr/>
            <p:nvPr/>
          </p:nvSpPr>
          <p:spPr>
            <a:xfrm>
              <a:off x="4484583" y="186207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E49D5463-AE7F-1141-A4DC-A7C66FA8B8DA}"/>
                </a:ext>
              </a:extLst>
            </p:cNvPr>
            <p:cNvSpPr/>
            <p:nvPr/>
          </p:nvSpPr>
          <p:spPr>
            <a:xfrm>
              <a:off x="5024583" y="186207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5179B21C-0FE5-B04B-89CD-640D5F09B3F2}"/>
                </a:ext>
              </a:extLst>
            </p:cNvPr>
            <p:cNvSpPr/>
            <p:nvPr/>
          </p:nvSpPr>
          <p:spPr>
            <a:xfrm>
              <a:off x="4754583" y="186207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04B12499-1B2A-2542-BF1E-CC8D2DEA6AC1}"/>
                </a:ext>
              </a:extLst>
            </p:cNvPr>
            <p:cNvSpPr/>
            <p:nvPr/>
          </p:nvSpPr>
          <p:spPr>
            <a:xfrm>
              <a:off x="5294583" y="186207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51A6959F-FFD1-4F4B-B92A-AEC5F084FCAA}"/>
                </a:ext>
              </a:extLst>
            </p:cNvPr>
            <p:cNvSpPr/>
            <p:nvPr/>
          </p:nvSpPr>
          <p:spPr>
            <a:xfrm>
              <a:off x="4484583" y="213207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6D888A2D-005C-D544-9B52-231A2E15C279}"/>
                </a:ext>
              </a:extLst>
            </p:cNvPr>
            <p:cNvSpPr/>
            <p:nvPr/>
          </p:nvSpPr>
          <p:spPr>
            <a:xfrm>
              <a:off x="4754583" y="213207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CD0363C3-1A83-AC41-B637-92B50D3C506A}"/>
                </a:ext>
              </a:extLst>
            </p:cNvPr>
            <p:cNvSpPr/>
            <p:nvPr/>
          </p:nvSpPr>
          <p:spPr>
            <a:xfrm>
              <a:off x="5024583" y="213207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44289691-7B61-1D4A-A4FF-0F439D310F56}"/>
                </a:ext>
              </a:extLst>
            </p:cNvPr>
            <p:cNvSpPr/>
            <p:nvPr/>
          </p:nvSpPr>
          <p:spPr>
            <a:xfrm>
              <a:off x="5294583" y="213207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7EF5C942-A27F-9944-9708-309E4A577208}"/>
                </a:ext>
              </a:extLst>
            </p:cNvPr>
            <p:cNvSpPr txBox="1"/>
            <p:nvPr/>
          </p:nvSpPr>
          <p:spPr>
            <a:xfrm>
              <a:off x="4511251" y="2461162"/>
              <a:ext cx="1184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maskB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(b2)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26582247-D661-0A43-817A-D1B4FEFAE8D3}"/>
              </a:ext>
            </a:extLst>
          </p:cNvPr>
          <p:cNvSpPr txBox="1"/>
          <p:nvPr/>
        </p:nvSpPr>
        <p:spPr>
          <a:xfrm>
            <a:off x="701946" y="4164355"/>
            <a:ext cx="430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1"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1" name="组合 240">
            <a:extLst>
              <a:ext uri="{FF2B5EF4-FFF2-40B4-BE49-F238E27FC236}">
                <a16:creationId xmlns:a16="http://schemas.microsoft.com/office/drawing/2014/main" id="{11CB9AC8-A005-E943-AA73-9DCEA2E0DEFF}"/>
              </a:ext>
            </a:extLst>
          </p:cNvPr>
          <p:cNvGrpSpPr/>
          <p:nvPr/>
        </p:nvGrpSpPr>
        <p:grpSpPr>
          <a:xfrm>
            <a:off x="6204683" y="1408066"/>
            <a:ext cx="3559039" cy="674570"/>
            <a:chOff x="6204683" y="1408066"/>
            <a:chExt cx="3559039" cy="674570"/>
          </a:xfrm>
        </p:grpSpPr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1229541B-DABA-7542-A166-E946B0807C93}"/>
                </a:ext>
              </a:extLst>
            </p:cNvPr>
            <p:cNvSpPr/>
            <p:nvPr/>
          </p:nvSpPr>
          <p:spPr>
            <a:xfrm>
              <a:off x="6818759" y="1447499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66530194-378B-AB4F-9172-049435CC4003}"/>
                </a:ext>
              </a:extLst>
            </p:cNvPr>
            <p:cNvSpPr/>
            <p:nvPr/>
          </p:nvSpPr>
          <p:spPr>
            <a:xfrm>
              <a:off x="7088759" y="1447499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7C2F14B4-459A-D844-9046-0AC3D428769F}"/>
                </a:ext>
              </a:extLst>
            </p:cNvPr>
            <p:cNvSpPr/>
            <p:nvPr/>
          </p:nvSpPr>
          <p:spPr>
            <a:xfrm>
              <a:off x="7358759" y="1447499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BCAFF098-7FEA-9A40-803C-B90961DA2882}"/>
                </a:ext>
              </a:extLst>
            </p:cNvPr>
            <p:cNvSpPr/>
            <p:nvPr/>
          </p:nvSpPr>
          <p:spPr>
            <a:xfrm>
              <a:off x="7628759" y="1447499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E2109E0D-12AD-574D-BDD5-41E7B269ED91}"/>
                </a:ext>
              </a:extLst>
            </p:cNvPr>
            <p:cNvSpPr/>
            <p:nvPr/>
          </p:nvSpPr>
          <p:spPr>
            <a:xfrm>
              <a:off x="6204683" y="1408066"/>
              <a:ext cx="4507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b1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1400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8838B11B-FAB3-9E43-BFD7-C2DB0AF1684C}"/>
                </a:ext>
              </a:extLst>
            </p:cNvPr>
            <p:cNvSpPr/>
            <p:nvPr/>
          </p:nvSpPr>
          <p:spPr>
            <a:xfrm>
              <a:off x="6204991" y="1774859"/>
              <a:ext cx="4507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b1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1400" dirty="0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3C8A88A6-6983-3043-A55E-5F833AA862E9}"/>
                </a:ext>
              </a:extLst>
            </p:cNvPr>
            <p:cNvSpPr/>
            <p:nvPr/>
          </p:nvSpPr>
          <p:spPr>
            <a:xfrm>
              <a:off x="6818759" y="1806351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A321551A-3E6E-9340-A7C2-9299B017DD7A}"/>
                </a:ext>
              </a:extLst>
            </p:cNvPr>
            <p:cNvSpPr/>
            <p:nvPr/>
          </p:nvSpPr>
          <p:spPr>
            <a:xfrm>
              <a:off x="7358759" y="1806351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0FA4463B-66EA-1F40-8801-4B9644E5FB3B}"/>
                </a:ext>
              </a:extLst>
            </p:cNvPr>
            <p:cNvSpPr/>
            <p:nvPr/>
          </p:nvSpPr>
          <p:spPr>
            <a:xfrm>
              <a:off x="7088759" y="180635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A8FA1305-E41F-A147-A507-84A09461DBA1}"/>
                </a:ext>
              </a:extLst>
            </p:cNvPr>
            <p:cNvSpPr/>
            <p:nvPr/>
          </p:nvSpPr>
          <p:spPr>
            <a:xfrm>
              <a:off x="7628759" y="180635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右大括号 160">
              <a:extLst>
                <a:ext uri="{FF2B5EF4-FFF2-40B4-BE49-F238E27FC236}">
                  <a16:creationId xmlns:a16="http://schemas.microsoft.com/office/drawing/2014/main" id="{F2FE9476-9BFF-854F-B3BF-9D84C78BB561}"/>
                </a:ext>
              </a:extLst>
            </p:cNvPr>
            <p:cNvSpPr/>
            <p:nvPr/>
          </p:nvSpPr>
          <p:spPr>
            <a:xfrm>
              <a:off x="8048026" y="1561954"/>
              <a:ext cx="120734" cy="37939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92C85B8B-E732-0E48-974D-F22814F69DB4}"/>
                </a:ext>
              </a:extLst>
            </p:cNvPr>
            <p:cNvSpPr/>
            <p:nvPr/>
          </p:nvSpPr>
          <p:spPr>
            <a:xfrm>
              <a:off x="8683722" y="160093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43A34466-781E-A94E-B8AE-013C102D59CC}"/>
                </a:ext>
              </a:extLst>
            </p:cNvPr>
            <p:cNvSpPr/>
            <p:nvPr/>
          </p:nvSpPr>
          <p:spPr>
            <a:xfrm>
              <a:off x="8953722" y="160093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矩形 164">
              <a:extLst>
                <a:ext uri="{FF2B5EF4-FFF2-40B4-BE49-F238E27FC236}">
                  <a16:creationId xmlns:a16="http://schemas.microsoft.com/office/drawing/2014/main" id="{7012CA9D-145E-C340-9D90-CDB831EC92F8}"/>
                </a:ext>
              </a:extLst>
            </p:cNvPr>
            <p:cNvSpPr/>
            <p:nvPr/>
          </p:nvSpPr>
          <p:spPr>
            <a:xfrm>
              <a:off x="9223722" y="160093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58F01C9C-CF04-4545-AFC9-0E8F44969045}"/>
                </a:ext>
              </a:extLst>
            </p:cNvPr>
            <p:cNvSpPr/>
            <p:nvPr/>
          </p:nvSpPr>
          <p:spPr>
            <a:xfrm>
              <a:off x="9493722" y="160093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5A6A4F2A-4FD7-704B-90B1-C7C3DF57EAAB}"/>
                </a:ext>
              </a:extLst>
            </p:cNvPr>
            <p:cNvSpPr/>
            <p:nvPr/>
          </p:nvSpPr>
          <p:spPr>
            <a:xfrm>
              <a:off x="8263375" y="1592929"/>
              <a:ext cx="441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c1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1400" dirty="0"/>
            </a:p>
          </p:txBody>
        </p:sp>
      </p:grpSp>
      <p:grpSp>
        <p:nvGrpSpPr>
          <p:cNvPr id="242" name="组合 241">
            <a:extLst>
              <a:ext uri="{FF2B5EF4-FFF2-40B4-BE49-F238E27FC236}">
                <a16:creationId xmlns:a16="http://schemas.microsoft.com/office/drawing/2014/main" id="{3E8B25DF-44B8-AC4B-B07D-B4CBA6157EE3}"/>
              </a:ext>
            </a:extLst>
          </p:cNvPr>
          <p:cNvGrpSpPr/>
          <p:nvPr/>
        </p:nvGrpSpPr>
        <p:grpSpPr>
          <a:xfrm>
            <a:off x="6202414" y="2270034"/>
            <a:ext cx="3553890" cy="1387673"/>
            <a:chOff x="6202414" y="2270034"/>
            <a:chExt cx="3553890" cy="1387673"/>
          </a:xfrm>
        </p:grpSpPr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E6FF7603-9B66-B243-8084-4F515349EEFD}"/>
                </a:ext>
              </a:extLst>
            </p:cNvPr>
            <p:cNvSpPr/>
            <p:nvPr/>
          </p:nvSpPr>
          <p:spPr>
            <a:xfrm>
              <a:off x="6818451" y="230781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1BBF5EA9-A162-BE41-8B60-2F066D26406F}"/>
                </a:ext>
              </a:extLst>
            </p:cNvPr>
            <p:cNvSpPr/>
            <p:nvPr/>
          </p:nvSpPr>
          <p:spPr>
            <a:xfrm>
              <a:off x="7088451" y="230781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893FB370-670F-7843-8560-BFED83845FF9}"/>
                </a:ext>
              </a:extLst>
            </p:cNvPr>
            <p:cNvSpPr/>
            <p:nvPr/>
          </p:nvSpPr>
          <p:spPr>
            <a:xfrm>
              <a:off x="7358451" y="2307811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737D2D7C-3D0F-334F-B0D2-C3BA45C0D676}"/>
                </a:ext>
              </a:extLst>
            </p:cNvPr>
            <p:cNvSpPr/>
            <p:nvPr/>
          </p:nvSpPr>
          <p:spPr>
            <a:xfrm>
              <a:off x="7628451" y="230781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82F62DE1-31E1-0B4A-B87F-796355AF242F}"/>
                </a:ext>
              </a:extLst>
            </p:cNvPr>
            <p:cNvSpPr/>
            <p:nvPr/>
          </p:nvSpPr>
          <p:spPr>
            <a:xfrm>
              <a:off x="6818451" y="266736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BF9C0691-F11B-494C-9462-67ECAC6A2D2B}"/>
                </a:ext>
              </a:extLst>
            </p:cNvPr>
            <p:cNvSpPr/>
            <p:nvPr/>
          </p:nvSpPr>
          <p:spPr>
            <a:xfrm>
              <a:off x="7358451" y="266736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51A988F4-FB2A-F945-9FB1-11DE709641C1}"/>
                </a:ext>
              </a:extLst>
            </p:cNvPr>
            <p:cNvSpPr/>
            <p:nvPr/>
          </p:nvSpPr>
          <p:spPr>
            <a:xfrm>
              <a:off x="7088451" y="266736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2C614075-5846-A741-B154-E6610127AD09}"/>
                </a:ext>
              </a:extLst>
            </p:cNvPr>
            <p:cNvSpPr/>
            <p:nvPr/>
          </p:nvSpPr>
          <p:spPr>
            <a:xfrm>
              <a:off x="7628451" y="2667366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D714A420-0C71-174B-AA04-D5A0C360DE37}"/>
                </a:ext>
              </a:extLst>
            </p:cNvPr>
            <p:cNvSpPr/>
            <p:nvPr/>
          </p:nvSpPr>
          <p:spPr>
            <a:xfrm>
              <a:off x="6814889" y="3024030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FAB71444-06B3-BE4F-82B3-B78C2D34BB2F}"/>
                </a:ext>
              </a:extLst>
            </p:cNvPr>
            <p:cNvSpPr/>
            <p:nvPr/>
          </p:nvSpPr>
          <p:spPr>
            <a:xfrm>
              <a:off x="7084889" y="3024030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5FB9DD92-0CB9-7D4A-B641-4A362D0F3B87}"/>
                </a:ext>
              </a:extLst>
            </p:cNvPr>
            <p:cNvSpPr/>
            <p:nvPr/>
          </p:nvSpPr>
          <p:spPr>
            <a:xfrm>
              <a:off x="7354889" y="3024030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AB70D3C8-5998-1042-A77B-71A4D158FBF1}"/>
                </a:ext>
              </a:extLst>
            </p:cNvPr>
            <p:cNvSpPr/>
            <p:nvPr/>
          </p:nvSpPr>
          <p:spPr>
            <a:xfrm>
              <a:off x="7624889" y="3024030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56690326-C2A8-4C49-8B93-76B426E64A43}"/>
                </a:ext>
              </a:extLst>
            </p:cNvPr>
            <p:cNvSpPr/>
            <p:nvPr/>
          </p:nvSpPr>
          <p:spPr>
            <a:xfrm>
              <a:off x="6818451" y="3384188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97850F79-3BDD-9B4F-A868-5597DF6F476D}"/>
                </a:ext>
              </a:extLst>
            </p:cNvPr>
            <p:cNvSpPr/>
            <p:nvPr/>
          </p:nvSpPr>
          <p:spPr>
            <a:xfrm>
              <a:off x="7358451" y="3384188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94C993B4-47AC-FB49-A79A-F004597461ED}"/>
                </a:ext>
              </a:extLst>
            </p:cNvPr>
            <p:cNvSpPr/>
            <p:nvPr/>
          </p:nvSpPr>
          <p:spPr>
            <a:xfrm>
              <a:off x="7088451" y="3384188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DCD43B9C-E240-2546-873A-A8359619F57D}"/>
                </a:ext>
              </a:extLst>
            </p:cNvPr>
            <p:cNvSpPr/>
            <p:nvPr/>
          </p:nvSpPr>
          <p:spPr>
            <a:xfrm>
              <a:off x="7628451" y="3384188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794BA996-63CE-C24A-9AAE-42E5CDED8597}"/>
                </a:ext>
              </a:extLst>
            </p:cNvPr>
            <p:cNvSpPr/>
            <p:nvPr/>
          </p:nvSpPr>
          <p:spPr>
            <a:xfrm>
              <a:off x="6204683" y="2270034"/>
              <a:ext cx="4374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b1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400" dirty="0"/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D514D5B7-05AD-944B-8FCC-E6B7D5F03F19}"/>
                </a:ext>
              </a:extLst>
            </p:cNvPr>
            <p:cNvSpPr/>
            <p:nvPr/>
          </p:nvSpPr>
          <p:spPr>
            <a:xfrm>
              <a:off x="6204683" y="2629589"/>
              <a:ext cx="4507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b1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1400" dirty="0"/>
            </a:p>
          </p:txBody>
        </p: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D263CCBE-913E-6543-8D37-91C0E76D13EF}"/>
                </a:ext>
              </a:extLst>
            </p:cNvPr>
            <p:cNvSpPr/>
            <p:nvPr/>
          </p:nvSpPr>
          <p:spPr>
            <a:xfrm>
              <a:off x="6202414" y="2990375"/>
              <a:ext cx="4507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b2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1400" dirty="0"/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F03AD9CA-1D30-5943-97A3-AAB03AA91899}"/>
                </a:ext>
              </a:extLst>
            </p:cNvPr>
            <p:cNvSpPr/>
            <p:nvPr/>
          </p:nvSpPr>
          <p:spPr>
            <a:xfrm>
              <a:off x="6202414" y="3349930"/>
              <a:ext cx="4507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b2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1400" dirty="0"/>
            </a:p>
          </p:txBody>
        </p:sp>
        <p:sp>
          <p:nvSpPr>
            <p:cNvPr id="169" name="右大括号 168">
              <a:extLst>
                <a:ext uri="{FF2B5EF4-FFF2-40B4-BE49-F238E27FC236}">
                  <a16:creationId xmlns:a16="http://schemas.microsoft.com/office/drawing/2014/main" id="{EF8AED1B-DB8A-F34A-8F27-DAB60B898913}"/>
                </a:ext>
              </a:extLst>
            </p:cNvPr>
            <p:cNvSpPr/>
            <p:nvPr/>
          </p:nvSpPr>
          <p:spPr>
            <a:xfrm>
              <a:off x="8035579" y="2439260"/>
              <a:ext cx="132872" cy="109100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9" name="矩形 178">
              <a:extLst>
                <a:ext uri="{FF2B5EF4-FFF2-40B4-BE49-F238E27FC236}">
                  <a16:creationId xmlns:a16="http://schemas.microsoft.com/office/drawing/2014/main" id="{489F6F5E-3C85-D14D-ADCF-7609A8F371BC}"/>
                </a:ext>
              </a:extLst>
            </p:cNvPr>
            <p:cNvSpPr/>
            <p:nvPr/>
          </p:nvSpPr>
          <p:spPr>
            <a:xfrm>
              <a:off x="8683152" y="282956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235F0F27-71A0-C648-8281-D2009F92B78C}"/>
                </a:ext>
              </a:extLst>
            </p:cNvPr>
            <p:cNvSpPr/>
            <p:nvPr/>
          </p:nvSpPr>
          <p:spPr>
            <a:xfrm>
              <a:off x="8950378" y="282956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矩形 180">
              <a:extLst>
                <a:ext uri="{FF2B5EF4-FFF2-40B4-BE49-F238E27FC236}">
                  <a16:creationId xmlns:a16="http://schemas.microsoft.com/office/drawing/2014/main" id="{DE10ED69-4C39-9A41-8246-044177C1508C}"/>
                </a:ext>
              </a:extLst>
            </p:cNvPr>
            <p:cNvSpPr/>
            <p:nvPr/>
          </p:nvSpPr>
          <p:spPr>
            <a:xfrm>
              <a:off x="9216304" y="282956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4C8DFDC0-7366-724C-9B58-C3FAA82C597D}"/>
                </a:ext>
              </a:extLst>
            </p:cNvPr>
            <p:cNvSpPr/>
            <p:nvPr/>
          </p:nvSpPr>
          <p:spPr>
            <a:xfrm>
              <a:off x="9486304" y="2829566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BAEBDD73-3AFB-4F45-8CB5-1EC0A11A0BAE}"/>
                </a:ext>
              </a:extLst>
            </p:cNvPr>
            <p:cNvSpPr/>
            <p:nvPr/>
          </p:nvSpPr>
          <p:spPr>
            <a:xfrm>
              <a:off x="8263375" y="2820548"/>
              <a:ext cx="42780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c1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400" dirty="0"/>
            </a:p>
          </p:txBody>
        </p:sp>
      </p:grpSp>
      <p:grpSp>
        <p:nvGrpSpPr>
          <p:cNvPr id="243" name="组合 242">
            <a:extLst>
              <a:ext uri="{FF2B5EF4-FFF2-40B4-BE49-F238E27FC236}">
                <a16:creationId xmlns:a16="http://schemas.microsoft.com/office/drawing/2014/main" id="{FD17626E-664A-584C-A632-6C72E7D87066}"/>
              </a:ext>
            </a:extLst>
          </p:cNvPr>
          <p:cNvGrpSpPr/>
          <p:nvPr/>
        </p:nvGrpSpPr>
        <p:grpSpPr>
          <a:xfrm>
            <a:off x="6202414" y="3848215"/>
            <a:ext cx="3553890" cy="1031834"/>
            <a:chOff x="6202414" y="3848215"/>
            <a:chExt cx="3553890" cy="1031834"/>
          </a:xfrm>
        </p:grpSpPr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8C158DB5-AE9B-F842-B031-D451E048FD30}"/>
                </a:ext>
              </a:extLst>
            </p:cNvPr>
            <p:cNvSpPr/>
            <p:nvPr/>
          </p:nvSpPr>
          <p:spPr>
            <a:xfrm>
              <a:off x="6814889" y="3887152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CA324509-5C19-FE4D-86E4-4B6E14379D21}"/>
                </a:ext>
              </a:extLst>
            </p:cNvPr>
            <p:cNvSpPr/>
            <p:nvPr/>
          </p:nvSpPr>
          <p:spPr>
            <a:xfrm>
              <a:off x="7084889" y="3887152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1D9495B3-03FE-2947-ACDC-BCBB07916360}"/>
                </a:ext>
              </a:extLst>
            </p:cNvPr>
            <p:cNvSpPr/>
            <p:nvPr/>
          </p:nvSpPr>
          <p:spPr>
            <a:xfrm>
              <a:off x="7354889" y="3887152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FCD0B92B-A1F7-644A-9C0E-598C8CFE33C8}"/>
                </a:ext>
              </a:extLst>
            </p:cNvPr>
            <p:cNvSpPr/>
            <p:nvPr/>
          </p:nvSpPr>
          <p:spPr>
            <a:xfrm>
              <a:off x="7624889" y="3887152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C89245DC-2083-2E49-A8F4-0B849B8ACEE5}"/>
                </a:ext>
              </a:extLst>
            </p:cNvPr>
            <p:cNvSpPr/>
            <p:nvPr/>
          </p:nvSpPr>
          <p:spPr>
            <a:xfrm>
              <a:off x="6814889" y="424926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418B87FC-A796-1041-B612-35D697A37472}"/>
                </a:ext>
              </a:extLst>
            </p:cNvPr>
            <p:cNvSpPr/>
            <p:nvPr/>
          </p:nvSpPr>
          <p:spPr>
            <a:xfrm>
              <a:off x="7084889" y="424926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3DE89E89-F2AE-114F-B09E-316125D2E08B}"/>
                </a:ext>
              </a:extLst>
            </p:cNvPr>
            <p:cNvSpPr/>
            <p:nvPr/>
          </p:nvSpPr>
          <p:spPr>
            <a:xfrm>
              <a:off x="7354889" y="424926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414D8555-37ED-C04A-A553-BC7EB73D0C09}"/>
                </a:ext>
              </a:extLst>
            </p:cNvPr>
            <p:cNvSpPr/>
            <p:nvPr/>
          </p:nvSpPr>
          <p:spPr>
            <a:xfrm>
              <a:off x="7624889" y="4249261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A2DF1AA0-B2F9-DA42-B6CD-D8833DC7A2A9}"/>
                </a:ext>
              </a:extLst>
            </p:cNvPr>
            <p:cNvSpPr/>
            <p:nvPr/>
          </p:nvSpPr>
          <p:spPr>
            <a:xfrm>
              <a:off x="6814889" y="4610049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CC646EF5-5EE9-5941-84AD-9F1886683749}"/>
                </a:ext>
              </a:extLst>
            </p:cNvPr>
            <p:cNvSpPr/>
            <p:nvPr/>
          </p:nvSpPr>
          <p:spPr>
            <a:xfrm>
              <a:off x="7354889" y="4610049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36308A38-A80B-7044-AB7A-4B6FD0BC3F39}"/>
                </a:ext>
              </a:extLst>
            </p:cNvPr>
            <p:cNvSpPr/>
            <p:nvPr/>
          </p:nvSpPr>
          <p:spPr>
            <a:xfrm>
              <a:off x="7084889" y="4610049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A9EF5A67-4270-C44C-885F-9FD96C92189E}"/>
                </a:ext>
              </a:extLst>
            </p:cNvPr>
            <p:cNvSpPr/>
            <p:nvPr/>
          </p:nvSpPr>
          <p:spPr>
            <a:xfrm>
              <a:off x="7624889" y="4610049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3AAEDDD3-BD01-0043-9B4F-75AA76B92EA2}"/>
                </a:ext>
              </a:extLst>
            </p:cNvPr>
            <p:cNvSpPr/>
            <p:nvPr/>
          </p:nvSpPr>
          <p:spPr>
            <a:xfrm>
              <a:off x="6202414" y="3848215"/>
              <a:ext cx="4507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b1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1400" dirty="0"/>
            </a:p>
          </p:txBody>
        </p:sp>
        <p:sp>
          <p:nvSpPr>
            <p:cNvPr id="155" name="矩形 154">
              <a:extLst>
                <a:ext uri="{FF2B5EF4-FFF2-40B4-BE49-F238E27FC236}">
                  <a16:creationId xmlns:a16="http://schemas.microsoft.com/office/drawing/2014/main" id="{2B969D62-0C91-1A4B-9996-3D8C1F6501D2}"/>
                </a:ext>
              </a:extLst>
            </p:cNvPr>
            <p:cNvSpPr/>
            <p:nvPr/>
          </p:nvSpPr>
          <p:spPr>
            <a:xfrm>
              <a:off x="6202414" y="4208831"/>
              <a:ext cx="4507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b2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1400" dirty="0"/>
            </a:p>
          </p:txBody>
        </p: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40926AF5-864A-8F46-AB56-AD9D2D613C21}"/>
                </a:ext>
              </a:extLst>
            </p:cNvPr>
            <p:cNvSpPr/>
            <p:nvPr/>
          </p:nvSpPr>
          <p:spPr>
            <a:xfrm>
              <a:off x="6202414" y="4568770"/>
              <a:ext cx="4507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b2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1400" dirty="0"/>
            </a:p>
          </p:txBody>
        </p:sp>
        <p:sp>
          <p:nvSpPr>
            <p:cNvPr id="185" name="右大括号 184">
              <a:extLst>
                <a:ext uri="{FF2B5EF4-FFF2-40B4-BE49-F238E27FC236}">
                  <a16:creationId xmlns:a16="http://schemas.microsoft.com/office/drawing/2014/main" id="{F6493976-B054-0E46-A044-8C52963BC0C6}"/>
                </a:ext>
              </a:extLst>
            </p:cNvPr>
            <p:cNvSpPr/>
            <p:nvPr/>
          </p:nvSpPr>
          <p:spPr>
            <a:xfrm>
              <a:off x="8113917" y="3966018"/>
              <a:ext cx="117408" cy="77746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91" name="组合 190">
              <a:extLst>
                <a:ext uri="{FF2B5EF4-FFF2-40B4-BE49-F238E27FC236}">
                  <a16:creationId xmlns:a16="http://schemas.microsoft.com/office/drawing/2014/main" id="{1E8FF693-FD81-1641-8FBC-41E6977192C5}"/>
                </a:ext>
              </a:extLst>
            </p:cNvPr>
            <p:cNvGrpSpPr/>
            <p:nvPr/>
          </p:nvGrpSpPr>
          <p:grpSpPr>
            <a:xfrm>
              <a:off x="8683152" y="4201527"/>
              <a:ext cx="1073152" cy="270000"/>
              <a:chOff x="9061657" y="4247869"/>
              <a:chExt cx="1073152" cy="270000"/>
            </a:xfrm>
          </p:grpSpPr>
          <p:sp>
            <p:nvSpPr>
              <p:cNvPr id="186" name="矩形 185">
                <a:extLst>
                  <a:ext uri="{FF2B5EF4-FFF2-40B4-BE49-F238E27FC236}">
                    <a16:creationId xmlns:a16="http://schemas.microsoft.com/office/drawing/2014/main" id="{D2F40A62-D102-ED45-8D3B-3614E42557CF}"/>
                  </a:ext>
                </a:extLst>
              </p:cNvPr>
              <p:cNvSpPr/>
              <p:nvPr/>
            </p:nvSpPr>
            <p:spPr>
              <a:xfrm>
                <a:off x="9061657" y="4247869"/>
                <a:ext cx="270000" cy="270000"/>
              </a:xfrm>
              <a:prstGeom prst="rect">
                <a:avLst/>
              </a:prstGeom>
              <a:solidFill>
                <a:srgbClr val="F9AA9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矩形 186">
                <a:extLst>
                  <a:ext uri="{FF2B5EF4-FFF2-40B4-BE49-F238E27FC236}">
                    <a16:creationId xmlns:a16="http://schemas.microsoft.com/office/drawing/2014/main" id="{19886EA4-F129-7E47-84F8-CC55E91DF5FA}"/>
                  </a:ext>
                </a:extLst>
              </p:cNvPr>
              <p:cNvSpPr/>
              <p:nvPr/>
            </p:nvSpPr>
            <p:spPr>
              <a:xfrm>
                <a:off x="9328883" y="4247869"/>
                <a:ext cx="270000" cy="270000"/>
              </a:xfrm>
              <a:prstGeom prst="rect">
                <a:avLst/>
              </a:prstGeom>
              <a:solidFill>
                <a:srgbClr val="F9AA9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矩形 187">
                <a:extLst>
                  <a:ext uri="{FF2B5EF4-FFF2-40B4-BE49-F238E27FC236}">
                    <a16:creationId xmlns:a16="http://schemas.microsoft.com/office/drawing/2014/main" id="{44ED42CC-75C4-F541-9631-1C7717382F32}"/>
                  </a:ext>
                </a:extLst>
              </p:cNvPr>
              <p:cNvSpPr/>
              <p:nvPr/>
            </p:nvSpPr>
            <p:spPr>
              <a:xfrm>
                <a:off x="9594809" y="4247869"/>
                <a:ext cx="270000" cy="270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矩形 188">
                <a:extLst>
                  <a:ext uri="{FF2B5EF4-FFF2-40B4-BE49-F238E27FC236}">
                    <a16:creationId xmlns:a16="http://schemas.microsoft.com/office/drawing/2014/main" id="{EC240B33-6C9A-274C-849C-D52F5A1912F2}"/>
                  </a:ext>
                </a:extLst>
              </p:cNvPr>
              <p:cNvSpPr/>
              <p:nvPr/>
            </p:nvSpPr>
            <p:spPr>
              <a:xfrm>
                <a:off x="9864809" y="4247869"/>
                <a:ext cx="270000" cy="270000"/>
              </a:xfrm>
              <a:prstGeom prst="rect">
                <a:avLst/>
              </a:prstGeom>
              <a:solidFill>
                <a:srgbClr val="F9AA9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2" name="矩形 191">
              <a:extLst>
                <a:ext uri="{FF2B5EF4-FFF2-40B4-BE49-F238E27FC236}">
                  <a16:creationId xmlns:a16="http://schemas.microsoft.com/office/drawing/2014/main" id="{F563D80D-2683-DA44-88BF-9D57264BE2B1}"/>
                </a:ext>
              </a:extLst>
            </p:cNvPr>
            <p:cNvSpPr/>
            <p:nvPr/>
          </p:nvSpPr>
          <p:spPr>
            <a:xfrm>
              <a:off x="8261952" y="4197108"/>
              <a:ext cx="441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c1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1400" dirty="0"/>
            </a:p>
          </p:txBody>
        </p:sp>
      </p:grpSp>
      <p:grpSp>
        <p:nvGrpSpPr>
          <p:cNvPr id="244" name="组合 243">
            <a:extLst>
              <a:ext uri="{FF2B5EF4-FFF2-40B4-BE49-F238E27FC236}">
                <a16:creationId xmlns:a16="http://schemas.microsoft.com/office/drawing/2014/main" id="{D89D804F-A4B4-AE48-B790-651A0EDD29D2}"/>
              </a:ext>
            </a:extLst>
          </p:cNvPr>
          <p:cNvGrpSpPr/>
          <p:nvPr/>
        </p:nvGrpSpPr>
        <p:grpSpPr>
          <a:xfrm>
            <a:off x="6207056" y="5076971"/>
            <a:ext cx="3549248" cy="678556"/>
            <a:chOff x="6207056" y="5076971"/>
            <a:chExt cx="3549248" cy="678556"/>
          </a:xfrm>
        </p:grpSpPr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C60C8117-887D-CA43-98C7-194A1390F30C}"/>
                </a:ext>
              </a:extLst>
            </p:cNvPr>
            <p:cNvSpPr/>
            <p:nvPr/>
          </p:nvSpPr>
          <p:spPr>
            <a:xfrm>
              <a:off x="6821259" y="511889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9F20E3FC-3BF5-AF44-B416-2563FCE2FF78}"/>
                </a:ext>
              </a:extLst>
            </p:cNvPr>
            <p:cNvSpPr/>
            <p:nvPr/>
          </p:nvSpPr>
          <p:spPr>
            <a:xfrm>
              <a:off x="7091259" y="511889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9ECB4BD1-FBBB-A04F-AC69-146B30F13BC9}"/>
                </a:ext>
              </a:extLst>
            </p:cNvPr>
            <p:cNvSpPr/>
            <p:nvPr/>
          </p:nvSpPr>
          <p:spPr>
            <a:xfrm>
              <a:off x="7361259" y="511889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3A017C60-FAE5-9049-9A36-0CC0A34B7C59}"/>
                </a:ext>
              </a:extLst>
            </p:cNvPr>
            <p:cNvSpPr/>
            <p:nvPr/>
          </p:nvSpPr>
          <p:spPr>
            <a:xfrm>
              <a:off x="7631259" y="5118891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C4A9A337-1C61-AE41-8BED-1624D2622220}"/>
                </a:ext>
              </a:extLst>
            </p:cNvPr>
            <p:cNvSpPr/>
            <p:nvPr/>
          </p:nvSpPr>
          <p:spPr>
            <a:xfrm>
              <a:off x="6811631" y="548535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矩形 150">
              <a:extLst>
                <a:ext uri="{FF2B5EF4-FFF2-40B4-BE49-F238E27FC236}">
                  <a16:creationId xmlns:a16="http://schemas.microsoft.com/office/drawing/2014/main" id="{6F93D928-8473-D045-9681-86ECB9E06D23}"/>
                </a:ext>
              </a:extLst>
            </p:cNvPr>
            <p:cNvSpPr/>
            <p:nvPr/>
          </p:nvSpPr>
          <p:spPr>
            <a:xfrm>
              <a:off x="7081631" y="5485351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96A4B0BF-C9C3-2041-8E91-8A85FF57C28C}"/>
                </a:ext>
              </a:extLst>
            </p:cNvPr>
            <p:cNvSpPr/>
            <p:nvPr/>
          </p:nvSpPr>
          <p:spPr>
            <a:xfrm>
              <a:off x="7351631" y="548535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矩形 152">
              <a:extLst>
                <a:ext uri="{FF2B5EF4-FFF2-40B4-BE49-F238E27FC236}">
                  <a16:creationId xmlns:a16="http://schemas.microsoft.com/office/drawing/2014/main" id="{90AD5B54-912F-C344-A6E8-B8B10DEBBEB3}"/>
                </a:ext>
              </a:extLst>
            </p:cNvPr>
            <p:cNvSpPr/>
            <p:nvPr/>
          </p:nvSpPr>
          <p:spPr>
            <a:xfrm>
              <a:off x="7621631" y="5485351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矩形 156">
              <a:extLst>
                <a:ext uri="{FF2B5EF4-FFF2-40B4-BE49-F238E27FC236}">
                  <a16:creationId xmlns:a16="http://schemas.microsoft.com/office/drawing/2014/main" id="{82107326-0A20-774F-B045-7CC9065E090C}"/>
                </a:ext>
              </a:extLst>
            </p:cNvPr>
            <p:cNvSpPr/>
            <p:nvPr/>
          </p:nvSpPr>
          <p:spPr>
            <a:xfrm>
              <a:off x="6210022" y="5076971"/>
              <a:ext cx="4507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b1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1400" dirty="0"/>
            </a:p>
          </p:txBody>
        </p: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EACB7939-3D0B-F040-A2B9-61A93D651A60}"/>
                </a:ext>
              </a:extLst>
            </p:cNvPr>
            <p:cNvSpPr/>
            <p:nvPr/>
          </p:nvSpPr>
          <p:spPr>
            <a:xfrm>
              <a:off x="6207056" y="5447750"/>
              <a:ext cx="45076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b2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1400" dirty="0"/>
            </a:p>
          </p:txBody>
        </p:sp>
        <p:sp>
          <p:nvSpPr>
            <p:cNvPr id="193" name="右大括号 192">
              <a:extLst>
                <a:ext uri="{FF2B5EF4-FFF2-40B4-BE49-F238E27FC236}">
                  <a16:creationId xmlns:a16="http://schemas.microsoft.com/office/drawing/2014/main" id="{421D1BC8-8B59-E440-B533-FAD29136D7B6}"/>
                </a:ext>
              </a:extLst>
            </p:cNvPr>
            <p:cNvSpPr/>
            <p:nvPr/>
          </p:nvSpPr>
          <p:spPr>
            <a:xfrm>
              <a:off x="8101264" y="5255749"/>
              <a:ext cx="120734" cy="37939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94" name="组合 193">
              <a:extLst>
                <a:ext uri="{FF2B5EF4-FFF2-40B4-BE49-F238E27FC236}">
                  <a16:creationId xmlns:a16="http://schemas.microsoft.com/office/drawing/2014/main" id="{CFAB6AC3-F568-404B-94BB-FE33AD6A2B8B}"/>
                </a:ext>
              </a:extLst>
            </p:cNvPr>
            <p:cNvGrpSpPr/>
            <p:nvPr/>
          </p:nvGrpSpPr>
          <p:grpSpPr>
            <a:xfrm>
              <a:off x="8683152" y="5295141"/>
              <a:ext cx="1073152" cy="270000"/>
              <a:chOff x="9061657" y="4247869"/>
              <a:chExt cx="1073152" cy="270000"/>
            </a:xfrm>
          </p:grpSpPr>
          <p:sp>
            <p:nvSpPr>
              <p:cNvPr id="195" name="矩形 194">
                <a:extLst>
                  <a:ext uri="{FF2B5EF4-FFF2-40B4-BE49-F238E27FC236}">
                    <a16:creationId xmlns:a16="http://schemas.microsoft.com/office/drawing/2014/main" id="{64E5F701-664F-0F45-8131-CE086FDC5647}"/>
                  </a:ext>
                </a:extLst>
              </p:cNvPr>
              <p:cNvSpPr/>
              <p:nvPr/>
            </p:nvSpPr>
            <p:spPr>
              <a:xfrm>
                <a:off x="9061657" y="4247869"/>
                <a:ext cx="270000" cy="270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矩形 195">
                <a:extLst>
                  <a:ext uri="{FF2B5EF4-FFF2-40B4-BE49-F238E27FC236}">
                    <a16:creationId xmlns:a16="http://schemas.microsoft.com/office/drawing/2014/main" id="{ECC5F612-D7F8-9245-9F34-7683B3147215}"/>
                  </a:ext>
                </a:extLst>
              </p:cNvPr>
              <p:cNvSpPr/>
              <p:nvPr/>
            </p:nvSpPr>
            <p:spPr>
              <a:xfrm>
                <a:off x="9328883" y="4247869"/>
                <a:ext cx="270000" cy="270000"/>
              </a:xfrm>
              <a:prstGeom prst="rect">
                <a:avLst/>
              </a:prstGeom>
              <a:solidFill>
                <a:srgbClr val="F9AA9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矩形 196">
                <a:extLst>
                  <a:ext uri="{FF2B5EF4-FFF2-40B4-BE49-F238E27FC236}">
                    <a16:creationId xmlns:a16="http://schemas.microsoft.com/office/drawing/2014/main" id="{CF86B575-0B11-2B4C-8E64-706E4B80158F}"/>
                  </a:ext>
                </a:extLst>
              </p:cNvPr>
              <p:cNvSpPr/>
              <p:nvPr/>
            </p:nvSpPr>
            <p:spPr>
              <a:xfrm>
                <a:off x="9594809" y="4247869"/>
                <a:ext cx="270000" cy="270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矩形 197">
                <a:extLst>
                  <a:ext uri="{FF2B5EF4-FFF2-40B4-BE49-F238E27FC236}">
                    <a16:creationId xmlns:a16="http://schemas.microsoft.com/office/drawing/2014/main" id="{2651E228-00E8-7D44-8DE3-DEE120765E38}"/>
                  </a:ext>
                </a:extLst>
              </p:cNvPr>
              <p:cNvSpPr/>
              <p:nvPr/>
            </p:nvSpPr>
            <p:spPr>
              <a:xfrm>
                <a:off x="9864809" y="4247869"/>
                <a:ext cx="270000" cy="270000"/>
              </a:xfrm>
              <a:prstGeom prst="rect">
                <a:avLst/>
              </a:prstGeom>
              <a:solidFill>
                <a:srgbClr val="F9AA9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kumimoji="1" lang="zh-CN" alt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9" name="矩形 198">
              <a:extLst>
                <a:ext uri="{FF2B5EF4-FFF2-40B4-BE49-F238E27FC236}">
                  <a16:creationId xmlns:a16="http://schemas.microsoft.com/office/drawing/2014/main" id="{95D6E28E-CDBF-7147-8131-FCD132DCDFD9}"/>
                </a:ext>
              </a:extLst>
            </p:cNvPr>
            <p:cNvSpPr/>
            <p:nvPr/>
          </p:nvSpPr>
          <p:spPr>
            <a:xfrm>
              <a:off x="8261952" y="5290722"/>
              <a:ext cx="4411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c1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1400" dirty="0"/>
            </a:p>
          </p:txBody>
        </p:sp>
      </p:grpSp>
      <p:grpSp>
        <p:nvGrpSpPr>
          <p:cNvPr id="256" name="组合 255">
            <a:extLst>
              <a:ext uri="{FF2B5EF4-FFF2-40B4-BE49-F238E27FC236}">
                <a16:creationId xmlns:a16="http://schemas.microsoft.com/office/drawing/2014/main" id="{1D4482D6-80A3-0F4E-BDD8-F55DB1784372}"/>
              </a:ext>
            </a:extLst>
          </p:cNvPr>
          <p:cNvGrpSpPr/>
          <p:nvPr/>
        </p:nvGrpSpPr>
        <p:grpSpPr>
          <a:xfrm>
            <a:off x="10527531" y="3002173"/>
            <a:ext cx="1208405" cy="1470604"/>
            <a:chOff x="10527531" y="3002173"/>
            <a:chExt cx="1208405" cy="1470604"/>
          </a:xfrm>
        </p:grpSpPr>
        <p:sp>
          <p:nvSpPr>
            <p:cNvPr id="208" name="矩形 207">
              <a:extLst>
                <a:ext uri="{FF2B5EF4-FFF2-40B4-BE49-F238E27FC236}">
                  <a16:creationId xmlns:a16="http://schemas.microsoft.com/office/drawing/2014/main" id="{9FCC88F1-5BAA-A74D-962B-D1C99F78D451}"/>
                </a:ext>
              </a:extLst>
            </p:cNvPr>
            <p:cNvSpPr/>
            <p:nvPr/>
          </p:nvSpPr>
          <p:spPr>
            <a:xfrm>
              <a:off x="10527531" y="300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矩形 208">
              <a:extLst>
                <a:ext uri="{FF2B5EF4-FFF2-40B4-BE49-F238E27FC236}">
                  <a16:creationId xmlns:a16="http://schemas.microsoft.com/office/drawing/2014/main" id="{8CDA3EC3-DAFF-E64D-BEDD-36E8863852A3}"/>
                </a:ext>
              </a:extLst>
            </p:cNvPr>
            <p:cNvSpPr/>
            <p:nvPr/>
          </p:nvSpPr>
          <p:spPr>
            <a:xfrm>
              <a:off x="10797531" y="300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矩形 209">
              <a:extLst>
                <a:ext uri="{FF2B5EF4-FFF2-40B4-BE49-F238E27FC236}">
                  <a16:creationId xmlns:a16="http://schemas.microsoft.com/office/drawing/2014/main" id="{A609F249-1926-3041-8718-1F83594FD5F8}"/>
                </a:ext>
              </a:extLst>
            </p:cNvPr>
            <p:cNvSpPr/>
            <p:nvPr/>
          </p:nvSpPr>
          <p:spPr>
            <a:xfrm>
              <a:off x="11067531" y="300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矩形 210">
              <a:extLst>
                <a:ext uri="{FF2B5EF4-FFF2-40B4-BE49-F238E27FC236}">
                  <a16:creationId xmlns:a16="http://schemas.microsoft.com/office/drawing/2014/main" id="{9365774C-DC55-0940-816C-C9EE674CCDA9}"/>
                </a:ext>
              </a:extLst>
            </p:cNvPr>
            <p:cNvSpPr/>
            <p:nvPr/>
          </p:nvSpPr>
          <p:spPr>
            <a:xfrm>
              <a:off x="11337531" y="300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FAA59D74-8E70-8D4D-A9F2-8C23D89EF99A}"/>
                </a:ext>
              </a:extLst>
            </p:cNvPr>
            <p:cNvSpPr/>
            <p:nvPr/>
          </p:nvSpPr>
          <p:spPr>
            <a:xfrm>
              <a:off x="1052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矩形 212">
              <a:extLst>
                <a:ext uri="{FF2B5EF4-FFF2-40B4-BE49-F238E27FC236}">
                  <a16:creationId xmlns:a16="http://schemas.microsoft.com/office/drawing/2014/main" id="{E68F78B0-172D-3C4B-A504-705616315F33}"/>
                </a:ext>
              </a:extLst>
            </p:cNvPr>
            <p:cNvSpPr/>
            <p:nvPr/>
          </p:nvSpPr>
          <p:spPr>
            <a:xfrm>
              <a:off x="1079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矩形 213">
              <a:extLst>
                <a:ext uri="{FF2B5EF4-FFF2-40B4-BE49-F238E27FC236}">
                  <a16:creationId xmlns:a16="http://schemas.microsoft.com/office/drawing/2014/main" id="{75BFCC79-44A2-4641-9673-A1AEC245D815}"/>
                </a:ext>
              </a:extLst>
            </p:cNvPr>
            <p:cNvSpPr/>
            <p:nvPr/>
          </p:nvSpPr>
          <p:spPr>
            <a:xfrm>
              <a:off x="1106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矩形 214">
              <a:extLst>
                <a:ext uri="{FF2B5EF4-FFF2-40B4-BE49-F238E27FC236}">
                  <a16:creationId xmlns:a16="http://schemas.microsoft.com/office/drawing/2014/main" id="{9EFB0D5A-B366-5E41-BC15-A2A71117763E}"/>
                </a:ext>
              </a:extLst>
            </p:cNvPr>
            <p:cNvSpPr/>
            <p:nvPr/>
          </p:nvSpPr>
          <p:spPr>
            <a:xfrm>
              <a:off x="1133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D47ABEFB-B142-784F-9C30-F7E6946BDC62}"/>
                </a:ext>
              </a:extLst>
            </p:cNvPr>
            <p:cNvSpPr/>
            <p:nvPr/>
          </p:nvSpPr>
          <p:spPr>
            <a:xfrm>
              <a:off x="10527531" y="354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矩形 216">
              <a:extLst>
                <a:ext uri="{FF2B5EF4-FFF2-40B4-BE49-F238E27FC236}">
                  <a16:creationId xmlns:a16="http://schemas.microsoft.com/office/drawing/2014/main" id="{7E91F510-BDFE-6D41-AA43-08DA0D522F99}"/>
                </a:ext>
              </a:extLst>
            </p:cNvPr>
            <p:cNvSpPr/>
            <p:nvPr/>
          </p:nvSpPr>
          <p:spPr>
            <a:xfrm>
              <a:off x="11067531" y="354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矩形 217">
              <a:extLst>
                <a:ext uri="{FF2B5EF4-FFF2-40B4-BE49-F238E27FC236}">
                  <a16:creationId xmlns:a16="http://schemas.microsoft.com/office/drawing/2014/main" id="{01F66C3D-56C1-F245-8467-BE47B2AD2516}"/>
                </a:ext>
              </a:extLst>
            </p:cNvPr>
            <p:cNvSpPr/>
            <p:nvPr/>
          </p:nvSpPr>
          <p:spPr>
            <a:xfrm>
              <a:off x="10797531" y="354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矩形 218">
              <a:extLst>
                <a:ext uri="{FF2B5EF4-FFF2-40B4-BE49-F238E27FC236}">
                  <a16:creationId xmlns:a16="http://schemas.microsoft.com/office/drawing/2014/main" id="{F95E3C6D-84E0-C148-B5BB-1DD0D75F161D}"/>
                </a:ext>
              </a:extLst>
            </p:cNvPr>
            <p:cNvSpPr/>
            <p:nvPr/>
          </p:nvSpPr>
          <p:spPr>
            <a:xfrm>
              <a:off x="11337531" y="354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矩形 219">
              <a:extLst>
                <a:ext uri="{FF2B5EF4-FFF2-40B4-BE49-F238E27FC236}">
                  <a16:creationId xmlns:a16="http://schemas.microsoft.com/office/drawing/2014/main" id="{B9B5C288-3F7C-A940-88EE-66002E589CE8}"/>
                </a:ext>
              </a:extLst>
            </p:cNvPr>
            <p:cNvSpPr/>
            <p:nvPr/>
          </p:nvSpPr>
          <p:spPr>
            <a:xfrm>
              <a:off x="10527531" y="381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矩形 220">
              <a:extLst>
                <a:ext uri="{FF2B5EF4-FFF2-40B4-BE49-F238E27FC236}">
                  <a16:creationId xmlns:a16="http://schemas.microsoft.com/office/drawing/2014/main" id="{CB2FFACF-C08B-1A45-88BB-5586D59994B1}"/>
                </a:ext>
              </a:extLst>
            </p:cNvPr>
            <p:cNvSpPr/>
            <p:nvPr/>
          </p:nvSpPr>
          <p:spPr>
            <a:xfrm>
              <a:off x="10797531" y="381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24C9D5DB-4D84-B64D-9FE4-77D373C458CC}"/>
                </a:ext>
              </a:extLst>
            </p:cNvPr>
            <p:cNvSpPr/>
            <p:nvPr/>
          </p:nvSpPr>
          <p:spPr>
            <a:xfrm>
              <a:off x="11067531" y="381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矩形 222">
              <a:extLst>
                <a:ext uri="{FF2B5EF4-FFF2-40B4-BE49-F238E27FC236}">
                  <a16:creationId xmlns:a16="http://schemas.microsoft.com/office/drawing/2014/main" id="{B407B49D-566E-3E4F-A31C-86994A05D80B}"/>
                </a:ext>
              </a:extLst>
            </p:cNvPr>
            <p:cNvSpPr/>
            <p:nvPr/>
          </p:nvSpPr>
          <p:spPr>
            <a:xfrm>
              <a:off x="11337531" y="381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文本框 239">
              <a:extLst>
                <a:ext uri="{FF2B5EF4-FFF2-40B4-BE49-F238E27FC236}">
                  <a16:creationId xmlns:a16="http://schemas.microsoft.com/office/drawing/2014/main" id="{FC5AA6B8-1CA3-8748-855B-0212B41BCCF0}"/>
                </a:ext>
              </a:extLst>
            </p:cNvPr>
            <p:cNvSpPr txBox="1"/>
            <p:nvPr/>
          </p:nvSpPr>
          <p:spPr>
            <a:xfrm>
              <a:off x="10550996" y="4165000"/>
              <a:ext cx="11849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maskC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(c1)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46" name="肘形连接符 245">
            <a:extLst>
              <a:ext uri="{FF2B5EF4-FFF2-40B4-BE49-F238E27FC236}">
                <a16:creationId xmlns:a16="http://schemas.microsoft.com/office/drawing/2014/main" id="{B4AD537D-C8EA-6A43-A34E-8EADBBAAE1FC}"/>
              </a:ext>
            </a:extLst>
          </p:cNvPr>
          <p:cNvCxnSpPr>
            <a:stCxn id="166" idx="3"/>
            <a:endCxn id="208" idx="1"/>
          </p:cNvCxnSpPr>
          <p:nvPr/>
        </p:nvCxnSpPr>
        <p:spPr>
          <a:xfrm>
            <a:off x="9763722" y="1735936"/>
            <a:ext cx="763809" cy="1401237"/>
          </a:xfrm>
          <a:prstGeom prst="bentConnector3">
            <a:avLst>
              <a:gd name="adj1" fmla="val 6829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肘形连接符 247">
            <a:extLst>
              <a:ext uri="{FF2B5EF4-FFF2-40B4-BE49-F238E27FC236}">
                <a16:creationId xmlns:a16="http://schemas.microsoft.com/office/drawing/2014/main" id="{8B764130-B71D-1649-86C7-F6CB50F42CF8}"/>
              </a:ext>
            </a:extLst>
          </p:cNvPr>
          <p:cNvCxnSpPr>
            <a:cxnSpLocks/>
            <a:stCxn id="182" idx="3"/>
            <a:endCxn id="212" idx="1"/>
          </p:cNvCxnSpPr>
          <p:nvPr/>
        </p:nvCxnSpPr>
        <p:spPr>
          <a:xfrm>
            <a:off x="9756304" y="2964566"/>
            <a:ext cx="771227" cy="442607"/>
          </a:xfrm>
          <a:prstGeom prst="bentConnector3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肘形连接符 251">
            <a:extLst>
              <a:ext uri="{FF2B5EF4-FFF2-40B4-BE49-F238E27FC236}">
                <a16:creationId xmlns:a16="http://schemas.microsoft.com/office/drawing/2014/main" id="{F839094D-4CC8-894A-B12E-C841209B60A5}"/>
              </a:ext>
            </a:extLst>
          </p:cNvPr>
          <p:cNvCxnSpPr>
            <a:stCxn id="189" idx="3"/>
            <a:endCxn id="216" idx="1"/>
          </p:cNvCxnSpPr>
          <p:nvPr/>
        </p:nvCxnSpPr>
        <p:spPr>
          <a:xfrm flipV="1">
            <a:off x="9756304" y="3677173"/>
            <a:ext cx="771227" cy="659354"/>
          </a:xfrm>
          <a:prstGeom prst="bentConnector3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肘形连接符 253">
            <a:extLst>
              <a:ext uri="{FF2B5EF4-FFF2-40B4-BE49-F238E27FC236}">
                <a16:creationId xmlns:a16="http://schemas.microsoft.com/office/drawing/2014/main" id="{8044DBF0-7D0B-2141-A799-241A34BA0C00}"/>
              </a:ext>
            </a:extLst>
          </p:cNvPr>
          <p:cNvCxnSpPr>
            <a:stCxn id="198" idx="3"/>
            <a:endCxn id="220" idx="1"/>
          </p:cNvCxnSpPr>
          <p:nvPr/>
        </p:nvCxnSpPr>
        <p:spPr>
          <a:xfrm flipV="1">
            <a:off x="9756304" y="3947173"/>
            <a:ext cx="771227" cy="1482968"/>
          </a:xfrm>
          <a:prstGeom prst="bentConnector3">
            <a:avLst>
              <a:gd name="adj1" fmla="val 68114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文本框 189">
            <a:extLst>
              <a:ext uri="{FF2B5EF4-FFF2-40B4-BE49-F238E27FC236}">
                <a16:creationId xmlns:a16="http://schemas.microsoft.com/office/drawing/2014/main" id="{04E4CF8C-87FD-504B-B98F-D3D8D2629EB5}"/>
              </a:ext>
            </a:extLst>
          </p:cNvPr>
          <p:cNvSpPr txBox="1"/>
          <p:nvPr/>
        </p:nvSpPr>
        <p:spPr>
          <a:xfrm>
            <a:off x="248569" y="756319"/>
            <a:ext cx="489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– Step 2</a:t>
            </a:r>
          </a:p>
        </p:txBody>
      </p:sp>
      <p:sp>
        <p:nvSpPr>
          <p:cNvPr id="266" name="矩形 265">
            <a:extLst>
              <a:ext uri="{FF2B5EF4-FFF2-40B4-BE49-F238E27FC236}">
                <a16:creationId xmlns:a16="http://schemas.microsoft.com/office/drawing/2014/main" id="{D0D7CCD5-B4F1-8F48-90FC-8083E09D63B1}"/>
              </a:ext>
            </a:extLst>
          </p:cNvPr>
          <p:cNvSpPr/>
          <p:nvPr/>
        </p:nvSpPr>
        <p:spPr>
          <a:xfrm>
            <a:off x="761055" y="1561254"/>
            <a:ext cx="5177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Use bit mask of each tile to reduce memory transfer cost of repeatedly loading structure information of tiles in 𝐵.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矩形 266">
            <a:extLst>
              <a:ext uri="{FF2B5EF4-FFF2-40B4-BE49-F238E27FC236}">
                <a16:creationId xmlns:a16="http://schemas.microsoft.com/office/drawing/2014/main" id="{FD701AFB-F220-BC40-BBCF-D1BA63FB5E63}"/>
              </a:ext>
            </a:extLst>
          </p:cNvPr>
          <p:cNvSpPr/>
          <p:nvPr/>
        </p:nvSpPr>
        <p:spPr>
          <a:xfrm>
            <a:off x="761055" y="4837248"/>
            <a:ext cx="5177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perform </a:t>
            </a:r>
            <a:r>
              <a:rPr lang="en" altLang="zh-CN" b="1" i="1" dirty="0" err="1">
                <a:latin typeface="Arial" panose="020B0604020202020204" pitchFamily="34" charset="0"/>
                <a:cs typeface="Arial" panose="020B0604020202020204" pitchFamily="34" charset="0"/>
              </a:rPr>
              <a:t>AtomicOR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operation on all the extracted line masks on the scratchpad memory.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5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" grpId="1"/>
      <p:bldP spid="2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33</a:t>
            </a:fld>
            <a:endParaRPr kumimoji="1"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687CC88-FB77-7C4C-A34C-DB5625C0B016}"/>
              </a:ext>
            </a:extLst>
          </p:cNvPr>
          <p:cNvSpPr/>
          <p:nvPr/>
        </p:nvSpPr>
        <p:spPr>
          <a:xfrm>
            <a:off x="905609" y="1863838"/>
            <a:ext cx="9873465" cy="400110"/>
          </a:xfrm>
          <a:prstGeom prst="rect">
            <a:avLst/>
          </a:prstGeom>
          <a:ln w="31750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 adaptive method for selecting sparse or dense accumulator in on-chip memory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C4CB496-B384-0344-90A2-895361F6AC06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64B012-0F6F-8F46-BB29-AE362BBEB2E9}"/>
              </a:ext>
            </a:extLst>
          </p:cNvPr>
          <p:cNvSpPr txBox="1"/>
          <p:nvPr/>
        </p:nvSpPr>
        <p:spPr>
          <a:xfrm>
            <a:off x="248569" y="756319"/>
            <a:ext cx="489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– Step 3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3626C3C-ADD0-9A49-9E90-F64B974523EC}"/>
              </a:ext>
            </a:extLst>
          </p:cNvPr>
          <p:cNvGrpSpPr/>
          <p:nvPr/>
        </p:nvGrpSpPr>
        <p:grpSpPr>
          <a:xfrm>
            <a:off x="1414353" y="3354387"/>
            <a:ext cx="1080000" cy="1484658"/>
            <a:chOff x="10527531" y="3002173"/>
            <a:chExt cx="1080000" cy="148465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A28B961-93F3-3A44-995E-B4E3378A8790}"/>
                </a:ext>
              </a:extLst>
            </p:cNvPr>
            <p:cNvSpPr/>
            <p:nvPr/>
          </p:nvSpPr>
          <p:spPr>
            <a:xfrm>
              <a:off x="10527531" y="300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6F9857F-5C32-6F42-91BB-25F295105139}"/>
                </a:ext>
              </a:extLst>
            </p:cNvPr>
            <p:cNvSpPr/>
            <p:nvPr/>
          </p:nvSpPr>
          <p:spPr>
            <a:xfrm>
              <a:off x="10797531" y="300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1CE9EF2-106B-C346-B623-70DA36FCA315}"/>
                </a:ext>
              </a:extLst>
            </p:cNvPr>
            <p:cNvSpPr/>
            <p:nvPr/>
          </p:nvSpPr>
          <p:spPr>
            <a:xfrm>
              <a:off x="11067531" y="300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F17078B-C531-D64F-B5C2-528E9D4B82BD}"/>
                </a:ext>
              </a:extLst>
            </p:cNvPr>
            <p:cNvSpPr/>
            <p:nvPr/>
          </p:nvSpPr>
          <p:spPr>
            <a:xfrm>
              <a:off x="11337531" y="300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855E6B0-8E11-9B44-B8AF-B1A25D50A5BB}"/>
                </a:ext>
              </a:extLst>
            </p:cNvPr>
            <p:cNvSpPr/>
            <p:nvPr/>
          </p:nvSpPr>
          <p:spPr>
            <a:xfrm>
              <a:off x="1052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8AD50C-FA3A-1C4D-84C9-B34FC3F6AC5B}"/>
                </a:ext>
              </a:extLst>
            </p:cNvPr>
            <p:cNvSpPr/>
            <p:nvPr/>
          </p:nvSpPr>
          <p:spPr>
            <a:xfrm>
              <a:off x="1079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1918BEC-74A5-8644-9F1C-B0AD75EA2956}"/>
                </a:ext>
              </a:extLst>
            </p:cNvPr>
            <p:cNvSpPr/>
            <p:nvPr/>
          </p:nvSpPr>
          <p:spPr>
            <a:xfrm>
              <a:off x="1106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2890A0F-B989-E54F-AA32-B44C8BC67E8E}"/>
                </a:ext>
              </a:extLst>
            </p:cNvPr>
            <p:cNvSpPr/>
            <p:nvPr/>
          </p:nvSpPr>
          <p:spPr>
            <a:xfrm>
              <a:off x="1133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F03B768-A8AA-CF44-A608-E98CE6EA2C5D}"/>
                </a:ext>
              </a:extLst>
            </p:cNvPr>
            <p:cNvSpPr/>
            <p:nvPr/>
          </p:nvSpPr>
          <p:spPr>
            <a:xfrm>
              <a:off x="10527531" y="354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D1E373F-3451-B94F-91EA-90FC0F34F8F2}"/>
                </a:ext>
              </a:extLst>
            </p:cNvPr>
            <p:cNvSpPr/>
            <p:nvPr/>
          </p:nvSpPr>
          <p:spPr>
            <a:xfrm>
              <a:off x="11067531" y="354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C7F00E9-E2BF-B845-8A71-5AA66713A934}"/>
                </a:ext>
              </a:extLst>
            </p:cNvPr>
            <p:cNvSpPr/>
            <p:nvPr/>
          </p:nvSpPr>
          <p:spPr>
            <a:xfrm>
              <a:off x="10797531" y="354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CB9CBDA-57A4-3947-9F1E-1759D1916D2F}"/>
                </a:ext>
              </a:extLst>
            </p:cNvPr>
            <p:cNvSpPr/>
            <p:nvPr/>
          </p:nvSpPr>
          <p:spPr>
            <a:xfrm>
              <a:off x="11337531" y="354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715D4EA-A204-C74E-862A-FF6F08DD2BDD}"/>
                </a:ext>
              </a:extLst>
            </p:cNvPr>
            <p:cNvSpPr/>
            <p:nvPr/>
          </p:nvSpPr>
          <p:spPr>
            <a:xfrm>
              <a:off x="10527531" y="381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C9BB7C5-FC7B-F14D-9E4D-C2B67AE21787}"/>
                </a:ext>
              </a:extLst>
            </p:cNvPr>
            <p:cNvSpPr/>
            <p:nvPr/>
          </p:nvSpPr>
          <p:spPr>
            <a:xfrm>
              <a:off x="10797531" y="381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131AAE0-F8B7-5741-BA8B-47CFEED247D9}"/>
                </a:ext>
              </a:extLst>
            </p:cNvPr>
            <p:cNvSpPr/>
            <p:nvPr/>
          </p:nvSpPr>
          <p:spPr>
            <a:xfrm>
              <a:off x="11067531" y="381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61B0462-6F69-984B-89E7-EACC209C3C98}"/>
                </a:ext>
              </a:extLst>
            </p:cNvPr>
            <p:cNvSpPr/>
            <p:nvPr/>
          </p:nvSpPr>
          <p:spPr>
            <a:xfrm>
              <a:off x="11337531" y="381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10D9DF1-7782-D049-B0B6-95B19F015A01}"/>
                </a:ext>
              </a:extLst>
            </p:cNvPr>
            <p:cNvSpPr txBox="1"/>
            <p:nvPr/>
          </p:nvSpPr>
          <p:spPr>
            <a:xfrm>
              <a:off x="10626682" y="4179054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maskC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68520862-FAC8-EF4A-8616-B8D59B3F06F1}"/>
              </a:ext>
            </a:extLst>
          </p:cNvPr>
          <p:cNvSpPr/>
          <p:nvPr/>
        </p:nvSpPr>
        <p:spPr>
          <a:xfrm>
            <a:off x="1412086" y="5057214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C6919B2-00AD-8240-B3B1-423A46FC3C1C}"/>
              </a:ext>
            </a:extLst>
          </p:cNvPr>
          <p:cNvSpPr/>
          <p:nvPr/>
        </p:nvSpPr>
        <p:spPr>
          <a:xfrm>
            <a:off x="1682086" y="5057214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9D0DED7-B0E7-3040-B472-FD849B13075F}"/>
              </a:ext>
            </a:extLst>
          </p:cNvPr>
          <p:cNvSpPr/>
          <p:nvPr/>
        </p:nvSpPr>
        <p:spPr>
          <a:xfrm>
            <a:off x="1952086" y="5057214"/>
            <a:ext cx="270000" cy="27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E6C8E087-C3AF-644B-AEBB-C8A5D69E4396}"/>
              </a:ext>
            </a:extLst>
          </p:cNvPr>
          <p:cNvSpPr/>
          <p:nvPr/>
        </p:nvSpPr>
        <p:spPr>
          <a:xfrm>
            <a:off x="2222086" y="5057214"/>
            <a:ext cx="270000" cy="27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B91FD9F6-9EDE-5146-877B-3531F0913D81}"/>
              </a:ext>
            </a:extLst>
          </p:cNvPr>
          <p:cNvSpPr/>
          <p:nvPr/>
        </p:nvSpPr>
        <p:spPr>
          <a:xfrm>
            <a:off x="1412086" y="5327214"/>
            <a:ext cx="270000" cy="27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76C02A94-778A-3244-AA10-8DA31645F611}"/>
              </a:ext>
            </a:extLst>
          </p:cNvPr>
          <p:cNvSpPr/>
          <p:nvPr/>
        </p:nvSpPr>
        <p:spPr>
          <a:xfrm>
            <a:off x="1682086" y="5327214"/>
            <a:ext cx="270000" cy="27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9B7BF34-2CEE-D44D-912E-BD9F58040828}"/>
              </a:ext>
            </a:extLst>
          </p:cNvPr>
          <p:cNvSpPr/>
          <p:nvPr/>
        </p:nvSpPr>
        <p:spPr>
          <a:xfrm>
            <a:off x="1952086" y="5327214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7DD71FD-C4B2-8B4B-8F11-4375649C9B8D}"/>
              </a:ext>
            </a:extLst>
          </p:cNvPr>
          <p:cNvSpPr/>
          <p:nvPr/>
        </p:nvSpPr>
        <p:spPr>
          <a:xfrm>
            <a:off x="2222086" y="5327214"/>
            <a:ext cx="270000" cy="27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5F68A8DF-7883-9449-B921-03076ED419C4}"/>
              </a:ext>
            </a:extLst>
          </p:cNvPr>
          <p:cNvSpPr/>
          <p:nvPr/>
        </p:nvSpPr>
        <p:spPr>
          <a:xfrm>
            <a:off x="1412086" y="5597214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8BA4315F-B4C8-9542-AC0E-930BBAB07A39}"/>
              </a:ext>
            </a:extLst>
          </p:cNvPr>
          <p:cNvSpPr/>
          <p:nvPr/>
        </p:nvSpPr>
        <p:spPr>
          <a:xfrm>
            <a:off x="1952086" y="5597214"/>
            <a:ext cx="270000" cy="270000"/>
          </a:xfrm>
          <a:prstGeom prst="rect">
            <a:avLst/>
          </a:prstGeom>
          <a:solidFill>
            <a:srgbClr val="FA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9D450F5-B21C-7142-B534-B8C02CA85C88}"/>
              </a:ext>
            </a:extLst>
          </p:cNvPr>
          <p:cNvSpPr/>
          <p:nvPr/>
        </p:nvSpPr>
        <p:spPr>
          <a:xfrm>
            <a:off x="1682086" y="5597214"/>
            <a:ext cx="270000" cy="27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45FB2337-7177-3449-980C-1619BE8418FF}"/>
              </a:ext>
            </a:extLst>
          </p:cNvPr>
          <p:cNvSpPr/>
          <p:nvPr/>
        </p:nvSpPr>
        <p:spPr>
          <a:xfrm>
            <a:off x="2222086" y="5597214"/>
            <a:ext cx="270000" cy="27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225AF85D-42ED-004B-A27A-9B96F872CA9F}"/>
              </a:ext>
            </a:extLst>
          </p:cNvPr>
          <p:cNvSpPr/>
          <p:nvPr/>
        </p:nvSpPr>
        <p:spPr>
          <a:xfrm>
            <a:off x="1412086" y="5867214"/>
            <a:ext cx="270000" cy="27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6D5FF84-CF9E-694D-85B3-AF46609DF702}"/>
              </a:ext>
            </a:extLst>
          </p:cNvPr>
          <p:cNvSpPr/>
          <p:nvPr/>
        </p:nvSpPr>
        <p:spPr>
          <a:xfrm>
            <a:off x="1682086" y="5867214"/>
            <a:ext cx="270000" cy="27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924A74D3-10AD-1542-B73D-02F67AE649F3}"/>
              </a:ext>
            </a:extLst>
          </p:cNvPr>
          <p:cNvSpPr/>
          <p:nvPr/>
        </p:nvSpPr>
        <p:spPr>
          <a:xfrm>
            <a:off x="1952086" y="5867214"/>
            <a:ext cx="270000" cy="2700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8F8C8858-DB3B-DB46-9E8B-5B3D979909E6}"/>
              </a:ext>
            </a:extLst>
          </p:cNvPr>
          <p:cNvSpPr/>
          <p:nvPr/>
        </p:nvSpPr>
        <p:spPr>
          <a:xfrm>
            <a:off x="2222086" y="5867214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D348DCD1-E0CD-CE41-8824-7036DEB9B0CC}"/>
              </a:ext>
            </a:extLst>
          </p:cNvPr>
          <p:cNvSpPr txBox="1"/>
          <p:nvPr/>
        </p:nvSpPr>
        <p:spPr>
          <a:xfrm>
            <a:off x="1513504" y="6237774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maskC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1"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右箭头 1">
            <a:extLst>
              <a:ext uri="{FF2B5EF4-FFF2-40B4-BE49-F238E27FC236}">
                <a16:creationId xmlns:a16="http://schemas.microsoft.com/office/drawing/2014/main" id="{12CDA2BE-520A-1443-AFC8-62F279C5005E}"/>
              </a:ext>
            </a:extLst>
          </p:cNvPr>
          <p:cNvSpPr/>
          <p:nvPr/>
        </p:nvSpPr>
        <p:spPr>
          <a:xfrm>
            <a:off x="2692128" y="3826887"/>
            <a:ext cx="579887" cy="1350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C7C3CD-B998-B04B-8B44-A6A8B345BE0B}"/>
              </a:ext>
            </a:extLst>
          </p:cNvPr>
          <p:cNvSpPr txBox="1"/>
          <p:nvPr/>
        </p:nvSpPr>
        <p:spPr>
          <a:xfrm>
            <a:off x="3339118" y="3496914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_ptr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AACB321-262B-194B-8BCD-81CAF707083E}"/>
              </a:ext>
            </a:extLst>
          </p:cNvPr>
          <p:cNvSpPr txBox="1"/>
          <p:nvPr/>
        </p:nvSpPr>
        <p:spPr>
          <a:xfrm>
            <a:off x="3339117" y="3971314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_nnz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E962D13-6964-2647-94C1-BD7797730388}"/>
              </a:ext>
            </a:extLst>
          </p:cNvPr>
          <p:cNvSpPr/>
          <p:nvPr/>
        </p:nvSpPr>
        <p:spPr>
          <a:xfrm>
            <a:off x="4081629" y="3496592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8AD2292-A31D-ED45-8734-197CBA7AA0DD}"/>
              </a:ext>
            </a:extLst>
          </p:cNvPr>
          <p:cNvSpPr/>
          <p:nvPr/>
        </p:nvSpPr>
        <p:spPr>
          <a:xfrm>
            <a:off x="4333628" y="3496592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787C0E0-D309-F84A-A3A0-AA4771B6597A}"/>
              </a:ext>
            </a:extLst>
          </p:cNvPr>
          <p:cNvSpPr/>
          <p:nvPr/>
        </p:nvSpPr>
        <p:spPr>
          <a:xfrm>
            <a:off x="4585627" y="3496592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59D6CF9A-67DC-4046-BF0F-968DF0E7DE05}"/>
              </a:ext>
            </a:extLst>
          </p:cNvPr>
          <p:cNvSpPr/>
          <p:nvPr/>
        </p:nvSpPr>
        <p:spPr>
          <a:xfrm>
            <a:off x="4837626" y="3496592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E690D0-4D70-3144-B200-4E301CD8A35C}"/>
              </a:ext>
            </a:extLst>
          </p:cNvPr>
          <p:cNvSpPr txBox="1"/>
          <p:nvPr/>
        </p:nvSpPr>
        <p:spPr>
          <a:xfrm>
            <a:off x="4786334" y="3484091"/>
            <a:ext cx="357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54C1EF5-AE63-3845-A1DE-C7EF8C3487E0}"/>
              </a:ext>
            </a:extLst>
          </p:cNvPr>
          <p:cNvSpPr txBox="1"/>
          <p:nvPr/>
        </p:nvSpPr>
        <p:spPr>
          <a:xfrm>
            <a:off x="4578699" y="3484090"/>
            <a:ext cx="214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7624A0F-AC0D-8144-90C4-E4C190A820A8}"/>
              </a:ext>
            </a:extLst>
          </p:cNvPr>
          <p:cNvSpPr txBox="1"/>
          <p:nvPr/>
        </p:nvSpPr>
        <p:spPr>
          <a:xfrm>
            <a:off x="4337487" y="3480949"/>
            <a:ext cx="249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8E3A3CA-D490-F44B-A71C-58B3F7826F4F}"/>
              </a:ext>
            </a:extLst>
          </p:cNvPr>
          <p:cNvSpPr txBox="1"/>
          <p:nvPr/>
        </p:nvSpPr>
        <p:spPr>
          <a:xfrm>
            <a:off x="4088496" y="3480948"/>
            <a:ext cx="249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308CEFE-1EEF-D440-991B-CF9D097C0174}"/>
              </a:ext>
            </a:extLst>
          </p:cNvPr>
          <p:cNvSpPr txBox="1"/>
          <p:nvPr/>
        </p:nvSpPr>
        <p:spPr>
          <a:xfrm>
            <a:off x="4049449" y="3992344"/>
            <a:ext cx="536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=12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右箭头 57">
            <a:extLst>
              <a:ext uri="{FF2B5EF4-FFF2-40B4-BE49-F238E27FC236}">
                <a16:creationId xmlns:a16="http://schemas.microsoft.com/office/drawing/2014/main" id="{1C60A869-C875-4946-8440-E1862648A6A3}"/>
              </a:ext>
            </a:extLst>
          </p:cNvPr>
          <p:cNvSpPr/>
          <p:nvPr/>
        </p:nvSpPr>
        <p:spPr>
          <a:xfrm>
            <a:off x="2692128" y="5539759"/>
            <a:ext cx="579887" cy="1350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CC1195D7-7729-6946-8BFE-A79FCFE6B277}"/>
              </a:ext>
            </a:extLst>
          </p:cNvPr>
          <p:cNvSpPr txBox="1"/>
          <p:nvPr/>
        </p:nvSpPr>
        <p:spPr>
          <a:xfrm>
            <a:off x="3383993" y="5671528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_ptr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D5D29DC4-4A3A-2C4C-8F91-EA35055EEA9C}"/>
              </a:ext>
            </a:extLst>
          </p:cNvPr>
          <p:cNvSpPr txBox="1"/>
          <p:nvPr/>
        </p:nvSpPr>
        <p:spPr>
          <a:xfrm>
            <a:off x="3383993" y="5163274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_nnz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7E7672D4-8BFE-5144-B00F-6AAD1337EFC5}"/>
              </a:ext>
            </a:extLst>
          </p:cNvPr>
          <p:cNvSpPr/>
          <p:nvPr/>
        </p:nvSpPr>
        <p:spPr>
          <a:xfrm>
            <a:off x="4126504" y="5671206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C059CE92-C602-064C-B202-C02A1C6C18DF}"/>
              </a:ext>
            </a:extLst>
          </p:cNvPr>
          <p:cNvSpPr/>
          <p:nvPr/>
        </p:nvSpPr>
        <p:spPr>
          <a:xfrm>
            <a:off x="4378503" y="5671206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0AD19C1F-F3B1-EB4D-B65E-09D954ADE4AE}"/>
              </a:ext>
            </a:extLst>
          </p:cNvPr>
          <p:cNvSpPr/>
          <p:nvPr/>
        </p:nvSpPr>
        <p:spPr>
          <a:xfrm>
            <a:off x="4630502" y="5671206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A23BA697-9D9D-2D4C-A852-A42D3BD23057}"/>
              </a:ext>
            </a:extLst>
          </p:cNvPr>
          <p:cNvSpPr/>
          <p:nvPr/>
        </p:nvSpPr>
        <p:spPr>
          <a:xfrm>
            <a:off x="4882501" y="5671206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F26A5A86-FA50-1748-B34A-B5E274DB16E8}"/>
              </a:ext>
            </a:extLst>
          </p:cNvPr>
          <p:cNvSpPr txBox="1"/>
          <p:nvPr/>
        </p:nvSpPr>
        <p:spPr>
          <a:xfrm>
            <a:off x="4879493" y="5668194"/>
            <a:ext cx="303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4547B39F-B89F-B84E-A967-15C7134AD50E}"/>
              </a:ext>
            </a:extLst>
          </p:cNvPr>
          <p:cNvSpPr txBox="1"/>
          <p:nvPr/>
        </p:nvSpPr>
        <p:spPr>
          <a:xfrm>
            <a:off x="4623574" y="5658704"/>
            <a:ext cx="214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FE2233D7-C2F7-0243-83F7-B55766C4147A}"/>
              </a:ext>
            </a:extLst>
          </p:cNvPr>
          <p:cNvSpPr txBox="1"/>
          <p:nvPr/>
        </p:nvSpPr>
        <p:spPr>
          <a:xfrm>
            <a:off x="4382362" y="5655563"/>
            <a:ext cx="249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0AECD9A0-EB67-AC4D-A3E9-8CC47E89DA64}"/>
              </a:ext>
            </a:extLst>
          </p:cNvPr>
          <p:cNvSpPr txBox="1"/>
          <p:nvPr/>
        </p:nvSpPr>
        <p:spPr>
          <a:xfrm>
            <a:off x="4133371" y="5655562"/>
            <a:ext cx="249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44A720E5-1989-0344-BB8D-E87EC5F27324}"/>
              </a:ext>
            </a:extLst>
          </p:cNvPr>
          <p:cNvSpPr txBox="1"/>
          <p:nvPr/>
        </p:nvSpPr>
        <p:spPr>
          <a:xfrm>
            <a:off x="4094325" y="5184304"/>
            <a:ext cx="536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=6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菱形 71">
            <a:extLst>
              <a:ext uri="{FF2B5EF4-FFF2-40B4-BE49-F238E27FC236}">
                <a16:creationId xmlns:a16="http://schemas.microsoft.com/office/drawing/2014/main" id="{734D90D8-251C-9946-9473-E54FD890AA59}"/>
              </a:ext>
            </a:extLst>
          </p:cNvPr>
          <p:cNvSpPr/>
          <p:nvPr/>
        </p:nvSpPr>
        <p:spPr>
          <a:xfrm>
            <a:off x="5728743" y="4349107"/>
            <a:ext cx="1930400" cy="686479"/>
          </a:xfrm>
          <a:prstGeom prst="diamond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1FBC7119-EC59-174B-BB2A-6F3C29EA63AF}"/>
              </a:ext>
            </a:extLst>
          </p:cNvPr>
          <p:cNvSpPr txBox="1"/>
          <p:nvPr/>
        </p:nvSpPr>
        <p:spPr>
          <a:xfrm>
            <a:off x="6151408" y="450768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nnz</a:t>
            </a:r>
            <a:r>
              <a:rPr kumimoji="1"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&gt;= 12 ?</a:t>
            </a:r>
            <a:endParaRPr kumimoji="1"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椭圆 75">
            <a:extLst>
              <a:ext uri="{FF2B5EF4-FFF2-40B4-BE49-F238E27FC236}">
                <a16:creationId xmlns:a16="http://schemas.microsoft.com/office/drawing/2014/main" id="{C7EFC5DE-0D3D-4942-ADE4-7D9A06E0DC2F}"/>
              </a:ext>
            </a:extLst>
          </p:cNvPr>
          <p:cNvSpPr/>
          <p:nvPr/>
        </p:nvSpPr>
        <p:spPr>
          <a:xfrm rot="5400000">
            <a:off x="6766751" y="4548534"/>
            <a:ext cx="760698" cy="36184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78" name="直线箭头连接符 77">
            <a:extLst>
              <a:ext uri="{FF2B5EF4-FFF2-40B4-BE49-F238E27FC236}">
                <a16:creationId xmlns:a16="http://schemas.microsoft.com/office/drawing/2014/main" id="{7AE7507B-6389-F84B-ACCF-AD3671751D0E}"/>
              </a:ext>
            </a:extLst>
          </p:cNvPr>
          <p:cNvCxnSpPr>
            <a:stCxn id="76" idx="6"/>
          </p:cNvCxnSpPr>
          <p:nvPr/>
        </p:nvCxnSpPr>
        <p:spPr>
          <a:xfrm>
            <a:off x="7147100" y="5109805"/>
            <a:ext cx="0" cy="465433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78C81911-0D08-2C4B-B721-2A9C458099A2}"/>
                  </a:ext>
                </a:extLst>
              </p:cNvPr>
              <p:cNvSpPr txBox="1"/>
              <p:nvPr/>
            </p:nvSpPr>
            <p:spPr>
              <a:xfrm>
                <a:off x="6265005" y="5662819"/>
                <a:ext cx="18678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kumimoji="1" lang="en-US" altLang="zh-CN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75% = 12</a:t>
                </a:r>
                <a:endParaRPr kumimoji="1" lang="zh-CN" alt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id="{78C81911-0D08-2C4B-B721-2A9C45809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005" y="5662819"/>
                <a:ext cx="1867819" cy="400110"/>
              </a:xfrm>
              <a:prstGeom prst="rect">
                <a:avLst/>
              </a:prstGeom>
              <a:blipFill>
                <a:blip r:embed="rId2"/>
                <a:stretch>
                  <a:fillRect l="-3378" t="-6061" r="-2703" b="-242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肘形连接符 83">
            <a:extLst>
              <a:ext uri="{FF2B5EF4-FFF2-40B4-BE49-F238E27FC236}">
                <a16:creationId xmlns:a16="http://schemas.microsoft.com/office/drawing/2014/main" id="{3383E22A-5FD3-4A4C-B945-655E7DC4E413}"/>
              </a:ext>
            </a:extLst>
          </p:cNvPr>
          <p:cNvCxnSpPr>
            <a:cxnSpLocks/>
            <a:stCxn id="57" idx="3"/>
            <a:endCxn id="72" idx="0"/>
          </p:cNvCxnSpPr>
          <p:nvPr/>
        </p:nvCxnSpPr>
        <p:spPr>
          <a:xfrm>
            <a:off x="4585627" y="4130844"/>
            <a:ext cx="2108316" cy="218263"/>
          </a:xfrm>
          <a:prstGeom prst="bentConnector2">
            <a:avLst/>
          </a:prstGeom>
          <a:ln w="952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肘形连接符 85">
            <a:extLst>
              <a:ext uri="{FF2B5EF4-FFF2-40B4-BE49-F238E27FC236}">
                <a16:creationId xmlns:a16="http://schemas.microsoft.com/office/drawing/2014/main" id="{690B1146-E00D-4147-94F9-C8DA9E0CCAF9}"/>
              </a:ext>
            </a:extLst>
          </p:cNvPr>
          <p:cNvCxnSpPr>
            <a:cxnSpLocks/>
            <a:stCxn id="69" idx="3"/>
            <a:endCxn id="72" idx="2"/>
          </p:cNvCxnSpPr>
          <p:nvPr/>
        </p:nvCxnSpPr>
        <p:spPr>
          <a:xfrm flipV="1">
            <a:off x="4630503" y="5035586"/>
            <a:ext cx="2063440" cy="287218"/>
          </a:xfrm>
          <a:prstGeom prst="bentConnector2">
            <a:avLst/>
          </a:prstGeom>
          <a:ln w="952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圆角矩形 89">
            <a:extLst>
              <a:ext uri="{FF2B5EF4-FFF2-40B4-BE49-F238E27FC236}">
                <a16:creationId xmlns:a16="http://schemas.microsoft.com/office/drawing/2014/main" id="{8C648302-65FD-524F-8C3A-B65BBA43093B}"/>
              </a:ext>
            </a:extLst>
          </p:cNvPr>
          <p:cNvSpPr/>
          <p:nvPr/>
        </p:nvSpPr>
        <p:spPr>
          <a:xfrm>
            <a:off x="8489244" y="3571030"/>
            <a:ext cx="2449689" cy="680793"/>
          </a:xfrm>
          <a:prstGeom prst="roundRect">
            <a:avLst/>
          </a:prstGeom>
          <a:solidFill>
            <a:srgbClr val="6F9BC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Dense accumulator</a:t>
            </a:r>
            <a:endParaRPr kumimoji="1" lang="zh-CN" altLang="en-US" dirty="0">
              <a:solidFill>
                <a:schemeClr val="tx1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1" name="圆角矩形 90">
            <a:extLst>
              <a:ext uri="{FF2B5EF4-FFF2-40B4-BE49-F238E27FC236}">
                <a16:creationId xmlns:a16="http://schemas.microsoft.com/office/drawing/2014/main" id="{640EA054-900B-0741-A7DB-3A1807DCF845}"/>
              </a:ext>
            </a:extLst>
          </p:cNvPr>
          <p:cNvSpPr/>
          <p:nvPr/>
        </p:nvSpPr>
        <p:spPr>
          <a:xfrm>
            <a:off x="8490515" y="5133307"/>
            <a:ext cx="2449689" cy="680793"/>
          </a:xfrm>
          <a:prstGeom prst="roundRect">
            <a:avLst/>
          </a:prstGeom>
          <a:solidFill>
            <a:srgbClr val="FAAA9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Sparse accumulator</a:t>
            </a:r>
            <a:endParaRPr kumimoji="1" lang="zh-CN" altLang="en-US" dirty="0">
              <a:solidFill>
                <a:schemeClr val="tx1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93" name="肘形连接符 92">
            <a:extLst>
              <a:ext uri="{FF2B5EF4-FFF2-40B4-BE49-F238E27FC236}">
                <a16:creationId xmlns:a16="http://schemas.microsoft.com/office/drawing/2014/main" id="{DB598712-BE06-1C46-BD72-507F86A45EF9}"/>
              </a:ext>
            </a:extLst>
          </p:cNvPr>
          <p:cNvCxnSpPr>
            <a:stCxn id="72" idx="3"/>
            <a:endCxn id="90" idx="1"/>
          </p:cNvCxnSpPr>
          <p:nvPr/>
        </p:nvCxnSpPr>
        <p:spPr>
          <a:xfrm flipV="1">
            <a:off x="7659143" y="3911427"/>
            <a:ext cx="830101" cy="7809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肘形连接符 97">
            <a:extLst>
              <a:ext uri="{FF2B5EF4-FFF2-40B4-BE49-F238E27FC236}">
                <a16:creationId xmlns:a16="http://schemas.microsoft.com/office/drawing/2014/main" id="{29572E5A-2584-804E-89B1-0E0E2D0A73D7}"/>
              </a:ext>
            </a:extLst>
          </p:cNvPr>
          <p:cNvCxnSpPr>
            <a:cxnSpLocks/>
          </p:cNvCxnSpPr>
          <p:nvPr/>
        </p:nvCxnSpPr>
        <p:spPr>
          <a:xfrm>
            <a:off x="7659143" y="4695500"/>
            <a:ext cx="830101" cy="7809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文本框 98">
            <a:extLst>
              <a:ext uri="{FF2B5EF4-FFF2-40B4-BE49-F238E27FC236}">
                <a16:creationId xmlns:a16="http://schemas.microsoft.com/office/drawing/2014/main" id="{13088543-BD95-6849-9BF1-DD0618C66FE1}"/>
              </a:ext>
            </a:extLst>
          </p:cNvPr>
          <p:cNvSpPr txBox="1"/>
          <p:nvPr/>
        </p:nvSpPr>
        <p:spPr>
          <a:xfrm>
            <a:off x="7940182" y="4185852"/>
            <a:ext cx="268022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Y</a:t>
            </a:r>
            <a:endParaRPr kumimoji="1" lang="zh-CN" altLang="en-US" sz="1200" dirty="0"/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59AFC632-FD90-9C40-8034-116340DAB71B}"/>
              </a:ext>
            </a:extLst>
          </p:cNvPr>
          <p:cNvSpPr txBox="1"/>
          <p:nvPr/>
        </p:nvSpPr>
        <p:spPr>
          <a:xfrm>
            <a:off x="7940182" y="4862538"/>
            <a:ext cx="29687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1200" dirty="0"/>
              <a:t>N</a:t>
            </a:r>
            <a:endParaRPr kumimoji="1"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0235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3" grpId="0"/>
      <p:bldP spid="50" grpId="0"/>
      <p:bldP spid="4" grpId="0" animBg="1"/>
      <p:bldP spid="51" grpId="0" animBg="1"/>
      <p:bldP spid="52" grpId="0" animBg="1"/>
      <p:bldP spid="53" grpId="0" animBg="1"/>
      <p:bldP spid="6" grpId="0"/>
      <p:bldP spid="54" grpId="0"/>
      <p:bldP spid="55" grpId="0"/>
      <p:bldP spid="56" grpId="0"/>
      <p:bldP spid="57" grpId="0"/>
      <p:bldP spid="58" grpId="0" animBg="1"/>
      <p:bldP spid="59" grpId="0"/>
      <p:bldP spid="60" grpId="0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/>
      <p:bldP spid="68" grpId="0"/>
      <p:bldP spid="69" grpId="0"/>
      <p:bldP spid="72" grpId="0" animBg="1"/>
      <p:bldP spid="73" grpId="0"/>
      <p:bldP spid="76" grpId="0" animBg="1"/>
      <p:bldP spid="82" grpId="0"/>
      <p:bldP spid="90" grpId="0" animBg="1"/>
      <p:bldP spid="91" grpId="0" animBg="1"/>
      <p:bldP spid="99" grpId="0" animBg="1"/>
      <p:bldP spid="10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圆角矩形 31">
            <a:extLst>
              <a:ext uri="{FF2B5EF4-FFF2-40B4-BE49-F238E27FC236}">
                <a16:creationId xmlns:a16="http://schemas.microsoft.com/office/drawing/2014/main" id="{CCCBE34C-5E1A-864A-BA20-C02F72E44204}"/>
              </a:ext>
            </a:extLst>
          </p:cNvPr>
          <p:cNvSpPr/>
          <p:nvPr/>
        </p:nvSpPr>
        <p:spPr>
          <a:xfrm>
            <a:off x="5332781" y="2618842"/>
            <a:ext cx="6256036" cy="3610971"/>
          </a:xfrm>
          <a:prstGeom prst="roundRect">
            <a:avLst/>
          </a:prstGeom>
          <a:solidFill>
            <a:srgbClr val="6F9BC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34</a:t>
            </a:fld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C4CB496-B384-0344-90A2-895361F6AC06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64B012-0F6F-8F46-BB29-AE362BBEB2E9}"/>
              </a:ext>
            </a:extLst>
          </p:cNvPr>
          <p:cNvSpPr txBox="1"/>
          <p:nvPr/>
        </p:nvSpPr>
        <p:spPr>
          <a:xfrm>
            <a:off x="248569" y="756319"/>
            <a:ext cx="489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– Step 3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3626C3C-ADD0-9A49-9E90-F64B974523EC}"/>
              </a:ext>
            </a:extLst>
          </p:cNvPr>
          <p:cNvGrpSpPr/>
          <p:nvPr/>
        </p:nvGrpSpPr>
        <p:grpSpPr>
          <a:xfrm>
            <a:off x="996665" y="3396493"/>
            <a:ext cx="1080000" cy="1484658"/>
            <a:chOff x="10527531" y="3002173"/>
            <a:chExt cx="1080000" cy="148465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A28B961-93F3-3A44-995E-B4E3378A8790}"/>
                </a:ext>
              </a:extLst>
            </p:cNvPr>
            <p:cNvSpPr/>
            <p:nvPr/>
          </p:nvSpPr>
          <p:spPr>
            <a:xfrm>
              <a:off x="10527531" y="300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6F9857F-5C32-6F42-91BB-25F295105139}"/>
                </a:ext>
              </a:extLst>
            </p:cNvPr>
            <p:cNvSpPr/>
            <p:nvPr/>
          </p:nvSpPr>
          <p:spPr>
            <a:xfrm>
              <a:off x="10797531" y="300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1CE9EF2-106B-C346-B623-70DA36FCA315}"/>
                </a:ext>
              </a:extLst>
            </p:cNvPr>
            <p:cNvSpPr/>
            <p:nvPr/>
          </p:nvSpPr>
          <p:spPr>
            <a:xfrm>
              <a:off x="11067531" y="300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F17078B-C531-D64F-B5C2-528E9D4B82BD}"/>
                </a:ext>
              </a:extLst>
            </p:cNvPr>
            <p:cNvSpPr/>
            <p:nvPr/>
          </p:nvSpPr>
          <p:spPr>
            <a:xfrm>
              <a:off x="11337531" y="300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855E6B0-8E11-9B44-B8AF-B1A25D50A5BB}"/>
                </a:ext>
              </a:extLst>
            </p:cNvPr>
            <p:cNvSpPr/>
            <p:nvPr/>
          </p:nvSpPr>
          <p:spPr>
            <a:xfrm>
              <a:off x="1052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8AD50C-FA3A-1C4D-84C9-B34FC3F6AC5B}"/>
                </a:ext>
              </a:extLst>
            </p:cNvPr>
            <p:cNvSpPr/>
            <p:nvPr/>
          </p:nvSpPr>
          <p:spPr>
            <a:xfrm>
              <a:off x="1079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1918BEC-74A5-8644-9F1C-B0AD75EA2956}"/>
                </a:ext>
              </a:extLst>
            </p:cNvPr>
            <p:cNvSpPr/>
            <p:nvPr/>
          </p:nvSpPr>
          <p:spPr>
            <a:xfrm>
              <a:off x="1106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2890A0F-B989-E54F-AA32-B44C8BC67E8E}"/>
                </a:ext>
              </a:extLst>
            </p:cNvPr>
            <p:cNvSpPr/>
            <p:nvPr/>
          </p:nvSpPr>
          <p:spPr>
            <a:xfrm>
              <a:off x="1133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F03B768-A8AA-CF44-A608-E98CE6EA2C5D}"/>
                </a:ext>
              </a:extLst>
            </p:cNvPr>
            <p:cNvSpPr/>
            <p:nvPr/>
          </p:nvSpPr>
          <p:spPr>
            <a:xfrm>
              <a:off x="10527531" y="354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D1E373F-3451-B94F-91EA-90FC0F34F8F2}"/>
                </a:ext>
              </a:extLst>
            </p:cNvPr>
            <p:cNvSpPr/>
            <p:nvPr/>
          </p:nvSpPr>
          <p:spPr>
            <a:xfrm>
              <a:off x="11067531" y="354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C7F00E9-E2BF-B845-8A71-5AA66713A934}"/>
                </a:ext>
              </a:extLst>
            </p:cNvPr>
            <p:cNvSpPr/>
            <p:nvPr/>
          </p:nvSpPr>
          <p:spPr>
            <a:xfrm>
              <a:off x="10797531" y="354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CB9CBDA-57A4-3947-9F1E-1759D1916D2F}"/>
                </a:ext>
              </a:extLst>
            </p:cNvPr>
            <p:cNvSpPr/>
            <p:nvPr/>
          </p:nvSpPr>
          <p:spPr>
            <a:xfrm>
              <a:off x="11337531" y="354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715D4EA-A204-C74E-862A-FF6F08DD2BDD}"/>
                </a:ext>
              </a:extLst>
            </p:cNvPr>
            <p:cNvSpPr/>
            <p:nvPr/>
          </p:nvSpPr>
          <p:spPr>
            <a:xfrm>
              <a:off x="10527531" y="381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C9BB7C5-FC7B-F14D-9E4D-C2B67AE21787}"/>
                </a:ext>
              </a:extLst>
            </p:cNvPr>
            <p:cNvSpPr/>
            <p:nvPr/>
          </p:nvSpPr>
          <p:spPr>
            <a:xfrm>
              <a:off x="10797531" y="381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131AAE0-F8B7-5741-BA8B-47CFEED247D9}"/>
                </a:ext>
              </a:extLst>
            </p:cNvPr>
            <p:cNvSpPr/>
            <p:nvPr/>
          </p:nvSpPr>
          <p:spPr>
            <a:xfrm>
              <a:off x="11067531" y="381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61B0462-6F69-984B-89E7-EACC209C3C98}"/>
                </a:ext>
              </a:extLst>
            </p:cNvPr>
            <p:cNvSpPr/>
            <p:nvPr/>
          </p:nvSpPr>
          <p:spPr>
            <a:xfrm>
              <a:off x="11337531" y="381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10D9DF1-7782-D049-B0B6-95B19F015A01}"/>
                </a:ext>
              </a:extLst>
            </p:cNvPr>
            <p:cNvSpPr txBox="1"/>
            <p:nvPr/>
          </p:nvSpPr>
          <p:spPr>
            <a:xfrm>
              <a:off x="10626682" y="4179054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maskC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右箭头 1">
            <a:extLst>
              <a:ext uri="{FF2B5EF4-FFF2-40B4-BE49-F238E27FC236}">
                <a16:creationId xmlns:a16="http://schemas.microsoft.com/office/drawing/2014/main" id="{12CDA2BE-520A-1443-AFC8-62F279C5005E}"/>
              </a:ext>
            </a:extLst>
          </p:cNvPr>
          <p:cNvSpPr/>
          <p:nvPr/>
        </p:nvSpPr>
        <p:spPr>
          <a:xfrm>
            <a:off x="2161551" y="3878894"/>
            <a:ext cx="579887" cy="1350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C7C3CD-B998-B04B-8B44-A6A8B345BE0B}"/>
              </a:ext>
            </a:extLst>
          </p:cNvPr>
          <p:cNvSpPr txBox="1"/>
          <p:nvPr/>
        </p:nvSpPr>
        <p:spPr>
          <a:xfrm>
            <a:off x="2808541" y="3548921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_ptr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AACB321-262B-194B-8BCD-81CAF707083E}"/>
              </a:ext>
            </a:extLst>
          </p:cNvPr>
          <p:cNvSpPr txBox="1"/>
          <p:nvPr/>
        </p:nvSpPr>
        <p:spPr>
          <a:xfrm>
            <a:off x="2808540" y="4023321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_nnz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E962D13-6964-2647-94C1-BD7797730388}"/>
              </a:ext>
            </a:extLst>
          </p:cNvPr>
          <p:cNvSpPr/>
          <p:nvPr/>
        </p:nvSpPr>
        <p:spPr>
          <a:xfrm>
            <a:off x="3551052" y="3548599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8AD2292-A31D-ED45-8734-197CBA7AA0DD}"/>
              </a:ext>
            </a:extLst>
          </p:cNvPr>
          <p:cNvSpPr/>
          <p:nvPr/>
        </p:nvSpPr>
        <p:spPr>
          <a:xfrm>
            <a:off x="3803051" y="3548599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787C0E0-D309-F84A-A3A0-AA4771B6597A}"/>
              </a:ext>
            </a:extLst>
          </p:cNvPr>
          <p:cNvSpPr/>
          <p:nvPr/>
        </p:nvSpPr>
        <p:spPr>
          <a:xfrm>
            <a:off x="4055050" y="3548599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59D6CF9A-67DC-4046-BF0F-968DF0E7DE05}"/>
              </a:ext>
            </a:extLst>
          </p:cNvPr>
          <p:cNvSpPr/>
          <p:nvPr/>
        </p:nvSpPr>
        <p:spPr>
          <a:xfrm>
            <a:off x="4307049" y="3548599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E690D0-4D70-3144-B200-4E301CD8A35C}"/>
              </a:ext>
            </a:extLst>
          </p:cNvPr>
          <p:cNvSpPr txBox="1"/>
          <p:nvPr/>
        </p:nvSpPr>
        <p:spPr>
          <a:xfrm>
            <a:off x="4255757" y="3536098"/>
            <a:ext cx="357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54C1EF5-AE63-3845-A1DE-C7EF8C3487E0}"/>
              </a:ext>
            </a:extLst>
          </p:cNvPr>
          <p:cNvSpPr txBox="1"/>
          <p:nvPr/>
        </p:nvSpPr>
        <p:spPr>
          <a:xfrm>
            <a:off x="4048122" y="3536097"/>
            <a:ext cx="214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7624A0F-AC0D-8144-90C4-E4C190A820A8}"/>
              </a:ext>
            </a:extLst>
          </p:cNvPr>
          <p:cNvSpPr txBox="1"/>
          <p:nvPr/>
        </p:nvSpPr>
        <p:spPr>
          <a:xfrm>
            <a:off x="3806910" y="3532956"/>
            <a:ext cx="249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8E3A3CA-D490-F44B-A71C-58B3F7826F4F}"/>
              </a:ext>
            </a:extLst>
          </p:cNvPr>
          <p:cNvSpPr txBox="1"/>
          <p:nvPr/>
        </p:nvSpPr>
        <p:spPr>
          <a:xfrm>
            <a:off x="3557919" y="3532955"/>
            <a:ext cx="249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308CEFE-1EEF-D440-991B-CF9D097C0174}"/>
              </a:ext>
            </a:extLst>
          </p:cNvPr>
          <p:cNvSpPr txBox="1"/>
          <p:nvPr/>
        </p:nvSpPr>
        <p:spPr>
          <a:xfrm>
            <a:off x="3518872" y="4044351"/>
            <a:ext cx="536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=12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BDF08C7C-90BC-7947-B73B-E372302F8835}"/>
                  </a:ext>
                </a:extLst>
              </p:cNvPr>
              <p:cNvSpPr/>
              <p:nvPr/>
            </p:nvSpPr>
            <p:spPr>
              <a:xfrm>
                <a:off x="905608" y="1864800"/>
                <a:ext cx="9873465" cy="810350"/>
              </a:xfrm>
              <a:prstGeom prst="rect">
                <a:avLst/>
              </a:prstGeom>
              <a:ln w="31750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tile is relatively dense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nnz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tile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size</m:t>
                        </m:r>
                      </m:den>
                    </m:f>
                  </m:oMath>
                </a14:m>
                <a:r>
                  <a:rPr lang="en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&gt;= 0.75), then we firstly work on a dense full matrix and then save the result into its sparse form. </a:t>
                </a:r>
              </a:p>
            </p:txBody>
          </p:sp>
        </mc:Choice>
        <mc:Fallback xmlns="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BDF08C7C-90BC-7947-B73B-E372302F8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08" y="1864800"/>
                <a:ext cx="9873465" cy="810350"/>
              </a:xfrm>
              <a:prstGeom prst="rect">
                <a:avLst/>
              </a:prstGeom>
              <a:blipFill>
                <a:blip r:embed="rId2"/>
                <a:stretch>
                  <a:fillRect l="-514" b="-1384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877082D4-A681-7444-A641-25CA2EFFBF58}"/>
              </a:ext>
            </a:extLst>
          </p:cNvPr>
          <p:cNvSpPr txBox="1"/>
          <p:nvPr/>
        </p:nvSpPr>
        <p:spPr>
          <a:xfrm>
            <a:off x="7264899" y="267515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Dense accumulator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695E2826-2687-9344-8F16-1216088CACAE}"/>
              </a:ext>
            </a:extLst>
          </p:cNvPr>
          <p:cNvGrpSpPr/>
          <p:nvPr/>
        </p:nvGrpSpPr>
        <p:grpSpPr>
          <a:xfrm>
            <a:off x="9928237" y="3111906"/>
            <a:ext cx="1080000" cy="1454336"/>
            <a:chOff x="4604140" y="3022740"/>
            <a:chExt cx="1080000" cy="1454336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57EB8657-832D-6A44-8A17-5A632FE6D531}"/>
                </a:ext>
              </a:extLst>
            </p:cNvPr>
            <p:cNvSpPr/>
            <p:nvPr/>
          </p:nvSpPr>
          <p:spPr>
            <a:xfrm>
              <a:off x="4604140" y="3022740"/>
              <a:ext cx="1080000" cy="1080000"/>
            </a:xfrm>
            <a:prstGeom prst="rect">
              <a:avLst/>
            </a:prstGeom>
            <a:solidFill>
              <a:srgbClr val="FFDBA2"/>
            </a:solidFill>
            <a:ln>
              <a:solidFill>
                <a:srgbClr val="FFD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B010522A-41C6-EA45-8CD5-331BD0BA7491}"/>
                </a:ext>
              </a:extLst>
            </p:cNvPr>
            <p:cNvSpPr/>
            <p:nvPr/>
          </p:nvSpPr>
          <p:spPr>
            <a:xfrm>
              <a:off x="5181429" y="30798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1F67A4B3-2058-5547-8612-79435D5817DB}"/>
                </a:ext>
              </a:extLst>
            </p:cNvPr>
            <p:cNvSpPr/>
            <p:nvPr/>
          </p:nvSpPr>
          <p:spPr>
            <a:xfrm>
              <a:off x="4660384" y="306980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3AB784FA-BA9B-4E4E-B77F-8831D7B1CDDA}"/>
                </a:ext>
              </a:extLst>
            </p:cNvPr>
            <p:cNvSpPr/>
            <p:nvPr/>
          </p:nvSpPr>
          <p:spPr>
            <a:xfrm>
              <a:off x="4660384" y="333823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6C4917D1-B962-BD4B-9E7E-971ABBC89B74}"/>
                </a:ext>
              </a:extLst>
            </p:cNvPr>
            <p:cNvSpPr/>
            <p:nvPr/>
          </p:nvSpPr>
          <p:spPr>
            <a:xfrm>
              <a:off x="5444152" y="333823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ABF921BD-6B49-5A4C-A2BA-64D01C8B0845}"/>
                </a:ext>
              </a:extLst>
            </p:cNvPr>
            <p:cNvSpPr/>
            <p:nvPr/>
          </p:nvSpPr>
          <p:spPr>
            <a:xfrm>
              <a:off x="5181429" y="33347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BCD8F1BA-DAEE-4A44-B2B5-BA53D223D6D7}"/>
                </a:ext>
              </a:extLst>
            </p:cNvPr>
            <p:cNvSpPr/>
            <p:nvPr/>
          </p:nvSpPr>
          <p:spPr>
            <a:xfrm>
              <a:off x="5444152" y="359540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9D241D2B-3CC0-1849-908C-85A6C7C85266}"/>
                </a:ext>
              </a:extLst>
            </p:cNvPr>
            <p:cNvSpPr/>
            <p:nvPr/>
          </p:nvSpPr>
          <p:spPr>
            <a:xfrm>
              <a:off x="4660384" y="385493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C2CF7543-0B87-2043-803D-69F99BE9D0B4}"/>
                </a:ext>
              </a:extLst>
            </p:cNvPr>
            <p:cNvSpPr/>
            <p:nvPr/>
          </p:nvSpPr>
          <p:spPr>
            <a:xfrm>
              <a:off x="5181429" y="360003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B527F681-C696-CD4A-9B6B-4B433E7F0755}"/>
                </a:ext>
              </a:extLst>
            </p:cNvPr>
            <p:cNvSpPr/>
            <p:nvPr/>
          </p:nvSpPr>
          <p:spPr>
            <a:xfrm>
              <a:off x="5182896" y="385493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ACA16567-B719-484E-B6EB-AF7787A3A2D6}"/>
                </a:ext>
              </a:extLst>
            </p:cNvPr>
            <p:cNvSpPr/>
            <p:nvPr/>
          </p:nvSpPr>
          <p:spPr>
            <a:xfrm>
              <a:off x="5451160" y="3069807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1EAC46BC-CF86-A64A-802E-43B0325692DD}"/>
                </a:ext>
              </a:extLst>
            </p:cNvPr>
            <p:cNvSpPr/>
            <p:nvPr/>
          </p:nvSpPr>
          <p:spPr>
            <a:xfrm>
              <a:off x="4921640" y="333478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6294BDF0-56C1-BA4F-86B2-72A84951DB7E}"/>
                </a:ext>
              </a:extLst>
            </p:cNvPr>
            <p:cNvSpPr/>
            <p:nvPr/>
          </p:nvSpPr>
          <p:spPr>
            <a:xfrm>
              <a:off x="4911045" y="359538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D18A05A4-2DCA-324F-AB45-65B7EE2A39CC}"/>
                </a:ext>
              </a:extLst>
            </p:cNvPr>
            <p:cNvSpPr/>
            <p:nvPr/>
          </p:nvSpPr>
          <p:spPr>
            <a:xfrm>
              <a:off x="4660384" y="3591652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15549702-9522-8B40-8CE5-0F350EA3208C}"/>
                </a:ext>
              </a:extLst>
            </p:cNvPr>
            <p:cNvSpPr/>
            <p:nvPr/>
          </p:nvSpPr>
          <p:spPr>
            <a:xfrm>
              <a:off x="4911045" y="385440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7E3BEFE0-AC91-4149-B520-F69FF22B6DE0}"/>
                </a:ext>
              </a:extLst>
            </p:cNvPr>
            <p:cNvSpPr/>
            <p:nvPr/>
          </p:nvSpPr>
          <p:spPr>
            <a:xfrm>
              <a:off x="4921640" y="307644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B0EBF8D2-5A05-7849-B007-3DB91625DC8B}"/>
                </a:ext>
              </a:extLst>
            </p:cNvPr>
            <p:cNvSpPr/>
            <p:nvPr/>
          </p:nvSpPr>
          <p:spPr>
            <a:xfrm>
              <a:off x="5446817" y="3854408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B6F170C8-96AA-3543-9D9C-D3BD7D3CC523}"/>
                </a:ext>
              </a:extLst>
            </p:cNvPr>
            <p:cNvSpPr txBox="1"/>
            <p:nvPr/>
          </p:nvSpPr>
          <p:spPr>
            <a:xfrm>
              <a:off x="4935710" y="4169299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14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BEAD8A46-C33F-3B41-A0F3-3766C6DA0F89}"/>
              </a:ext>
            </a:extLst>
          </p:cNvPr>
          <p:cNvGrpSpPr/>
          <p:nvPr/>
        </p:nvGrpSpPr>
        <p:grpSpPr>
          <a:xfrm>
            <a:off x="7042855" y="3118505"/>
            <a:ext cx="1080000" cy="1441212"/>
            <a:chOff x="1718758" y="3029339"/>
            <a:chExt cx="1080000" cy="1441212"/>
          </a:xfrm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2C0F1FE6-D53C-D946-BFEF-BBD5C6A12E97}"/>
                </a:ext>
              </a:extLst>
            </p:cNvPr>
            <p:cNvSpPr/>
            <p:nvPr/>
          </p:nvSpPr>
          <p:spPr>
            <a:xfrm>
              <a:off x="1718758" y="3029339"/>
              <a:ext cx="1080000" cy="1080000"/>
            </a:xfrm>
            <a:prstGeom prst="rect">
              <a:avLst/>
            </a:prstGeom>
            <a:solidFill>
              <a:srgbClr val="FFDBA2"/>
            </a:solidFill>
            <a:ln>
              <a:solidFill>
                <a:srgbClr val="FFD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DF32D81F-5FAC-F64D-8AD3-CD3DFF5EACE3}"/>
                </a:ext>
              </a:extLst>
            </p:cNvPr>
            <p:cNvSpPr/>
            <p:nvPr/>
          </p:nvSpPr>
          <p:spPr>
            <a:xfrm>
              <a:off x="2296047" y="308649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7ED89DE7-7D97-AE45-A19D-D99721EA0756}"/>
                </a:ext>
              </a:extLst>
            </p:cNvPr>
            <p:cNvSpPr/>
            <p:nvPr/>
          </p:nvSpPr>
          <p:spPr>
            <a:xfrm>
              <a:off x="2558770" y="308649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8462FBD8-073F-9848-AB47-1709FD6525C9}"/>
                </a:ext>
              </a:extLst>
            </p:cNvPr>
            <p:cNvSpPr/>
            <p:nvPr/>
          </p:nvSpPr>
          <p:spPr>
            <a:xfrm>
              <a:off x="1775002" y="3344838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FF9C62FF-26FC-3746-B024-C049B6CDD801}"/>
                </a:ext>
              </a:extLst>
            </p:cNvPr>
            <p:cNvSpPr/>
            <p:nvPr/>
          </p:nvSpPr>
          <p:spPr>
            <a:xfrm>
              <a:off x="2558770" y="3344838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A656DDDC-FFFF-0046-BB5E-81FB0EF58111}"/>
                </a:ext>
              </a:extLst>
            </p:cNvPr>
            <p:cNvSpPr/>
            <p:nvPr/>
          </p:nvSpPr>
          <p:spPr>
            <a:xfrm>
              <a:off x="2036258" y="360318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81CD251D-8A07-8447-80D3-361D5ADB6F05}"/>
                </a:ext>
              </a:extLst>
            </p:cNvPr>
            <p:cNvSpPr/>
            <p:nvPr/>
          </p:nvSpPr>
          <p:spPr>
            <a:xfrm>
              <a:off x="2558770" y="36020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29B13265-43C8-484A-B548-C4CC7747BD0C}"/>
                </a:ext>
              </a:extLst>
            </p:cNvPr>
            <p:cNvSpPr/>
            <p:nvPr/>
          </p:nvSpPr>
          <p:spPr>
            <a:xfrm>
              <a:off x="1775002" y="386153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465CE95F-C4D6-C34D-9DAF-5893F0EDDF85}"/>
                </a:ext>
              </a:extLst>
            </p:cNvPr>
            <p:cNvSpPr/>
            <p:nvPr/>
          </p:nvSpPr>
          <p:spPr>
            <a:xfrm>
              <a:off x="2036258" y="386153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06A29DC4-ACBE-754A-B845-3186C4AA20A6}"/>
                </a:ext>
              </a:extLst>
            </p:cNvPr>
            <p:cNvSpPr/>
            <p:nvPr/>
          </p:nvSpPr>
          <p:spPr>
            <a:xfrm>
              <a:off x="2297514" y="386153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83ACEEB8-CB8A-A54E-9224-A3C5F341FD37}"/>
                </a:ext>
              </a:extLst>
            </p:cNvPr>
            <p:cNvSpPr/>
            <p:nvPr/>
          </p:nvSpPr>
          <p:spPr>
            <a:xfrm>
              <a:off x="1775002" y="308649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501DD8F9-29D2-AD49-93CF-C60DCEFE5825}"/>
                </a:ext>
              </a:extLst>
            </p:cNvPr>
            <p:cNvSpPr/>
            <p:nvPr/>
          </p:nvSpPr>
          <p:spPr>
            <a:xfrm>
              <a:off x="2036258" y="308649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99E292CD-C4BF-8D49-819B-3AAC7D0122DB}"/>
                </a:ext>
              </a:extLst>
            </p:cNvPr>
            <p:cNvSpPr/>
            <p:nvPr/>
          </p:nvSpPr>
          <p:spPr>
            <a:xfrm>
              <a:off x="1779734" y="360198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E2560D84-AC1C-CD46-8517-3216D59050FF}"/>
                </a:ext>
              </a:extLst>
            </p:cNvPr>
            <p:cNvSpPr/>
            <p:nvPr/>
          </p:nvSpPr>
          <p:spPr>
            <a:xfrm>
              <a:off x="2297514" y="334138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C2F89DD2-AB3E-D246-9AC1-3756A93540B3}"/>
                </a:ext>
              </a:extLst>
            </p:cNvPr>
            <p:cNvSpPr/>
            <p:nvPr/>
          </p:nvSpPr>
          <p:spPr>
            <a:xfrm>
              <a:off x="2302039" y="360198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009901AD-7328-A349-8C14-7FF31396F677}"/>
                </a:ext>
              </a:extLst>
            </p:cNvPr>
            <p:cNvSpPr/>
            <p:nvPr/>
          </p:nvSpPr>
          <p:spPr>
            <a:xfrm>
              <a:off x="2558770" y="385913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C21F7061-0CE9-2F47-853C-5AE9A8E8989F}"/>
                </a:ext>
              </a:extLst>
            </p:cNvPr>
            <p:cNvSpPr/>
            <p:nvPr/>
          </p:nvSpPr>
          <p:spPr>
            <a:xfrm>
              <a:off x="2036258" y="334431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1708126A-21DA-3841-AF85-187F0E637FA1}"/>
                </a:ext>
              </a:extLst>
            </p:cNvPr>
            <p:cNvSpPr txBox="1"/>
            <p:nvPr/>
          </p:nvSpPr>
          <p:spPr>
            <a:xfrm>
              <a:off x="2035648" y="4162774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8" name="矩形 117">
            <a:extLst>
              <a:ext uri="{FF2B5EF4-FFF2-40B4-BE49-F238E27FC236}">
                <a16:creationId xmlns:a16="http://schemas.microsoft.com/office/drawing/2014/main" id="{F855B179-40A9-3C45-96A9-5797A56537E6}"/>
              </a:ext>
            </a:extLst>
          </p:cNvPr>
          <p:cNvSpPr/>
          <p:nvPr/>
        </p:nvSpPr>
        <p:spPr>
          <a:xfrm>
            <a:off x="5618543" y="3130780"/>
            <a:ext cx="1080000" cy="1080000"/>
          </a:xfrm>
          <a:prstGeom prst="rect">
            <a:avLst/>
          </a:prstGeom>
          <a:solidFill>
            <a:srgbClr val="B4D7A5"/>
          </a:solidFill>
          <a:ln>
            <a:solidFill>
              <a:srgbClr val="B4D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57A25640-685B-EF41-B22D-DDB39E908268}"/>
              </a:ext>
            </a:extLst>
          </p:cNvPr>
          <p:cNvSpPr/>
          <p:nvPr/>
        </p:nvSpPr>
        <p:spPr>
          <a:xfrm>
            <a:off x="5936043" y="318793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91697000-16DE-DE4C-9013-C386EC77C527}"/>
              </a:ext>
            </a:extLst>
          </p:cNvPr>
          <p:cNvSpPr/>
          <p:nvPr/>
        </p:nvSpPr>
        <p:spPr>
          <a:xfrm>
            <a:off x="6458555" y="318793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3BEA792C-7EF6-4140-8987-6028798711A9}"/>
              </a:ext>
            </a:extLst>
          </p:cNvPr>
          <p:cNvSpPr/>
          <p:nvPr/>
        </p:nvSpPr>
        <p:spPr>
          <a:xfrm>
            <a:off x="5674787" y="34462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371CF6F9-F7C5-9A48-B60A-52C7E755254F}"/>
              </a:ext>
            </a:extLst>
          </p:cNvPr>
          <p:cNvSpPr/>
          <p:nvPr/>
        </p:nvSpPr>
        <p:spPr>
          <a:xfrm>
            <a:off x="6458555" y="34462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BC162DA8-D77F-9B47-B571-4FCBFC4685FC}"/>
              </a:ext>
            </a:extLst>
          </p:cNvPr>
          <p:cNvSpPr/>
          <p:nvPr/>
        </p:nvSpPr>
        <p:spPr>
          <a:xfrm>
            <a:off x="5674787" y="370462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BF9C9859-5AAA-D045-A766-00C256817758}"/>
              </a:ext>
            </a:extLst>
          </p:cNvPr>
          <p:cNvSpPr/>
          <p:nvPr/>
        </p:nvSpPr>
        <p:spPr>
          <a:xfrm>
            <a:off x="5936043" y="370462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2FB65557-EEB1-1C4B-9B48-F8C21EBB8004}"/>
              </a:ext>
            </a:extLst>
          </p:cNvPr>
          <p:cNvSpPr/>
          <p:nvPr/>
        </p:nvSpPr>
        <p:spPr>
          <a:xfrm>
            <a:off x="6197299" y="370462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FD731339-94AE-A149-A624-3457AC7F0CA1}"/>
              </a:ext>
            </a:extLst>
          </p:cNvPr>
          <p:cNvSpPr/>
          <p:nvPr/>
        </p:nvSpPr>
        <p:spPr>
          <a:xfrm>
            <a:off x="5674787" y="39629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86F825E2-D03A-C840-9E2A-687C4B8E44E5}"/>
              </a:ext>
            </a:extLst>
          </p:cNvPr>
          <p:cNvSpPr/>
          <p:nvPr/>
        </p:nvSpPr>
        <p:spPr>
          <a:xfrm>
            <a:off x="5936043" y="39629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77C495DB-B087-EF44-99CF-8A4F42025AA6}"/>
              </a:ext>
            </a:extLst>
          </p:cNvPr>
          <p:cNvSpPr/>
          <p:nvPr/>
        </p:nvSpPr>
        <p:spPr>
          <a:xfrm>
            <a:off x="6197299" y="39629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4A991C34-90CB-9049-85AE-B0E1FB973929}"/>
              </a:ext>
            </a:extLst>
          </p:cNvPr>
          <p:cNvSpPr/>
          <p:nvPr/>
        </p:nvSpPr>
        <p:spPr>
          <a:xfrm>
            <a:off x="5674787" y="3187931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椭圆 129">
            <a:extLst>
              <a:ext uri="{FF2B5EF4-FFF2-40B4-BE49-F238E27FC236}">
                <a16:creationId xmlns:a16="http://schemas.microsoft.com/office/drawing/2014/main" id="{EF769669-D2FF-AF42-9AC9-30BDCD846842}"/>
              </a:ext>
            </a:extLst>
          </p:cNvPr>
          <p:cNvSpPr/>
          <p:nvPr/>
        </p:nvSpPr>
        <p:spPr>
          <a:xfrm>
            <a:off x="6197299" y="3187931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74B9D9E1-B17A-DF4D-A12F-9EE73A481411}"/>
              </a:ext>
            </a:extLst>
          </p:cNvPr>
          <p:cNvSpPr/>
          <p:nvPr/>
        </p:nvSpPr>
        <p:spPr>
          <a:xfrm>
            <a:off x="5936043" y="344282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D997E78A-305D-D845-B485-4CA455625253}"/>
              </a:ext>
            </a:extLst>
          </p:cNvPr>
          <p:cNvSpPr/>
          <p:nvPr/>
        </p:nvSpPr>
        <p:spPr>
          <a:xfrm>
            <a:off x="6197299" y="344282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70C78069-47DC-4449-991B-FC9225C87839}"/>
              </a:ext>
            </a:extLst>
          </p:cNvPr>
          <p:cNvSpPr/>
          <p:nvPr/>
        </p:nvSpPr>
        <p:spPr>
          <a:xfrm>
            <a:off x="6458555" y="370342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081E4455-B443-FB4C-82F9-215324084541}"/>
              </a:ext>
            </a:extLst>
          </p:cNvPr>
          <p:cNvSpPr/>
          <p:nvPr/>
        </p:nvSpPr>
        <p:spPr>
          <a:xfrm>
            <a:off x="6458555" y="396057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59EA2BDA-A28C-8E48-A106-67DACB1938B0}"/>
                  </a:ext>
                </a:extLst>
              </p:cNvPr>
              <p:cNvSpPr txBox="1"/>
              <p:nvPr/>
            </p:nvSpPr>
            <p:spPr>
              <a:xfrm>
                <a:off x="6756499" y="3484329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59EA2BDA-A28C-8E48-A106-67DACB193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99" y="3484329"/>
                <a:ext cx="227626" cy="276999"/>
              </a:xfrm>
              <a:prstGeom prst="rect">
                <a:avLst/>
              </a:prstGeom>
              <a:blipFill>
                <a:blip r:embed="rId3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6A991362-6E69-4E4C-B65C-6EE9FEA1A274}"/>
                  </a:ext>
                </a:extLst>
              </p:cNvPr>
              <p:cNvSpPr txBox="1"/>
              <p:nvPr/>
            </p:nvSpPr>
            <p:spPr>
              <a:xfrm>
                <a:off x="8195330" y="3487598"/>
                <a:ext cx="2356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6A991362-6E69-4E4C-B65C-6EE9FEA1A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330" y="3487598"/>
                <a:ext cx="235641" cy="276999"/>
              </a:xfrm>
              <a:prstGeom prst="rect">
                <a:avLst/>
              </a:prstGeom>
              <a:blipFill>
                <a:blip r:embed="rId4"/>
                <a:stretch>
                  <a:fillRect l="-15789" r="-21053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矩形 136">
            <a:extLst>
              <a:ext uri="{FF2B5EF4-FFF2-40B4-BE49-F238E27FC236}">
                <a16:creationId xmlns:a16="http://schemas.microsoft.com/office/drawing/2014/main" id="{C9106C32-1AC8-4F49-A59D-5D2937F9ED1C}"/>
              </a:ext>
            </a:extLst>
          </p:cNvPr>
          <p:cNvSpPr/>
          <p:nvPr/>
        </p:nvSpPr>
        <p:spPr>
          <a:xfrm>
            <a:off x="8490001" y="3118505"/>
            <a:ext cx="1080000" cy="1080000"/>
          </a:xfrm>
          <a:prstGeom prst="rect">
            <a:avLst/>
          </a:prstGeom>
          <a:solidFill>
            <a:srgbClr val="B4D7A5"/>
          </a:solidFill>
          <a:ln>
            <a:solidFill>
              <a:srgbClr val="B4D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F214C25E-EB6A-A749-9760-5FB1258D41BC}"/>
              </a:ext>
            </a:extLst>
          </p:cNvPr>
          <p:cNvSpPr/>
          <p:nvPr/>
        </p:nvSpPr>
        <p:spPr>
          <a:xfrm>
            <a:off x="8807501" y="3175656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CE635C14-01A2-6541-9AD2-8FC74E4CE7E0}"/>
              </a:ext>
            </a:extLst>
          </p:cNvPr>
          <p:cNvSpPr/>
          <p:nvPr/>
        </p:nvSpPr>
        <p:spPr>
          <a:xfrm>
            <a:off x="9330013" y="3175656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3C0F9662-92C9-5E42-9434-F18D0D3663CC}"/>
              </a:ext>
            </a:extLst>
          </p:cNvPr>
          <p:cNvSpPr/>
          <p:nvPr/>
        </p:nvSpPr>
        <p:spPr>
          <a:xfrm>
            <a:off x="9068757" y="317442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5ADFA820-1EC1-0C48-A146-770265C66FAD}"/>
              </a:ext>
            </a:extLst>
          </p:cNvPr>
          <p:cNvSpPr/>
          <p:nvPr/>
        </p:nvSpPr>
        <p:spPr>
          <a:xfrm>
            <a:off x="8807501" y="3692352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438CBE1A-A442-C847-ADEC-50C24DEF8774}"/>
              </a:ext>
            </a:extLst>
          </p:cNvPr>
          <p:cNvSpPr/>
          <p:nvPr/>
        </p:nvSpPr>
        <p:spPr>
          <a:xfrm>
            <a:off x="9068757" y="342697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6C707689-E474-6D4E-98F0-757581409B87}"/>
              </a:ext>
            </a:extLst>
          </p:cNvPr>
          <p:cNvSpPr/>
          <p:nvPr/>
        </p:nvSpPr>
        <p:spPr>
          <a:xfrm>
            <a:off x="8546245" y="395070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A24A2F49-D3D7-C449-9419-41700C5638FD}"/>
              </a:ext>
            </a:extLst>
          </p:cNvPr>
          <p:cNvSpPr/>
          <p:nvPr/>
        </p:nvSpPr>
        <p:spPr>
          <a:xfrm>
            <a:off x="9327982" y="3691154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1B7D59E3-3181-8141-BA71-75DBF6204010}"/>
              </a:ext>
            </a:extLst>
          </p:cNvPr>
          <p:cNvSpPr/>
          <p:nvPr/>
        </p:nvSpPr>
        <p:spPr>
          <a:xfrm>
            <a:off x="9068757" y="395070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4F9A36EC-9F8C-DE48-A260-08DF8CAC1F6A}"/>
              </a:ext>
            </a:extLst>
          </p:cNvPr>
          <p:cNvSpPr/>
          <p:nvPr/>
        </p:nvSpPr>
        <p:spPr>
          <a:xfrm>
            <a:off x="8546245" y="3437054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E663DCE7-AD46-5D4F-BE01-32680D044430}"/>
              </a:ext>
            </a:extLst>
          </p:cNvPr>
          <p:cNvSpPr/>
          <p:nvPr/>
        </p:nvSpPr>
        <p:spPr>
          <a:xfrm>
            <a:off x="9329749" y="3437054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F34988FA-8934-ED47-AFEA-5209F6E85158}"/>
              </a:ext>
            </a:extLst>
          </p:cNvPr>
          <p:cNvSpPr/>
          <p:nvPr/>
        </p:nvSpPr>
        <p:spPr>
          <a:xfrm>
            <a:off x="9068757" y="3691154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A78FB981-9476-6248-A579-CB3DAA6751C3}"/>
              </a:ext>
            </a:extLst>
          </p:cNvPr>
          <p:cNvSpPr/>
          <p:nvPr/>
        </p:nvSpPr>
        <p:spPr>
          <a:xfrm>
            <a:off x="8549701" y="317442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EEEE2B5B-364D-BA4C-8E1A-F574D15D2FD4}"/>
              </a:ext>
            </a:extLst>
          </p:cNvPr>
          <p:cNvSpPr/>
          <p:nvPr/>
        </p:nvSpPr>
        <p:spPr>
          <a:xfrm>
            <a:off x="8807501" y="3430554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279B36AE-5DB8-FA46-B2D0-7E5D6BC3219A}"/>
              </a:ext>
            </a:extLst>
          </p:cNvPr>
          <p:cNvSpPr/>
          <p:nvPr/>
        </p:nvSpPr>
        <p:spPr>
          <a:xfrm>
            <a:off x="8548944" y="3693877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4F351B5C-06E3-AB45-AA89-9257846D8D5A}"/>
              </a:ext>
            </a:extLst>
          </p:cNvPr>
          <p:cNvSpPr/>
          <p:nvPr/>
        </p:nvSpPr>
        <p:spPr>
          <a:xfrm>
            <a:off x="9327982" y="395595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470C029E-D51E-734F-A8EA-2D29ECF959EB}"/>
              </a:ext>
            </a:extLst>
          </p:cNvPr>
          <p:cNvSpPr/>
          <p:nvPr/>
        </p:nvSpPr>
        <p:spPr>
          <a:xfrm>
            <a:off x="8807501" y="395070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文本框 153">
                <a:extLst>
                  <a:ext uri="{FF2B5EF4-FFF2-40B4-BE49-F238E27FC236}">
                    <a16:creationId xmlns:a16="http://schemas.microsoft.com/office/drawing/2014/main" id="{B50E9F43-72A9-3740-8839-147D08C42F7D}"/>
                  </a:ext>
                </a:extLst>
              </p:cNvPr>
              <p:cNvSpPr txBox="1"/>
              <p:nvPr/>
            </p:nvSpPr>
            <p:spPr>
              <a:xfrm>
                <a:off x="9641894" y="3487779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4" name="文本框 153">
                <a:extLst>
                  <a:ext uri="{FF2B5EF4-FFF2-40B4-BE49-F238E27FC236}">
                    <a16:creationId xmlns:a16="http://schemas.microsoft.com/office/drawing/2014/main" id="{B50E9F43-72A9-3740-8839-147D08C42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894" y="3487779"/>
                <a:ext cx="227626" cy="276999"/>
              </a:xfrm>
              <a:prstGeom prst="rect">
                <a:avLst/>
              </a:prstGeom>
              <a:blipFill>
                <a:blip r:embed="rId5"/>
                <a:stretch>
                  <a:fillRect l="-15789" r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文本框 172">
            <a:extLst>
              <a:ext uri="{FF2B5EF4-FFF2-40B4-BE49-F238E27FC236}">
                <a16:creationId xmlns:a16="http://schemas.microsoft.com/office/drawing/2014/main" id="{94DD17B1-CD6E-5944-A294-F35BAA3758AA}"/>
              </a:ext>
            </a:extLst>
          </p:cNvPr>
          <p:cNvSpPr txBox="1"/>
          <p:nvPr/>
        </p:nvSpPr>
        <p:spPr>
          <a:xfrm>
            <a:off x="8883025" y="4252383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kumimoji="1"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文本框 191">
            <a:extLst>
              <a:ext uri="{FF2B5EF4-FFF2-40B4-BE49-F238E27FC236}">
                <a16:creationId xmlns:a16="http://schemas.microsoft.com/office/drawing/2014/main" id="{5670D933-2A08-E94D-A9E3-69806A6CAE65}"/>
              </a:ext>
            </a:extLst>
          </p:cNvPr>
          <p:cNvSpPr txBox="1"/>
          <p:nvPr/>
        </p:nvSpPr>
        <p:spPr>
          <a:xfrm>
            <a:off x="6026043" y="4253521"/>
            <a:ext cx="430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1"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776E1E8-2226-D246-B6A0-4C60D77E2C9C}"/>
                  </a:ext>
                </a:extLst>
              </p:cNvPr>
              <p:cNvSpPr txBox="1"/>
              <p:nvPr/>
            </p:nvSpPr>
            <p:spPr>
              <a:xfrm rot="5400000">
                <a:off x="8238970" y="4457984"/>
                <a:ext cx="2356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776E1E8-2226-D246-B6A0-4C60D77E2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238970" y="4457984"/>
                <a:ext cx="235641" cy="276999"/>
              </a:xfrm>
              <a:prstGeom prst="rect">
                <a:avLst/>
              </a:prstGeom>
              <a:blipFill>
                <a:blip r:embed="rId6"/>
                <a:stretch>
                  <a:fillRect t="-10000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1" name="文本框 210">
            <a:extLst>
              <a:ext uri="{FF2B5EF4-FFF2-40B4-BE49-F238E27FC236}">
                <a16:creationId xmlns:a16="http://schemas.microsoft.com/office/drawing/2014/main" id="{3B598EB0-75B2-4B4F-B388-93BB104FC50D}"/>
              </a:ext>
            </a:extLst>
          </p:cNvPr>
          <p:cNvSpPr txBox="1"/>
          <p:nvPr/>
        </p:nvSpPr>
        <p:spPr>
          <a:xfrm>
            <a:off x="8123026" y="5922036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kumimoji="1"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矩形 230">
            <a:extLst>
              <a:ext uri="{FF2B5EF4-FFF2-40B4-BE49-F238E27FC236}">
                <a16:creationId xmlns:a16="http://schemas.microsoft.com/office/drawing/2014/main" id="{DC4C10AB-E014-044A-81EA-3FE310E5DB92}"/>
              </a:ext>
            </a:extLst>
          </p:cNvPr>
          <p:cNvSpPr/>
          <p:nvPr/>
        </p:nvSpPr>
        <p:spPr>
          <a:xfrm>
            <a:off x="7803025" y="4768013"/>
            <a:ext cx="1080000" cy="1080000"/>
          </a:xfrm>
          <a:prstGeom prst="rect">
            <a:avLst/>
          </a:prstGeom>
          <a:solidFill>
            <a:srgbClr val="FAAA97"/>
          </a:solidFill>
          <a:ln>
            <a:solidFill>
              <a:srgbClr val="FAA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2" name="矩形 231">
            <a:extLst>
              <a:ext uri="{FF2B5EF4-FFF2-40B4-BE49-F238E27FC236}">
                <a16:creationId xmlns:a16="http://schemas.microsoft.com/office/drawing/2014/main" id="{D1E8EAE1-E35C-2444-972F-B1660BC20E3D}"/>
              </a:ext>
            </a:extLst>
          </p:cNvPr>
          <p:cNvSpPr/>
          <p:nvPr/>
        </p:nvSpPr>
        <p:spPr>
          <a:xfrm>
            <a:off x="8380314" y="4825164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3" name="矩形 232">
            <a:extLst>
              <a:ext uri="{FF2B5EF4-FFF2-40B4-BE49-F238E27FC236}">
                <a16:creationId xmlns:a16="http://schemas.microsoft.com/office/drawing/2014/main" id="{C4095DEC-D230-9D4E-8994-C146BA28A0CC}"/>
              </a:ext>
            </a:extLst>
          </p:cNvPr>
          <p:cNvSpPr/>
          <p:nvPr/>
        </p:nvSpPr>
        <p:spPr>
          <a:xfrm>
            <a:off x="7859269" y="481508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4" name="矩形 233">
            <a:extLst>
              <a:ext uri="{FF2B5EF4-FFF2-40B4-BE49-F238E27FC236}">
                <a16:creationId xmlns:a16="http://schemas.microsoft.com/office/drawing/2014/main" id="{3E5A4A3E-C041-894C-94BF-5D97C03411B3}"/>
              </a:ext>
            </a:extLst>
          </p:cNvPr>
          <p:cNvSpPr/>
          <p:nvPr/>
        </p:nvSpPr>
        <p:spPr>
          <a:xfrm>
            <a:off x="7859269" y="5083512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5" name="矩形 234">
            <a:extLst>
              <a:ext uri="{FF2B5EF4-FFF2-40B4-BE49-F238E27FC236}">
                <a16:creationId xmlns:a16="http://schemas.microsoft.com/office/drawing/2014/main" id="{619B1461-1320-2A4E-A8D1-4A94C7C8D8EF}"/>
              </a:ext>
            </a:extLst>
          </p:cNvPr>
          <p:cNvSpPr/>
          <p:nvPr/>
        </p:nvSpPr>
        <p:spPr>
          <a:xfrm>
            <a:off x="8643037" y="5083512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6" name="矩形 235">
            <a:extLst>
              <a:ext uri="{FF2B5EF4-FFF2-40B4-BE49-F238E27FC236}">
                <a16:creationId xmlns:a16="http://schemas.microsoft.com/office/drawing/2014/main" id="{E430B02D-F1E7-A841-95CA-C4FDFB0332DD}"/>
              </a:ext>
            </a:extLst>
          </p:cNvPr>
          <p:cNvSpPr/>
          <p:nvPr/>
        </p:nvSpPr>
        <p:spPr>
          <a:xfrm>
            <a:off x="8380314" y="5080062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7" name="矩形 236">
            <a:extLst>
              <a:ext uri="{FF2B5EF4-FFF2-40B4-BE49-F238E27FC236}">
                <a16:creationId xmlns:a16="http://schemas.microsoft.com/office/drawing/2014/main" id="{EC7C3BF1-9229-5448-8210-DCBAC8CA1CCC}"/>
              </a:ext>
            </a:extLst>
          </p:cNvPr>
          <p:cNvSpPr/>
          <p:nvPr/>
        </p:nvSpPr>
        <p:spPr>
          <a:xfrm>
            <a:off x="8643037" y="5340678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8" name="矩形 237">
            <a:extLst>
              <a:ext uri="{FF2B5EF4-FFF2-40B4-BE49-F238E27FC236}">
                <a16:creationId xmlns:a16="http://schemas.microsoft.com/office/drawing/2014/main" id="{F02F9356-56FB-B94C-BE3B-E9F54CC702D6}"/>
              </a:ext>
            </a:extLst>
          </p:cNvPr>
          <p:cNvSpPr/>
          <p:nvPr/>
        </p:nvSpPr>
        <p:spPr>
          <a:xfrm>
            <a:off x="7859269" y="5600208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39" name="矩形 238">
            <a:extLst>
              <a:ext uri="{FF2B5EF4-FFF2-40B4-BE49-F238E27FC236}">
                <a16:creationId xmlns:a16="http://schemas.microsoft.com/office/drawing/2014/main" id="{B27C74E2-1002-E44C-A1B2-B144AF8F9D7F}"/>
              </a:ext>
            </a:extLst>
          </p:cNvPr>
          <p:cNvSpPr/>
          <p:nvPr/>
        </p:nvSpPr>
        <p:spPr>
          <a:xfrm>
            <a:off x="8380314" y="53453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041A4482-FE07-8246-BD92-B403635C18DC}"/>
              </a:ext>
            </a:extLst>
          </p:cNvPr>
          <p:cNvSpPr/>
          <p:nvPr/>
        </p:nvSpPr>
        <p:spPr>
          <a:xfrm>
            <a:off x="8381781" y="5600208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6" name="矩形 245">
            <a:extLst>
              <a:ext uri="{FF2B5EF4-FFF2-40B4-BE49-F238E27FC236}">
                <a16:creationId xmlns:a16="http://schemas.microsoft.com/office/drawing/2014/main" id="{89A44475-E498-7048-82A1-95761338A3DF}"/>
              </a:ext>
            </a:extLst>
          </p:cNvPr>
          <p:cNvSpPr/>
          <p:nvPr/>
        </p:nvSpPr>
        <p:spPr>
          <a:xfrm>
            <a:off x="8120525" y="4821714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7" name="矩形 246">
            <a:extLst>
              <a:ext uri="{FF2B5EF4-FFF2-40B4-BE49-F238E27FC236}">
                <a16:creationId xmlns:a16="http://schemas.microsoft.com/office/drawing/2014/main" id="{EEC04C3A-3F63-E345-A742-A8A219E06A81}"/>
              </a:ext>
            </a:extLst>
          </p:cNvPr>
          <p:cNvSpPr/>
          <p:nvPr/>
        </p:nvSpPr>
        <p:spPr>
          <a:xfrm>
            <a:off x="8645702" y="559968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9" name="矩形 248">
            <a:extLst>
              <a:ext uri="{FF2B5EF4-FFF2-40B4-BE49-F238E27FC236}">
                <a16:creationId xmlns:a16="http://schemas.microsoft.com/office/drawing/2014/main" id="{8742F9FB-A696-A642-98C4-903D8CC3B1D8}"/>
              </a:ext>
            </a:extLst>
          </p:cNvPr>
          <p:cNvSpPr/>
          <p:nvPr/>
        </p:nvSpPr>
        <p:spPr>
          <a:xfrm>
            <a:off x="8643037" y="4821714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0" name="矩形 249">
            <a:extLst>
              <a:ext uri="{FF2B5EF4-FFF2-40B4-BE49-F238E27FC236}">
                <a16:creationId xmlns:a16="http://schemas.microsoft.com/office/drawing/2014/main" id="{31292000-B061-BD48-B5EC-6C6B5EBE6BAA}"/>
              </a:ext>
            </a:extLst>
          </p:cNvPr>
          <p:cNvSpPr/>
          <p:nvPr/>
        </p:nvSpPr>
        <p:spPr>
          <a:xfrm>
            <a:off x="8120525" y="5083512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4" name="矩形 253">
            <a:extLst>
              <a:ext uri="{FF2B5EF4-FFF2-40B4-BE49-F238E27FC236}">
                <a16:creationId xmlns:a16="http://schemas.microsoft.com/office/drawing/2014/main" id="{3ABF3F2D-1674-BA4F-8E31-C64D21C36572}"/>
              </a:ext>
            </a:extLst>
          </p:cNvPr>
          <p:cNvSpPr/>
          <p:nvPr/>
        </p:nvSpPr>
        <p:spPr>
          <a:xfrm>
            <a:off x="7860419" y="53453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5" name="矩形 254">
            <a:extLst>
              <a:ext uri="{FF2B5EF4-FFF2-40B4-BE49-F238E27FC236}">
                <a16:creationId xmlns:a16="http://schemas.microsoft.com/office/drawing/2014/main" id="{0A6069A6-A7BF-3047-A7FF-A40C88EB677D}"/>
              </a:ext>
            </a:extLst>
          </p:cNvPr>
          <p:cNvSpPr/>
          <p:nvPr/>
        </p:nvSpPr>
        <p:spPr>
          <a:xfrm>
            <a:off x="8121675" y="534531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2A48D46A-465C-7141-BB61-C4AE4D6F2908}"/>
              </a:ext>
            </a:extLst>
          </p:cNvPr>
          <p:cNvSpPr/>
          <p:nvPr/>
        </p:nvSpPr>
        <p:spPr>
          <a:xfrm>
            <a:off x="8120525" y="5599996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07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/>
      <p:bldP spid="136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/>
      <p:bldP spid="173" grpId="0"/>
      <p:bldP spid="192" grpId="0"/>
      <p:bldP spid="10" grpId="0"/>
      <p:bldP spid="211" grpId="0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6" grpId="0" animBg="1"/>
      <p:bldP spid="247" grpId="0" animBg="1"/>
      <p:bldP spid="249" grpId="0" animBg="1"/>
      <p:bldP spid="250" grpId="0" animBg="1"/>
      <p:bldP spid="254" grpId="0" animBg="1"/>
      <p:bldP spid="255" grpId="0" animBg="1"/>
      <p:bldP spid="25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圆角矩形 155">
            <a:extLst>
              <a:ext uri="{FF2B5EF4-FFF2-40B4-BE49-F238E27FC236}">
                <a16:creationId xmlns:a16="http://schemas.microsoft.com/office/drawing/2014/main" id="{B6B9F62F-A186-7446-9283-C91CD2AE3A9E}"/>
              </a:ext>
            </a:extLst>
          </p:cNvPr>
          <p:cNvSpPr/>
          <p:nvPr/>
        </p:nvSpPr>
        <p:spPr>
          <a:xfrm>
            <a:off x="5332781" y="2618842"/>
            <a:ext cx="6256036" cy="3610971"/>
          </a:xfrm>
          <a:prstGeom prst="roundRect">
            <a:avLst/>
          </a:prstGeom>
          <a:solidFill>
            <a:srgbClr val="6F9BC5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35</a:t>
            </a:fld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C4CB496-B384-0344-90A2-895361F6AC06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64B012-0F6F-8F46-BB29-AE362BBEB2E9}"/>
              </a:ext>
            </a:extLst>
          </p:cNvPr>
          <p:cNvSpPr txBox="1"/>
          <p:nvPr/>
        </p:nvSpPr>
        <p:spPr>
          <a:xfrm>
            <a:off x="248569" y="756319"/>
            <a:ext cx="489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– Step 3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3626C3C-ADD0-9A49-9E90-F64B974523EC}"/>
              </a:ext>
            </a:extLst>
          </p:cNvPr>
          <p:cNvGrpSpPr/>
          <p:nvPr/>
        </p:nvGrpSpPr>
        <p:grpSpPr>
          <a:xfrm>
            <a:off x="996665" y="3396493"/>
            <a:ext cx="1080000" cy="1484658"/>
            <a:chOff x="10527531" y="3002173"/>
            <a:chExt cx="1080000" cy="148465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A28B961-93F3-3A44-995E-B4E3378A8790}"/>
                </a:ext>
              </a:extLst>
            </p:cNvPr>
            <p:cNvSpPr/>
            <p:nvPr/>
          </p:nvSpPr>
          <p:spPr>
            <a:xfrm>
              <a:off x="10527531" y="300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6F9857F-5C32-6F42-91BB-25F295105139}"/>
                </a:ext>
              </a:extLst>
            </p:cNvPr>
            <p:cNvSpPr/>
            <p:nvPr/>
          </p:nvSpPr>
          <p:spPr>
            <a:xfrm>
              <a:off x="10797531" y="300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1CE9EF2-106B-C346-B623-70DA36FCA315}"/>
                </a:ext>
              </a:extLst>
            </p:cNvPr>
            <p:cNvSpPr/>
            <p:nvPr/>
          </p:nvSpPr>
          <p:spPr>
            <a:xfrm>
              <a:off x="11067531" y="300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6F17078B-C531-D64F-B5C2-528E9D4B82BD}"/>
                </a:ext>
              </a:extLst>
            </p:cNvPr>
            <p:cNvSpPr/>
            <p:nvPr/>
          </p:nvSpPr>
          <p:spPr>
            <a:xfrm>
              <a:off x="11337531" y="300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855E6B0-8E11-9B44-B8AF-B1A25D50A5BB}"/>
                </a:ext>
              </a:extLst>
            </p:cNvPr>
            <p:cNvSpPr/>
            <p:nvPr/>
          </p:nvSpPr>
          <p:spPr>
            <a:xfrm>
              <a:off x="1052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8AD50C-FA3A-1C4D-84C9-B34FC3F6AC5B}"/>
                </a:ext>
              </a:extLst>
            </p:cNvPr>
            <p:cNvSpPr/>
            <p:nvPr/>
          </p:nvSpPr>
          <p:spPr>
            <a:xfrm>
              <a:off x="1079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1918BEC-74A5-8644-9F1C-B0AD75EA2956}"/>
                </a:ext>
              </a:extLst>
            </p:cNvPr>
            <p:cNvSpPr/>
            <p:nvPr/>
          </p:nvSpPr>
          <p:spPr>
            <a:xfrm>
              <a:off x="1106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2890A0F-B989-E54F-AA32-B44C8BC67E8E}"/>
                </a:ext>
              </a:extLst>
            </p:cNvPr>
            <p:cNvSpPr/>
            <p:nvPr/>
          </p:nvSpPr>
          <p:spPr>
            <a:xfrm>
              <a:off x="11337531" y="327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F03B768-A8AA-CF44-A608-E98CE6EA2C5D}"/>
                </a:ext>
              </a:extLst>
            </p:cNvPr>
            <p:cNvSpPr/>
            <p:nvPr/>
          </p:nvSpPr>
          <p:spPr>
            <a:xfrm>
              <a:off x="10527531" y="354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D1E373F-3451-B94F-91EA-90FC0F34F8F2}"/>
                </a:ext>
              </a:extLst>
            </p:cNvPr>
            <p:cNvSpPr/>
            <p:nvPr/>
          </p:nvSpPr>
          <p:spPr>
            <a:xfrm>
              <a:off x="11067531" y="354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C7F00E9-E2BF-B845-8A71-5AA66713A934}"/>
                </a:ext>
              </a:extLst>
            </p:cNvPr>
            <p:cNvSpPr/>
            <p:nvPr/>
          </p:nvSpPr>
          <p:spPr>
            <a:xfrm>
              <a:off x="10797531" y="354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CB9CBDA-57A4-3947-9F1E-1759D1916D2F}"/>
                </a:ext>
              </a:extLst>
            </p:cNvPr>
            <p:cNvSpPr/>
            <p:nvPr/>
          </p:nvSpPr>
          <p:spPr>
            <a:xfrm>
              <a:off x="11337531" y="354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715D4EA-A204-C74E-862A-FF6F08DD2BDD}"/>
                </a:ext>
              </a:extLst>
            </p:cNvPr>
            <p:cNvSpPr/>
            <p:nvPr/>
          </p:nvSpPr>
          <p:spPr>
            <a:xfrm>
              <a:off x="10527531" y="381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C9BB7C5-FC7B-F14D-9E4D-C2B67AE21787}"/>
                </a:ext>
              </a:extLst>
            </p:cNvPr>
            <p:cNvSpPr/>
            <p:nvPr/>
          </p:nvSpPr>
          <p:spPr>
            <a:xfrm>
              <a:off x="10797531" y="381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5131AAE0-F8B7-5741-BA8B-47CFEED247D9}"/>
                </a:ext>
              </a:extLst>
            </p:cNvPr>
            <p:cNvSpPr/>
            <p:nvPr/>
          </p:nvSpPr>
          <p:spPr>
            <a:xfrm>
              <a:off x="11067531" y="3812173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761B0462-6F69-984B-89E7-EACC209C3C98}"/>
                </a:ext>
              </a:extLst>
            </p:cNvPr>
            <p:cNvSpPr/>
            <p:nvPr/>
          </p:nvSpPr>
          <p:spPr>
            <a:xfrm>
              <a:off x="11337531" y="3812173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510D9DF1-7782-D049-B0B6-95B19F015A01}"/>
                </a:ext>
              </a:extLst>
            </p:cNvPr>
            <p:cNvSpPr txBox="1"/>
            <p:nvPr/>
          </p:nvSpPr>
          <p:spPr>
            <a:xfrm>
              <a:off x="10626682" y="4179054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maskC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右箭头 1">
            <a:extLst>
              <a:ext uri="{FF2B5EF4-FFF2-40B4-BE49-F238E27FC236}">
                <a16:creationId xmlns:a16="http://schemas.microsoft.com/office/drawing/2014/main" id="{12CDA2BE-520A-1443-AFC8-62F279C5005E}"/>
              </a:ext>
            </a:extLst>
          </p:cNvPr>
          <p:cNvSpPr/>
          <p:nvPr/>
        </p:nvSpPr>
        <p:spPr>
          <a:xfrm>
            <a:off x="2161551" y="3878894"/>
            <a:ext cx="579887" cy="1350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C7C3CD-B998-B04B-8B44-A6A8B345BE0B}"/>
              </a:ext>
            </a:extLst>
          </p:cNvPr>
          <p:cNvSpPr txBox="1"/>
          <p:nvPr/>
        </p:nvSpPr>
        <p:spPr>
          <a:xfrm>
            <a:off x="2808541" y="3548921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_ptr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FAACB321-262B-194B-8BCD-81CAF707083E}"/>
              </a:ext>
            </a:extLst>
          </p:cNvPr>
          <p:cNvSpPr txBox="1"/>
          <p:nvPr/>
        </p:nvSpPr>
        <p:spPr>
          <a:xfrm>
            <a:off x="2808540" y="4023321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_nnz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E962D13-6964-2647-94C1-BD7797730388}"/>
              </a:ext>
            </a:extLst>
          </p:cNvPr>
          <p:cNvSpPr/>
          <p:nvPr/>
        </p:nvSpPr>
        <p:spPr>
          <a:xfrm>
            <a:off x="3551052" y="3548599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E8AD2292-A31D-ED45-8734-197CBA7AA0DD}"/>
              </a:ext>
            </a:extLst>
          </p:cNvPr>
          <p:cNvSpPr/>
          <p:nvPr/>
        </p:nvSpPr>
        <p:spPr>
          <a:xfrm>
            <a:off x="3803051" y="3548599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5787C0E0-D309-F84A-A3A0-AA4771B6597A}"/>
              </a:ext>
            </a:extLst>
          </p:cNvPr>
          <p:cNvSpPr/>
          <p:nvPr/>
        </p:nvSpPr>
        <p:spPr>
          <a:xfrm>
            <a:off x="4055050" y="3548599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59D6CF9A-67DC-4046-BF0F-968DF0E7DE05}"/>
              </a:ext>
            </a:extLst>
          </p:cNvPr>
          <p:cNvSpPr/>
          <p:nvPr/>
        </p:nvSpPr>
        <p:spPr>
          <a:xfrm>
            <a:off x="4307049" y="3548599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E690D0-4D70-3144-B200-4E301CD8A35C}"/>
              </a:ext>
            </a:extLst>
          </p:cNvPr>
          <p:cNvSpPr txBox="1"/>
          <p:nvPr/>
        </p:nvSpPr>
        <p:spPr>
          <a:xfrm>
            <a:off x="4255757" y="3536098"/>
            <a:ext cx="357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F54C1EF5-AE63-3845-A1DE-C7EF8C3487E0}"/>
              </a:ext>
            </a:extLst>
          </p:cNvPr>
          <p:cNvSpPr txBox="1"/>
          <p:nvPr/>
        </p:nvSpPr>
        <p:spPr>
          <a:xfrm>
            <a:off x="4048122" y="3536097"/>
            <a:ext cx="214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7624A0F-AC0D-8144-90C4-E4C190A820A8}"/>
              </a:ext>
            </a:extLst>
          </p:cNvPr>
          <p:cNvSpPr txBox="1"/>
          <p:nvPr/>
        </p:nvSpPr>
        <p:spPr>
          <a:xfrm>
            <a:off x="3806910" y="3532956"/>
            <a:ext cx="249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8E3A3CA-D490-F44B-A71C-58B3F7826F4F}"/>
              </a:ext>
            </a:extLst>
          </p:cNvPr>
          <p:cNvSpPr txBox="1"/>
          <p:nvPr/>
        </p:nvSpPr>
        <p:spPr>
          <a:xfrm>
            <a:off x="3557919" y="3532955"/>
            <a:ext cx="249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308CEFE-1EEF-D440-991B-CF9D097C0174}"/>
              </a:ext>
            </a:extLst>
          </p:cNvPr>
          <p:cNvSpPr txBox="1"/>
          <p:nvPr/>
        </p:nvSpPr>
        <p:spPr>
          <a:xfrm>
            <a:off x="3518872" y="4044351"/>
            <a:ext cx="536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=12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77082D4-A681-7444-A641-25CA2EFFBF58}"/>
              </a:ext>
            </a:extLst>
          </p:cNvPr>
          <p:cNvSpPr txBox="1"/>
          <p:nvPr/>
        </p:nvSpPr>
        <p:spPr>
          <a:xfrm>
            <a:off x="7264899" y="267515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Dense accumulator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695E2826-2687-9344-8F16-1216088CACAE}"/>
              </a:ext>
            </a:extLst>
          </p:cNvPr>
          <p:cNvGrpSpPr/>
          <p:nvPr/>
        </p:nvGrpSpPr>
        <p:grpSpPr>
          <a:xfrm>
            <a:off x="9928237" y="3111906"/>
            <a:ext cx="1080000" cy="1454336"/>
            <a:chOff x="4604140" y="3022740"/>
            <a:chExt cx="1080000" cy="1454336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57EB8657-832D-6A44-8A17-5A632FE6D531}"/>
                </a:ext>
              </a:extLst>
            </p:cNvPr>
            <p:cNvSpPr/>
            <p:nvPr/>
          </p:nvSpPr>
          <p:spPr>
            <a:xfrm>
              <a:off x="4604140" y="3022740"/>
              <a:ext cx="1080000" cy="1080000"/>
            </a:xfrm>
            <a:prstGeom prst="rect">
              <a:avLst/>
            </a:prstGeom>
            <a:solidFill>
              <a:srgbClr val="FFDBA2"/>
            </a:solidFill>
            <a:ln>
              <a:solidFill>
                <a:srgbClr val="FFD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B010522A-41C6-EA45-8CD5-331BD0BA7491}"/>
                </a:ext>
              </a:extLst>
            </p:cNvPr>
            <p:cNvSpPr/>
            <p:nvPr/>
          </p:nvSpPr>
          <p:spPr>
            <a:xfrm>
              <a:off x="5181429" y="307989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1F67A4B3-2058-5547-8612-79435D5817DB}"/>
                </a:ext>
              </a:extLst>
            </p:cNvPr>
            <p:cNvSpPr/>
            <p:nvPr/>
          </p:nvSpPr>
          <p:spPr>
            <a:xfrm>
              <a:off x="4660384" y="306980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3AB784FA-BA9B-4E4E-B77F-8831D7B1CDDA}"/>
                </a:ext>
              </a:extLst>
            </p:cNvPr>
            <p:cNvSpPr/>
            <p:nvPr/>
          </p:nvSpPr>
          <p:spPr>
            <a:xfrm>
              <a:off x="4660384" y="333823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6C4917D1-B962-BD4B-9E7E-971ABBC89B74}"/>
                </a:ext>
              </a:extLst>
            </p:cNvPr>
            <p:cNvSpPr/>
            <p:nvPr/>
          </p:nvSpPr>
          <p:spPr>
            <a:xfrm>
              <a:off x="5444152" y="333823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ABF921BD-6B49-5A4C-A2BA-64D01C8B0845}"/>
                </a:ext>
              </a:extLst>
            </p:cNvPr>
            <p:cNvSpPr/>
            <p:nvPr/>
          </p:nvSpPr>
          <p:spPr>
            <a:xfrm>
              <a:off x="5181429" y="333478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BCD8F1BA-DAEE-4A44-B2B5-BA53D223D6D7}"/>
                </a:ext>
              </a:extLst>
            </p:cNvPr>
            <p:cNvSpPr/>
            <p:nvPr/>
          </p:nvSpPr>
          <p:spPr>
            <a:xfrm>
              <a:off x="5444152" y="359540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9D241D2B-3CC0-1849-908C-85A6C7C85266}"/>
                </a:ext>
              </a:extLst>
            </p:cNvPr>
            <p:cNvSpPr/>
            <p:nvPr/>
          </p:nvSpPr>
          <p:spPr>
            <a:xfrm>
              <a:off x="4660384" y="385493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C2CF7543-0B87-2043-803D-69F99BE9D0B4}"/>
                </a:ext>
              </a:extLst>
            </p:cNvPr>
            <p:cNvSpPr/>
            <p:nvPr/>
          </p:nvSpPr>
          <p:spPr>
            <a:xfrm>
              <a:off x="5181429" y="360003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B527F681-C696-CD4A-9B6B-4B433E7F0755}"/>
                </a:ext>
              </a:extLst>
            </p:cNvPr>
            <p:cNvSpPr/>
            <p:nvPr/>
          </p:nvSpPr>
          <p:spPr>
            <a:xfrm>
              <a:off x="5182896" y="385493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ACA16567-B719-484E-B6EB-AF7787A3A2D6}"/>
                </a:ext>
              </a:extLst>
            </p:cNvPr>
            <p:cNvSpPr/>
            <p:nvPr/>
          </p:nvSpPr>
          <p:spPr>
            <a:xfrm>
              <a:off x="5451160" y="3069807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1EAC46BC-CF86-A64A-802E-43B0325692DD}"/>
                </a:ext>
              </a:extLst>
            </p:cNvPr>
            <p:cNvSpPr/>
            <p:nvPr/>
          </p:nvSpPr>
          <p:spPr>
            <a:xfrm>
              <a:off x="4921640" y="333478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6294BDF0-56C1-BA4F-86B2-72A84951DB7E}"/>
                </a:ext>
              </a:extLst>
            </p:cNvPr>
            <p:cNvSpPr/>
            <p:nvPr/>
          </p:nvSpPr>
          <p:spPr>
            <a:xfrm>
              <a:off x="4911045" y="359538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D18A05A4-2DCA-324F-AB45-65B7EE2A39CC}"/>
                </a:ext>
              </a:extLst>
            </p:cNvPr>
            <p:cNvSpPr/>
            <p:nvPr/>
          </p:nvSpPr>
          <p:spPr>
            <a:xfrm>
              <a:off x="4660384" y="3591652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15549702-9522-8B40-8CE5-0F350EA3208C}"/>
                </a:ext>
              </a:extLst>
            </p:cNvPr>
            <p:cNvSpPr/>
            <p:nvPr/>
          </p:nvSpPr>
          <p:spPr>
            <a:xfrm>
              <a:off x="4911045" y="385440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7E3BEFE0-AC91-4149-B520-F69FF22B6DE0}"/>
                </a:ext>
              </a:extLst>
            </p:cNvPr>
            <p:cNvSpPr/>
            <p:nvPr/>
          </p:nvSpPr>
          <p:spPr>
            <a:xfrm>
              <a:off x="4921640" y="307644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B0EBF8D2-5A05-7849-B007-3DB91625DC8B}"/>
                </a:ext>
              </a:extLst>
            </p:cNvPr>
            <p:cNvSpPr/>
            <p:nvPr/>
          </p:nvSpPr>
          <p:spPr>
            <a:xfrm>
              <a:off x="5446817" y="3854408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B6F170C8-96AA-3543-9D9C-D3BD7D3CC523}"/>
                </a:ext>
              </a:extLst>
            </p:cNvPr>
            <p:cNvSpPr txBox="1"/>
            <p:nvPr/>
          </p:nvSpPr>
          <p:spPr>
            <a:xfrm>
              <a:off x="4935710" y="4169299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14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BEAD8A46-C33F-3B41-A0F3-3766C6DA0F89}"/>
              </a:ext>
            </a:extLst>
          </p:cNvPr>
          <p:cNvGrpSpPr/>
          <p:nvPr/>
        </p:nvGrpSpPr>
        <p:grpSpPr>
          <a:xfrm>
            <a:off x="7042855" y="3118505"/>
            <a:ext cx="1080000" cy="1441212"/>
            <a:chOff x="1718758" y="3029339"/>
            <a:chExt cx="1080000" cy="1441212"/>
          </a:xfrm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2C0F1FE6-D53C-D946-BFEF-BBD5C6A12E97}"/>
                </a:ext>
              </a:extLst>
            </p:cNvPr>
            <p:cNvSpPr/>
            <p:nvPr/>
          </p:nvSpPr>
          <p:spPr>
            <a:xfrm>
              <a:off x="1718758" y="3029339"/>
              <a:ext cx="1080000" cy="1080000"/>
            </a:xfrm>
            <a:prstGeom prst="rect">
              <a:avLst/>
            </a:prstGeom>
            <a:solidFill>
              <a:srgbClr val="FFDBA2"/>
            </a:solidFill>
            <a:ln>
              <a:solidFill>
                <a:srgbClr val="FFD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DF32D81F-5FAC-F64D-8AD3-CD3DFF5EACE3}"/>
                </a:ext>
              </a:extLst>
            </p:cNvPr>
            <p:cNvSpPr/>
            <p:nvPr/>
          </p:nvSpPr>
          <p:spPr>
            <a:xfrm>
              <a:off x="2296047" y="308649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7ED89DE7-7D97-AE45-A19D-D99721EA0756}"/>
                </a:ext>
              </a:extLst>
            </p:cNvPr>
            <p:cNvSpPr/>
            <p:nvPr/>
          </p:nvSpPr>
          <p:spPr>
            <a:xfrm>
              <a:off x="2558770" y="308649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8462FBD8-073F-9848-AB47-1709FD6525C9}"/>
                </a:ext>
              </a:extLst>
            </p:cNvPr>
            <p:cNvSpPr/>
            <p:nvPr/>
          </p:nvSpPr>
          <p:spPr>
            <a:xfrm>
              <a:off x="1775002" y="3344838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FF9C62FF-26FC-3746-B024-C049B6CDD801}"/>
                </a:ext>
              </a:extLst>
            </p:cNvPr>
            <p:cNvSpPr/>
            <p:nvPr/>
          </p:nvSpPr>
          <p:spPr>
            <a:xfrm>
              <a:off x="2558770" y="3344838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A656DDDC-FFFF-0046-BB5E-81FB0EF58111}"/>
                </a:ext>
              </a:extLst>
            </p:cNvPr>
            <p:cNvSpPr/>
            <p:nvPr/>
          </p:nvSpPr>
          <p:spPr>
            <a:xfrm>
              <a:off x="2036258" y="360318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81CD251D-8A07-8447-80D3-361D5ADB6F05}"/>
                </a:ext>
              </a:extLst>
            </p:cNvPr>
            <p:cNvSpPr/>
            <p:nvPr/>
          </p:nvSpPr>
          <p:spPr>
            <a:xfrm>
              <a:off x="2558770" y="36020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29B13265-43C8-484A-B548-C4CC7747BD0C}"/>
                </a:ext>
              </a:extLst>
            </p:cNvPr>
            <p:cNvSpPr/>
            <p:nvPr/>
          </p:nvSpPr>
          <p:spPr>
            <a:xfrm>
              <a:off x="1775002" y="386153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465CE95F-C4D6-C34D-9DAF-5893F0EDDF85}"/>
                </a:ext>
              </a:extLst>
            </p:cNvPr>
            <p:cNvSpPr/>
            <p:nvPr/>
          </p:nvSpPr>
          <p:spPr>
            <a:xfrm>
              <a:off x="2036258" y="386153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06A29DC4-ACBE-754A-B845-3186C4AA20A6}"/>
                </a:ext>
              </a:extLst>
            </p:cNvPr>
            <p:cNvSpPr/>
            <p:nvPr/>
          </p:nvSpPr>
          <p:spPr>
            <a:xfrm>
              <a:off x="2297514" y="386153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83ACEEB8-CB8A-A54E-9224-A3C5F341FD37}"/>
                </a:ext>
              </a:extLst>
            </p:cNvPr>
            <p:cNvSpPr/>
            <p:nvPr/>
          </p:nvSpPr>
          <p:spPr>
            <a:xfrm>
              <a:off x="1775002" y="308649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501DD8F9-29D2-AD49-93CF-C60DCEFE5825}"/>
                </a:ext>
              </a:extLst>
            </p:cNvPr>
            <p:cNvSpPr/>
            <p:nvPr/>
          </p:nvSpPr>
          <p:spPr>
            <a:xfrm>
              <a:off x="2036258" y="308649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99E292CD-C4BF-8D49-819B-3AAC7D0122DB}"/>
                </a:ext>
              </a:extLst>
            </p:cNvPr>
            <p:cNvSpPr/>
            <p:nvPr/>
          </p:nvSpPr>
          <p:spPr>
            <a:xfrm>
              <a:off x="1779734" y="360198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椭圆 112">
              <a:extLst>
                <a:ext uri="{FF2B5EF4-FFF2-40B4-BE49-F238E27FC236}">
                  <a16:creationId xmlns:a16="http://schemas.microsoft.com/office/drawing/2014/main" id="{E2560D84-AC1C-CD46-8517-3216D59050FF}"/>
                </a:ext>
              </a:extLst>
            </p:cNvPr>
            <p:cNvSpPr/>
            <p:nvPr/>
          </p:nvSpPr>
          <p:spPr>
            <a:xfrm>
              <a:off x="2297514" y="334138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椭圆 113">
              <a:extLst>
                <a:ext uri="{FF2B5EF4-FFF2-40B4-BE49-F238E27FC236}">
                  <a16:creationId xmlns:a16="http://schemas.microsoft.com/office/drawing/2014/main" id="{C2F89DD2-AB3E-D246-9AC1-3756A93540B3}"/>
                </a:ext>
              </a:extLst>
            </p:cNvPr>
            <p:cNvSpPr/>
            <p:nvPr/>
          </p:nvSpPr>
          <p:spPr>
            <a:xfrm>
              <a:off x="2302039" y="360198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椭圆 114">
              <a:extLst>
                <a:ext uri="{FF2B5EF4-FFF2-40B4-BE49-F238E27FC236}">
                  <a16:creationId xmlns:a16="http://schemas.microsoft.com/office/drawing/2014/main" id="{009901AD-7328-A349-8C14-7FF31396F677}"/>
                </a:ext>
              </a:extLst>
            </p:cNvPr>
            <p:cNvSpPr/>
            <p:nvPr/>
          </p:nvSpPr>
          <p:spPr>
            <a:xfrm>
              <a:off x="2558770" y="385913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C21F7061-0CE9-2F47-853C-5AE9A8E8989F}"/>
                </a:ext>
              </a:extLst>
            </p:cNvPr>
            <p:cNvSpPr/>
            <p:nvPr/>
          </p:nvSpPr>
          <p:spPr>
            <a:xfrm>
              <a:off x="2036258" y="334431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1708126A-21DA-3841-AF85-187F0E637FA1}"/>
                </a:ext>
              </a:extLst>
            </p:cNvPr>
            <p:cNvSpPr txBox="1"/>
            <p:nvPr/>
          </p:nvSpPr>
          <p:spPr>
            <a:xfrm>
              <a:off x="2035648" y="4162774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8" name="矩形 117">
            <a:extLst>
              <a:ext uri="{FF2B5EF4-FFF2-40B4-BE49-F238E27FC236}">
                <a16:creationId xmlns:a16="http://schemas.microsoft.com/office/drawing/2014/main" id="{F855B179-40A9-3C45-96A9-5797A56537E6}"/>
              </a:ext>
            </a:extLst>
          </p:cNvPr>
          <p:cNvSpPr/>
          <p:nvPr/>
        </p:nvSpPr>
        <p:spPr>
          <a:xfrm>
            <a:off x="5618543" y="3130780"/>
            <a:ext cx="1080000" cy="1080000"/>
          </a:xfrm>
          <a:prstGeom prst="rect">
            <a:avLst/>
          </a:prstGeom>
          <a:solidFill>
            <a:srgbClr val="B4D7A5"/>
          </a:solidFill>
          <a:ln>
            <a:solidFill>
              <a:srgbClr val="B4D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57A25640-685B-EF41-B22D-DDB39E908268}"/>
              </a:ext>
            </a:extLst>
          </p:cNvPr>
          <p:cNvSpPr/>
          <p:nvPr/>
        </p:nvSpPr>
        <p:spPr>
          <a:xfrm>
            <a:off x="5936043" y="318793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91697000-16DE-DE4C-9013-C386EC77C527}"/>
              </a:ext>
            </a:extLst>
          </p:cNvPr>
          <p:cNvSpPr/>
          <p:nvPr/>
        </p:nvSpPr>
        <p:spPr>
          <a:xfrm>
            <a:off x="6458555" y="318793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3BEA792C-7EF6-4140-8987-6028798711A9}"/>
              </a:ext>
            </a:extLst>
          </p:cNvPr>
          <p:cNvSpPr/>
          <p:nvPr/>
        </p:nvSpPr>
        <p:spPr>
          <a:xfrm>
            <a:off x="5674787" y="34462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371CF6F9-F7C5-9A48-B60A-52C7E755254F}"/>
              </a:ext>
            </a:extLst>
          </p:cNvPr>
          <p:cNvSpPr/>
          <p:nvPr/>
        </p:nvSpPr>
        <p:spPr>
          <a:xfrm>
            <a:off x="6458555" y="3446279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BC162DA8-D77F-9B47-B571-4FCBFC4685FC}"/>
              </a:ext>
            </a:extLst>
          </p:cNvPr>
          <p:cNvSpPr/>
          <p:nvPr/>
        </p:nvSpPr>
        <p:spPr>
          <a:xfrm>
            <a:off x="5674787" y="370462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BF9C9859-5AAA-D045-A766-00C256817758}"/>
              </a:ext>
            </a:extLst>
          </p:cNvPr>
          <p:cNvSpPr/>
          <p:nvPr/>
        </p:nvSpPr>
        <p:spPr>
          <a:xfrm>
            <a:off x="5936043" y="370462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2FB65557-EEB1-1C4B-9B48-F8C21EBB8004}"/>
              </a:ext>
            </a:extLst>
          </p:cNvPr>
          <p:cNvSpPr/>
          <p:nvPr/>
        </p:nvSpPr>
        <p:spPr>
          <a:xfrm>
            <a:off x="6197299" y="3704627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FD731339-94AE-A149-A624-3457AC7F0CA1}"/>
              </a:ext>
            </a:extLst>
          </p:cNvPr>
          <p:cNvSpPr/>
          <p:nvPr/>
        </p:nvSpPr>
        <p:spPr>
          <a:xfrm>
            <a:off x="5674787" y="39629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7" name="矩形 126">
            <a:extLst>
              <a:ext uri="{FF2B5EF4-FFF2-40B4-BE49-F238E27FC236}">
                <a16:creationId xmlns:a16="http://schemas.microsoft.com/office/drawing/2014/main" id="{86F825E2-D03A-C840-9E2A-687C4B8E44E5}"/>
              </a:ext>
            </a:extLst>
          </p:cNvPr>
          <p:cNvSpPr/>
          <p:nvPr/>
        </p:nvSpPr>
        <p:spPr>
          <a:xfrm>
            <a:off x="5936043" y="39629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8" name="矩形 127">
            <a:extLst>
              <a:ext uri="{FF2B5EF4-FFF2-40B4-BE49-F238E27FC236}">
                <a16:creationId xmlns:a16="http://schemas.microsoft.com/office/drawing/2014/main" id="{77C495DB-B087-EF44-99CF-8A4F42025AA6}"/>
              </a:ext>
            </a:extLst>
          </p:cNvPr>
          <p:cNvSpPr/>
          <p:nvPr/>
        </p:nvSpPr>
        <p:spPr>
          <a:xfrm>
            <a:off x="6197299" y="3962975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9" name="椭圆 128">
            <a:extLst>
              <a:ext uri="{FF2B5EF4-FFF2-40B4-BE49-F238E27FC236}">
                <a16:creationId xmlns:a16="http://schemas.microsoft.com/office/drawing/2014/main" id="{4A991C34-90CB-9049-85AE-B0E1FB973929}"/>
              </a:ext>
            </a:extLst>
          </p:cNvPr>
          <p:cNvSpPr/>
          <p:nvPr/>
        </p:nvSpPr>
        <p:spPr>
          <a:xfrm>
            <a:off x="5674787" y="3187931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椭圆 129">
            <a:extLst>
              <a:ext uri="{FF2B5EF4-FFF2-40B4-BE49-F238E27FC236}">
                <a16:creationId xmlns:a16="http://schemas.microsoft.com/office/drawing/2014/main" id="{EF769669-D2FF-AF42-9AC9-30BDCD846842}"/>
              </a:ext>
            </a:extLst>
          </p:cNvPr>
          <p:cNvSpPr/>
          <p:nvPr/>
        </p:nvSpPr>
        <p:spPr>
          <a:xfrm>
            <a:off x="6197299" y="3187931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椭圆 130">
            <a:extLst>
              <a:ext uri="{FF2B5EF4-FFF2-40B4-BE49-F238E27FC236}">
                <a16:creationId xmlns:a16="http://schemas.microsoft.com/office/drawing/2014/main" id="{74B9D9E1-B17A-DF4D-A12F-9EE73A481411}"/>
              </a:ext>
            </a:extLst>
          </p:cNvPr>
          <p:cNvSpPr/>
          <p:nvPr/>
        </p:nvSpPr>
        <p:spPr>
          <a:xfrm>
            <a:off x="5936043" y="344282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椭圆 131">
            <a:extLst>
              <a:ext uri="{FF2B5EF4-FFF2-40B4-BE49-F238E27FC236}">
                <a16:creationId xmlns:a16="http://schemas.microsoft.com/office/drawing/2014/main" id="{D997E78A-305D-D845-B485-4CA455625253}"/>
              </a:ext>
            </a:extLst>
          </p:cNvPr>
          <p:cNvSpPr/>
          <p:nvPr/>
        </p:nvSpPr>
        <p:spPr>
          <a:xfrm>
            <a:off x="6197299" y="344282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椭圆 132">
            <a:extLst>
              <a:ext uri="{FF2B5EF4-FFF2-40B4-BE49-F238E27FC236}">
                <a16:creationId xmlns:a16="http://schemas.microsoft.com/office/drawing/2014/main" id="{70C78069-47DC-4449-991B-FC9225C87839}"/>
              </a:ext>
            </a:extLst>
          </p:cNvPr>
          <p:cNvSpPr/>
          <p:nvPr/>
        </p:nvSpPr>
        <p:spPr>
          <a:xfrm>
            <a:off x="6458555" y="370342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椭圆 133">
            <a:extLst>
              <a:ext uri="{FF2B5EF4-FFF2-40B4-BE49-F238E27FC236}">
                <a16:creationId xmlns:a16="http://schemas.microsoft.com/office/drawing/2014/main" id="{081E4455-B443-FB4C-82F9-215324084541}"/>
              </a:ext>
            </a:extLst>
          </p:cNvPr>
          <p:cNvSpPr/>
          <p:nvPr/>
        </p:nvSpPr>
        <p:spPr>
          <a:xfrm>
            <a:off x="6458555" y="396057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59EA2BDA-A28C-8E48-A106-67DACB1938B0}"/>
                  </a:ext>
                </a:extLst>
              </p:cNvPr>
              <p:cNvSpPr txBox="1"/>
              <p:nvPr/>
            </p:nvSpPr>
            <p:spPr>
              <a:xfrm>
                <a:off x="6756499" y="3484329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5" name="文本框 134">
                <a:extLst>
                  <a:ext uri="{FF2B5EF4-FFF2-40B4-BE49-F238E27FC236}">
                    <a16:creationId xmlns:a16="http://schemas.microsoft.com/office/drawing/2014/main" id="{59EA2BDA-A28C-8E48-A106-67DACB193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499" y="3484329"/>
                <a:ext cx="227626" cy="276999"/>
              </a:xfrm>
              <a:prstGeom prst="rect">
                <a:avLst/>
              </a:prstGeom>
              <a:blipFill>
                <a:blip r:embed="rId2"/>
                <a:stretch>
                  <a:fillRect l="-10000"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6A991362-6E69-4E4C-B65C-6EE9FEA1A274}"/>
                  </a:ext>
                </a:extLst>
              </p:cNvPr>
              <p:cNvSpPr txBox="1"/>
              <p:nvPr/>
            </p:nvSpPr>
            <p:spPr>
              <a:xfrm>
                <a:off x="8195330" y="3487598"/>
                <a:ext cx="2356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6A991362-6E69-4E4C-B65C-6EE9FEA1A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5330" y="3487598"/>
                <a:ext cx="235641" cy="276999"/>
              </a:xfrm>
              <a:prstGeom prst="rect">
                <a:avLst/>
              </a:prstGeom>
              <a:blipFill>
                <a:blip r:embed="rId3"/>
                <a:stretch>
                  <a:fillRect l="-15789" r="-21053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矩形 136">
            <a:extLst>
              <a:ext uri="{FF2B5EF4-FFF2-40B4-BE49-F238E27FC236}">
                <a16:creationId xmlns:a16="http://schemas.microsoft.com/office/drawing/2014/main" id="{C9106C32-1AC8-4F49-A59D-5D2937F9ED1C}"/>
              </a:ext>
            </a:extLst>
          </p:cNvPr>
          <p:cNvSpPr/>
          <p:nvPr/>
        </p:nvSpPr>
        <p:spPr>
          <a:xfrm>
            <a:off x="8490001" y="3118505"/>
            <a:ext cx="1080000" cy="1080000"/>
          </a:xfrm>
          <a:prstGeom prst="rect">
            <a:avLst/>
          </a:prstGeom>
          <a:solidFill>
            <a:srgbClr val="B4D7A5"/>
          </a:solidFill>
          <a:ln>
            <a:solidFill>
              <a:srgbClr val="B4D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F214C25E-EB6A-A749-9760-5FB1258D41BC}"/>
              </a:ext>
            </a:extLst>
          </p:cNvPr>
          <p:cNvSpPr/>
          <p:nvPr/>
        </p:nvSpPr>
        <p:spPr>
          <a:xfrm>
            <a:off x="8807501" y="3175656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39" name="矩形 138">
            <a:extLst>
              <a:ext uri="{FF2B5EF4-FFF2-40B4-BE49-F238E27FC236}">
                <a16:creationId xmlns:a16="http://schemas.microsoft.com/office/drawing/2014/main" id="{CE635C14-01A2-6541-9AD2-8FC74E4CE7E0}"/>
              </a:ext>
            </a:extLst>
          </p:cNvPr>
          <p:cNvSpPr/>
          <p:nvPr/>
        </p:nvSpPr>
        <p:spPr>
          <a:xfrm>
            <a:off x="9330013" y="3175656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0" name="矩形 139">
            <a:extLst>
              <a:ext uri="{FF2B5EF4-FFF2-40B4-BE49-F238E27FC236}">
                <a16:creationId xmlns:a16="http://schemas.microsoft.com/office/drawing/2014/main" id="{3C0F9662-92C9-5E42-9434-F18D0D3663CC}"/>
              </a:ext>
            </a:extLst>
          </p:cNvPr>
          <p:cNvSpPr/>
          <p:nvPr/>
        </p:nvSpPr>
        <p:spPr>
          <a:xfrm>
            <a:off x="9068757" y="317442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5ADFA820-1EC1-0C48-A146-770265C66FAD}"/>
              </a:ext>
            </a:extLst>
          </p:cNvPr>
          <p:cNvSpPr/>
          <p:nvPr/>
        </p:nvSpPr>
        <p:spPr>
          <a:xfrm>
            <a:off x="8807501" y="3692352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438CBE1A-A442-C847-ADEC-50C24DEF8774}"/>
              </a:ext>
            </a:extLst>
          </p:cNvPr>
          <p:cNvSpPr/>
          <p:nvPr/>
        </p:nvSpPr>
        <p:spPr>
          <a:xfrm>
            <a:off x="9068757" y="342697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6C707689-E474-6D4E-98F0-757581409B87}"/>
              </a:ext>
            </a:extLst>
          </p:cNvPr>
          <p:cNvSpPr/>
          <p:nvPr/>
        </p:nvSpPr>
        <p:spPr>
          <a:xfrm>
            <a:off x="8546245" y="395070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A24A2F49-D3D7-C449-9419-41700C5638FD}"/>
              </a:ext>
            </a:extLst>
          </p:cNvPr>
          <p:cNvSpPr/>
          <p:nvPr/>
        </p:nvSpPr>
        <p:spPr>
          <a:xfrm>
            <a:off x="9327982" y="3691154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1B7D59E3-3181-8141-BA71-75DBF6204010}"/>
              </a:ext>
            </a:extLst>
          </p:cNvPr>
          <p:cNvSpPr/>
          <p:nvPr/>
        </p:nvSpPr>
        <p:spPr>
          <a:xfrm>
            <a:off x="9068757" y="395070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46" name="椭圆 145">
            <a:extLst>
              <a:ext uri="{FF2B5EF4-FFF2-40B4-BE49-F238E27FC236}">
                <a16:creationId xmlns:a16="http://schemas.microsoft.com/office/drawing/2014/main" id="{4F9A36EC-9F8C-DE48-A260-08DF8CAC1F6A}"/>
              </a:ext>
            </a:extLst>
          </p:cNvPr>
          <p:cNvSpPr/>
          <p:nvPr/>
        </p:nvSpPr>
        <p:spPr>
          <a:xfrm>
            <a:off x="8546245" y="3437054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椭圆 146">
            <a:extLst>
              <a:ext uri="{FF2B5EF4-FFF2-40B4-BE49-F238E27FC236}">
                <a16:creationId xmlns:a16="http://schemas.microsoft.com/office/drawing/2014/main" id="{E663DCE7-AD46-5D4F-BE01-32680D044430}"/>
              </a:ext>
            </a:extLst>
          </p:cNvPr>
          <p:cNvSpPr/>
          <p:nvPr/>
        </p:nvSpPr>
        <p:spPr>
          <a:xfrm>
            <a:off x="9329749" y="3437054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椭圆 147">
            <a:extLst>
              <a:ext uri="{FF2B5EF4-FFF2-40B4-BE49-F238E27FC236}">
                <a16:creationId xmlns:a16="http://schemas.microsoft.com/office/drawing/2014/main" id="{F34988FA-8934-ED47-AFEA-5209F6E85158}"/>
              </a:ext>
            </a:extLst>
          </p:cNvPr>
          <p:cNvSpPr/>
          <p:nvPr/>
        </p:nvSpPr>
        <p:spPr>
          <a:xfrm>
            <a:off x="9068757" y="3691154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A78FB981-9476-6248-A579-CB3DAA6751C3}"/>
              </a:ext>
            </a:extLst>
          </p:cNvPr>
          <p:cNvSpPr/>
          <p:nvPr/>
        </p:nvSpPr>
        <p:spPr>
          <a:xfrm>
            <a:off x="8549701" y="3174420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EEEE2B5B-364D-BA4C-8E1A-F574D15D2FD4}"/>
              </a:ext>
            </a:extLst>
          </p:cNvPr>
          <p:cNvSpPr/>
          <p:nvPr/>
        </p:nvSpPr>
        <p:spPr>
          <a:xfrm>
            <a:off x="8807501" y="3430554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1" name="椭圆 150">
            <a:extLst>
              <a:ext uri="{FF2B5EF4-FFF2-40B4-BE49-F238E27FC236}">
                <a16:creationId xmlns:a16="http://schemas.microsoft.com/office/drawing/2014/main" id="{279B36AE-5DB8-FA46-B2D0-7E5D6BC3219A}"/>
              </a:ext>
            </a:extLst>
          </p:cNvPr>
          <p:cNvSpPr/>
          <p:nvPr/>
        </p:nvSpPr>
        <p:spPr>
          <a:xfrm>
            <a:off x="8548944" y="3693877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4F351B5C-06E3-AB45-AA89-9257846D8D5A}"/>
              </a:ext>
            </a:extLst>
          </p:cNvPr>
          <p:cNvSpPr/>
          <p:nvPr/>
        </p:nvSpPr>
        <p:spPr>
          <a:xfrm>
            <a:off x="9327982" y="3955951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3" name="椭圆 152">
            <a:extLst>
              <a:ext uri="{FF2B5EF4-FFF2-40B4-BE49-F238E27FC236}">
                <a16:creationId xmlns:a16="http://schemas.microsoft.com/office/drawing/2014/main" id="{470C029E-D51E-734F-A8EA-2D29ECF959EB}"/>
              </a:ext>
            </a:extLst>
          </p:cNvPr>
          <p:cNvSpPr/>
          <p:nvPr/>
        </p:nvSpPr>
        <p:spPr>
          <a:xfrm>
            <a:off x="8807501" y="395070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文本框 153">
                <a:extLst>
                  <a:ext uri="{FF2B5EF4-FFF2-40B4-BE49-F238E27FC236}">
                    <a16:creationId xmlns:a16="http://schemas.microsoft.com/office/drawing/2014/main" id="{B50E9F43-72A9-3740-8839-147D08C42F7D}"/>
                  </a:ext>
                </a:extLst>
              </p:cNvPr>
              <p:cNvSpPr txBox="1"/>
              <p:nvPr/>
            </p:nvSpPr>
            <p:spPr>
              <a:xfrm>
                <a:off x="9641894" y="3487779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54" name="文本框 153">
                <a:extLst>
                  <a:ext uri="{FF2B5EF4-FFF2-40B4-BE49-F238E27FC236}">
                    <a16:creationId xmlns:a16="http://schemas.microsoft.com/office/drawing/2014/main" id="{B50E9F43-72A9-3740-8839-147D08C42F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894" y="3487779"/>
                <a:ext cx="227626" cy="276999"/>
              </a:xfrm>
              <a:prstGeom prst="rect">
                <a:avLst/>
              </a:prstGeom>
              <a:blipFill>
                <a:blip r:embed="rId4"/>
                <a:stretch>
                  <a:fillRect l="-15789" r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3" name="文本框 172">
            <a:extLst>
              <a:ext uri="{FF2B5EF4-FFF2-40B4-BE49-F238E27FC236}">
                <a16:creationId xmlns:a16="http://schemas.microsoft.com/office/drawing/2014/main" id="{94DD17B1-CD6E-5944-A294-F35BAA3758AA}"/>
              </a:ext>
            </a:extLst>
          </p:cNvPr>
          <p:cNvSpPr txBox="1"/>
          <p:nvPr/>
        </p:nvSpPr>
        <p:spPr>
          <a:xfrm>
            <a:off x="8883025" y="4252383"/>
            <a:ext cx="439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kumimoji="1"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文本框 191">
            <a:extLst>
              <a:ext uri="{FF2B5EF4-FFF2-40B4-BE49-F238E27FC236}">
                <a16:creationId xmlns:a16="http://schemas.microsoft.com/office/drawing/2014/main" id="{5670D933-2A08-E94D-A9E3-69806A6CAE65}"/>
              </a:ext>
            </a:extLst>
          </p:cNvPr>
          <p:cNvSpPr txBox="1"/>
          <p:nvPr/>
        </p:nvSpPr>
        <p:spPr>
          <a:xfrm>
            <a:off x="6026043" y="4253521"/>
            <a:ext cx="430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1"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776E1E8-2226-D246-B6A0-4C60D77E2C9C}"/>
                  </a:ext>
                </a:extLst>
              </p:cNvPr>
              <p:cNvSpPr txBox="1"/>
              <p:nvPr/>
            </p:nvSpPr>
            <p:spPr>
              <a:xfrm rot="5400000">
                <a:off x="8238970" y="4457984"/>
                <a:ext cx="2356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776E1E8-2226-D246-B6A0-4C60D77E2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238970" y="4457984"/>
                <a:ext cx="235641" cy="276999"/>
              </a:xfrm>
              <a:prstGeom prst="rect">
                <a:avLst/>
              </a:prstGeom>
              <a:blipFill>
                <a:blip r:embed="rId5"/>
                <a:stretch>
                  <a:fillRect t="-10000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矩形 193">
            <a:extLst>
              <a:ext uri="{FF2B5EF4-FFF2-40B4-BE49-F238E27FC236}">
                <a16:creationId xmlns:a16="http://schemas.microsoft.com/office/drawing/2014/main" id="{D2FE1BCE-ABDD-3F4A-83AF-7C6E33DC20BB}"/>
              </a:ext>
            </a:extLst>
          </p:cNvPr>
          <p:cNvSpPr/>
          <p:nvPr/>
        </p:nvSpPr>
        <p:spPr>
          <a:xfrm>
            <a:off x="7806136" y="4788601"/>
            <a:ext cx="1080000" cy="1080000"/>
          </a:xfrm>
          <a:prstGeom prst="rect">
            <a:avLst/>
          </a:prstGeom>
          <a:solidFill>
            <a:srgbClr val="FAAA97"/>
          </a:solidFill>
          <a:ln>
            <a:solidFill>
              <a:srgbClr val="FAAA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6" name="矩形 195">
            <a:extLst>
              <a:ext uri="{FF2B5EF4-FFF2-40B4-BE49-F238E27FC236}">
                <a16:creationId xmlns:a16="http://schemas.microsoft.com/office/drawing/2014/main" id="{0A344839-CB37-A147-BA0F-1FBC16D18841}"/>
              </a:ext>
            </a:extLst>
          </p:cNvPr>
          <p:cNvSpPr/>
          <p:nvPr/>
        </p:nvSpPr>
        <p:spPr>
          <a:xfrm>
            <a:off x="8646148" y="4845752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0" name="矩形 199">
            <a:extLst>
              <a:ext uri="{FF2B5EF4-FFF2-40B4-BE49-F238E27FC236}">
                <a16:creationId xmlns:a16="http://schemas.microsoft.com/office/drawing/2014/main" id="{8D738E8D-3549-484C-8FF2-42962C2AF85A}"/>
              </a:ext>
            </a:extLst>
          </p:cNvPr>
          <p:cNvSpPr/>
          <p:nvPr/>
        </p:nvSpPr>
        <p:spPr>
          <a:xfrm>
            <a:off x="8389417" y="5356288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1" name="矩形 200">
            <a:extLst>
              <a:ext uri="{FF2B5EF4-FFF2-40B4-BE49-F238E27FC236}">
                <a16:creationId xmlns:a16="http://schemas.microsoft.com/office/drawing/2014/main" id="{CBABFBB7-DC78-3E4A-975E-9C48C850E8F6}"/>
              </a:ext>
            </a:extLst>
          </p:cNvPr>
          <p:cNvSpPr/>
          <p:nvPr/>
        </p:nvSpPr>
        <p:spPr>
          <a:xfrm>
            <a:off x="7862380" y="5620796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4C42489E-8CF3-0841-8851-67DFFAA419C9}"/>
              </a:ext>
            </a:extLst>
          </p:cNvPr>
          <p:cNvSpPr/>
          <p:nvPr/>
        </p:nvSpPr>
        <p:spPr>
          <a:xfrm>
            <a:off x="8384892" y="5620796"/>
            <a:ext cx="180000" cy="18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4" name="椭圆 203">
            <a:extLst>
              <a:ext uri="{FF2B5EF4-FFF2-40B4-BE49-F238E27FC236}">
                <a16:creationId xmlns:a16="http://schemas.microsoft.com/office/drawing/2014/main" id="{3B14A761-7D78-C442-A0B4-F3D5A36A7B75}"/>
              </a:ext>
            </a:extLst>
          </p:cNvPr>
          <p:cNvSpPr/>
          <p:nvPr/>
        </p:nvSpPr>
        <p:spPr>
          <a:xfrm>
            <a:off x="7862380" y="4845752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椭圆 204">
            <a:extLst>
              <a:ext uri="{FF2B5EF4-FFF2-40B4-BE49-F238E27FC236}">
                <a16:creationId xmlns:a16="http://schemas.microsoft.com/office/drawing/2014/main" id="{35B1125E-A3F0-4E4E-B1D7-86C8820D8D29}"/>
              </a:ext>
            </a:extLst>
          </p:cNvPr>
          <p:cNvSpPr/>
          <p:nvPr/>
        </p:nvSpPr>
        <p:spPr>
          <a:xfrm>
            <a:off x="8123636" y="4845752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椭圆 205">
            <a:extLst>
              <a:ext uri="{FF2B5EF4-FFF2-40B4-BE49-F238E27FC236}">
                <a16:creationId xmlns:a16="http://schemas.microsoft.com/office/drawing/2014/main" id="{D3ACE3BD-7F00-6D44-A010-34A0F1558E66}"/>
              </a:ext>
            </a:extLst>
          </p:cNvPr>
          <p:cNvSpPr/>
          <p:nvPr/>
        </p:nvSpPr>
        <p:spPr>
          <a:xfrm>
            <a:off x="7867112" y="536125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椭圆 206">
            <a:extLst>
              <a:ext uri="{FF2B5EF4-FFF2-40B4-BE49-F238E27FC236}">
                <a16:creationId xmlns:a16="http://schemas.microsoft.com/office/drawing/2014/main" id="{2B8118A7-2306-1B41-9C6E-362178D2B46B}"/>
              </a:ext>
            </a:extLst>
          </p:cNvPr>
          <p:cNvSpPr/>
          <p:nvPr/>
        </p:nvSpPr>
        <p:spPr>
          <a:xfrm>
            <a:off x="8384892" y="510065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id="{EF508491-B5F8-4140-98ED-FBD5F04BC8FE}"/>
              </a:ext>
            </a:extLst>
          </p:cNvPr>
          <p:cNvSpPr/>
          <p:nvPr/>
        </p:nvSpPr>
        <p:spPr>
          <a:xfrm>
            <a:off x="8647807" y="5356288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6542451D-BAA8-6746-81CC-9052988486A3}"/>
              </a:ext>
            </a:extLst>
          </p:cNvPr>
          <p:cNvSpPr/>
          <p:nvPr/>
        </p:nvSpPr>
        <p:spPr>
          <a:xfrm>
            <a:off x="8646148" y="561840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文本框 210">
            <a:extLst>
              <a:ext uri="{FF2B5EF4-FFF2-40B4-BE49-F238E27FC236}">
                <a16:creationId xmlns:a16="http://schemas.microsoft.com/office/drawing/2014/main" id="{3B598EB0-75B2-4B4F-B388-93BB104FC50D}"/>
              </a:ext>
            </a:extLst>
          </p:cNvPr>
          <p:cNvSpPr txBox="1"/>
          <p:nvPr/>
        </p:nvSpPr>
        <p:spPr>
          <a:xfrm>
            <a:off x="8123026" y="5922036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kumimoji="1"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747F24E-553A-1142-A7D5-5705684588AF}"/>
              </a:ext>
            </a:extLst>
          </p:cNvPr>
          <p:cNvSpPr txBox="1"/>
          <p:nvPr/>
        </p:nvSpPr>
        <p:spPr>
          <a:xfrm>
            <a:off x="7794285" y="4796100"/>
            <a:ext cx="33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</a:p>
          <a:p>
            <a:r>
              <a:rPr kumimoji="1"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+2d</a:t>
            </a:r>
            <a:endParaRPr kumimoji="1"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文本框 212">
            <a:extLst>
              <a:ext uri="{FF2B5EF4-FFF2-40B4-BE49-F238E27FC236}">
                <a16:creationId xmlns:a16="http://schemas.microsoft.com/office/drawing/2014/main" id="{E5A8F8D5-6DAA-E843-AA12-0656432EF554}"/>
              </a:ext>
            </a:extLst>
          </p:cNvPr>
          <p:cNvSpPr txBox="1"/>
          <p:nvPr/>
        </p:nvSpPr>
        <p:spPr>
          <a:xfrm>
            <a:off x="8066537" y="4828531"/>
            <a:ext cx="331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kumimoji="1"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椭圆 213">
            <a:extLst>
              <a:ext uri="{FF2B5EF4-FFF2-40B4-BE49-F238E27FC236}">
                <a16:creationId xmlns:a16="http://schemas.microsoft.com/office/drawing/2014/main" id="{03161BC7-C50D-DE4A-B267-29C9BDF2598D}"/>
              </a:ext>
            </a:extLst>
          </p:cNvPr>
          <p:cNvSpPr/>
          <p:nvPr/>
        </p:nvSpPr>
        <p:spPr>
          <a:xfrm>
            <a:off x="8380367" y="4845600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文本框 214">
            <a:extLst>
              <a:ext uri="{FF2B5EF4-FFF2-40B4-BE49-F238E27FC236}">
                <a16:creationId xmlns:a16="http://schemas.microsoft.com/office/drawing/2014/main" id="{7A1FFAD5-66CB-014C-9AC2-4EACE076AB71}"/>
              </a:ext>
            </a:extLst>
          </p:cNvPr>
          <p:cNvSpPr txBox="1"/>
          <p:nvPr/>
        </p:nvSpPr>
        <p:spPr>
          <a:xfrm>
            <a:off x="8324203" y="4830872"/>
            <a:ext cx="331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endParaRPr kumimoji="1"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椭圆 215">
            <a:extLst>
              <a:ext uri="{FF2B5EF4-FFF2-40B4-BE49-F238E27FC236}">
                <a16:creationId xmlns:a16="http://schemas.microsoft.com/office/drawing/2014/main" id="{FFB27CF4-8765-A24D-98B4-7F1261E2FB63}"/>
              </a:ext>
            </a:extLst>
          </p:cNvPr>
          <p:cNvSpPr/>
          <p:nvPr/>
        </p:nvSpPr>
        <p:spPr>
          <a:xfrm>
            <a:off x="7862593" y="5099427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椭圆 216">
            <a:extLst>
              <a:ext uri="{FF2B5EF4-FFF2-40B4-BE49-F238E27FC236}">
                <a16:creationId xmlns:a16="http://schemas.microsoft.com/office/drawing/2014/main" id="{8041E32F-C968-B849-8416-924DF228CD66}"/>
              </a:ext>
            </a:extLst>
          </p:cNvPr>
          <p:cNvSpPr/>
          <p:nvPr/>
        </p:nvSpPr>
        <p:spPr>
          <a:xfrm>
            <a:off x="8123636" y="5102166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椭圆 217">
            <a:extLst>
              <a:ext uri="{FF2B5EF4-FFF2-40B4-BE49-F238E27FC236}">
                <a16:creationId xmlns:a16="http://schemas.microsoft.com/office/drawing/2014/main" id="{041100AD-BC33-7241-9D41-50350F4A6CD6}"/>
              </a:ext>
            </a:extLst>
          </p:cNvPr>
          <p:cNvSpPr/>
          <p:nvPr/>
        </p:nvSpPr>
        <p:spPr>
          <a:xfrm>
            <a:off x="8646148" y="5098539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椭圆 218">
            <a:extLst>
              <a:ext uri="{FF2B5EF4-FFF2-40B4-BE49-F238E27FC236}">
                <a16:creationId xmlns:a16="http://schemas.microsoft.com/office/drawing/2014/main" id="{8C11508D-7AE1-F24F-811A-79FAB970C5F1}"/>
              </a:ext>
            </a:extLst>
          </p:cNvPr>
          <p:cNvSpPr/>
          <p:nvPr/>
        </p:nvSpPr>
        <p:spPr>
          <a:xfrm>
            <a:off x="8131334" y="5358832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椭圆 219">
            <a:extLst>
              <a:ext uri="{FF2B5EF4-FFF2-40B4-BE49-F238E27FC236}">
                <a16:creationId xmlns:a16="http://schemas.microsoft.com/office/drawing/2014/main" id="{409594F8-3F5E-C54C-84EB-95937A5E5B50}"/>
              </a:ext>
            </a:extLst>
          </p:cNvPr>
          <p:cNvSpPr/>
          <p:nvPr/>
        </p:nvSpPr>
        <p:spPr>
          <a:xfrm>
            <a:off x="8132838" y="5609333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文本框 220">
            <a:extLst>
              <a:ext uri="{FF2B5EF4-FFF2-40B4-BE49-F238E27FC236}">
                <a16:creationId xmlns:a16="http://schemas.microsoft.com/office/drawing/2014/main" id="{C144413B-680A-2E4A-9781-FAA54D42E734}"/>
              </a:ext>
            </a:extLst>
          </p:cNvPr>
          <p:cNvSpPr txBox="1"/>
          <p:nvPr/>
        </p:nvSpPr>
        <p:spPr>
          <a:xfrm>
            <a:off x="7802796" y="5091197"/>
            <a:ext cx="331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4d</a:t>
            </a:r>
            <a:endParaRPr kumimoji="1"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文本框 221">
            <a:extLst>
              <a:ext uri="{FF2B5EF4-FFF2-40B4-BE49-F238E27FC236}">
                <a16:creationId xmlns:a16="http://schemas.microsoft.com/office/drawing/2014/main" id="{D06DDDA9-B5CA-4A46-8EBF-0CC631CCC647}"/>
              </a:ext>
            </a:extLst>
          </p:cNvPr>
          <p:cNvSpPr txBox="1"/>
          <p:nvPr/>
        </p:nvSpPr>
        <p:spPr>
          <a:xfrm>
            <a:off x="8064052" y="5090385"/>
            <a:ext cx="331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2e</a:t>
            </a:r>
            <a:endParaRPr kumimoji="1"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文本框 222">
            <a:extLst>
              <a:ext uri="{FF2B5EF4-FFF2-40B4-BE49-F238E27FC236}">
                <a16:creationId xmlns:a16="http://schemas.microsoft.com/office/drawing/2014/main" id="{28B6895E-381B-0B47-ABBA-7EC86CFBFE57}"/>
              </a:ext>
            </a:extLst>
          </p:cNvPr>
          <p:cNvSpPr txBox="1"/>
          <p:nvPr/>
        </p:nvSpPr>
        <p:spPr>
          <a:xfrm>
            <a:off x="8324202" y="5047858"/>
            <a:ext cx="33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3c</a:t>
            </a:r>
          </a:p>
          <a:p>
            <a:r>
              <a:rPr kumimoji="1"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+4e</a:t>
            </a:r>
            <a:endParaRPr kumimoji="1"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文本框 223">
            <a:extLst>
              <a:ext uri="{FF2B5EF4-FFF2-40B4-BE49-F238E27FC236}">
                <a16:creationId xmlns:a16="http://schemas.microsoft.com/office/drawing/2014/main" id="{139B6CC0-C731-FD40-8183-1CBDC6C931B9}"/>
              </a:ext>
            </a:extLst>
          </p:cNvPr>
          <p:cNvSpPr txBox="1"/>
          <p:nvPr/>
        </p:nvSpPr>
        <p:spPr>
          <a:xfrm>
            <a:off x="8585458" y="5082903"/>
            <a:ext cx="331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kumimoji="1"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文本框 224">
            <a:extLst>
              <a:ext uri="{FF2B5EF4-FFF2-40B4-BE49-F238E27FC236}">
                <a16:creationId xmlns:a16="http://schemas.microsoft.com/office/drawing/2014/main" id="{2DBB4C92-32FA-3F4A-808D-0221A08C76C0}"/>
              </a:ext>
            </a:extLst>
          </p:cNvPr>
          <p:cNvSpPr txBox="1"/>
          <p:nvPr/>
        </p:nvSpPr>
        <p:spPr>
          <a:xfrm>
            <a:off x="8066537" y="5339914"/>
            <a:ext cx="331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4d</a:t>
            </a:r>
            <a:endParaRPr kumimoji="1"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文本框 225">
            <a:extLst>
              <a:ext uri="{FF2B5EF4-FFF2-40B4-BE49-F238E27FC236}">
                <a16:creationId xmlns:a16="http://schemas.microsoft.com/office/drawing/2014/main" id="{93EAABC9-1362-CB47-B9B1-F75389F4A447}"/>
              </a:ext>
            </a:extLst>
          </p:cNvPr>
          <p:cNvSpPr txBox="1"/>
          <p:nvPr/>
        </p:nvSpPr>
        <p:spPr>
          <a:xfrm>
            <a:off x="7808147" y="5344534"/>
            <a:ext cx="331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4c</a:t>
            </a:r>
            <a:endParaRPr kumimoji="1"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文本框 226">
            <a:extLst>
              <a:ext uri="{FF2B5EF4-FFF2-40B4-BE49-F238E27FC236}">
                <a16:creationId xmlns:a16="http://schemas.microsoft.com/office/drawing/2014/main" id="{F8CE7CDC-AB32-2846-87E3-BA157BB5B871}"/>
              </a:ext>
            </a:extLst>
          </p:cNvPr>
          <p:cNvSpPr txBox="1"/>
          <p:nvPr/>
        </p:nvSpPr>
        <p:spPr>
          <a:xfrm>
            <a:off x="8582118" y="5305829"/>
            <a:ext cx="331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</a:p>
          <a:p>
            <a:r>
              <a:rPr kumimoji="1"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+5f</a:t>
            </a:r>
            <a:endParaRPr kumimoji="1" lang="zh-CN" alt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文本框 227">
            <a:extLst>
              <a:ext uri="{FF2B5EF4-FFF2-40B4-BE49-F238E27FC236}">
                <a16:creationId xmlns:a16="http://schemas.microsoft.com/office/drawing/2014/main" id="{3CD89888-9F91-4A49-9000-6C566385CDB6}"/>
              </a:ext>
            </a:extLst>
          </p:cNvPr>
          <p:cNvSpPr txBox="1"/>
          <p:nvPr/>
        </p:nvSpPr>
        <p:spPr>
          <a:xfrm>
            <a:off x="8074590" y="5593251"/>
            <a:ext cx="331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endParaRPr kumimoji="1"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文本框 228">
            <a:extLst>
              <a:ext uri="{FF2B5EF4-FFF2-40B4-BE49-F238E27FC236}">
                <a16:creationId xmlns:a16="http://schemas.microsoft.com/office/drawing/2014/main" id="{D0DA4AF1-350B-354B-A297-7A77267E70D3}"/>
              </a:ext>
            </a:extLst>
          </p:cNvPr>
          <p:cNvSpPr txBox="1"/>
          <p:nvPr/>
        </p:nvSpPr>
        <p:spPr>
          <a:xfrm>
            <a:off x="8590568" y="5600678"/>
            <a:ext cx="3315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800" dirty="0">
                <a:latin typeface="Arial" panose="020B0604020202020204" pitchFamily="34" charset="0"/>
                <a:cs typeface="Arial" panose="020B0604020202020204" pitchFamily="34" charset="0"/>
              </a:rPr>
              <a:t>6f</a:t>
            </a:r>
            <a:endParaRPr kumimoji="1"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B6294B8-09DD-874A-BE83-97E13A658DA5}"/>
              </a:ext>
            </a:extLst>
          </p:cNvPr>
          <p:cNvSpPr/>
          <p:nvPr/>
        </p:nvSpPr>
        <p:spPr>
          <a:xfrm>
            <a:off x="2818573" y="4672574"/>
            <a:ext cx="4737888" cy="1350165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Not allocating very large temporary space! 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5FFEF4D7-BAA6-4A4C-83F0-3739CE924A6D}"/>
                  </a:ext>
                </a:extLst>
              </p:cNvPr>
              <p:cNvSpPr/>
              <p:nvPr/>
            </p:nvSpPr>
            <p:spPr>
              <a:xfrm>
                <a:off x="905608" y="1864800"/>
                <a:ext cx="9873465" cy="810350"/>
              </a:xfrm>
              <a:prstGeom prst="rect">
                <a:avLst/>
              </a:prstGeom>
              <a:ln w="31750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tile is relatively dense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nnz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tile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size</m:t>
                        </m:r>
                      </m:den>
                    </m:f>
                  </m:oMath>
                </a14:m>
                <a:r>
                  <a:rPr lang="en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&gt;= 0.75), then we firstly work on a dense full matrix and then save the result into its sparse form. </a:t>
                </a:r>
              </a:p>
            </p:txBody>
          </p:sp>
        </mc:Choice>
        <mc:Fallback xmlns="">
          <p:sp>
            <p:nvSpPr>
              <p:cNvPr id="157" name="矩形 156">
                <a:extLst>
                  <a:ext uri="{FF2B5EF4-FFF2-40B4-BE49-F238E27FC236}">
                    <a16:creationId xmlns:a16="http://schemas.microsoft.com/office/drawing/2014/main" id="{5FFEF4D7-BAA6-4A4C-83F0-3739CE924A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08" y="1864800"/>
                <a:ext cx="9873465" cy="810350"/>
              </a:xfrm>
              <a:prstGeom prst="rect">
                <a:avLst/>
              </a:prstGeom>
              <a:blipFill>
                <a:blip r:embed="rId6"/>
                <a:stretch>
                  <a:fillRect l="-514" b="-1384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5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extLst>
              <a:ext uri="{FF2B5EF4-FFF2-40B4-BE49-F238E27FC236}">
                <a16:creationId xmlns:a16="http://schemas.microsoft.com/office/drawing/2014/main" id="{CA0C8220-30FE-474A-BC41-9FB185931EFA}"/>
              </a:ext>
            </a:extLst>
          </p:cNvPr>
          <p:cNvSpPr/>
          <p:nvPr/>
        </p:nvSpPr>
        <p:spPr>
          <a:xfrm>
            <a:off x="5351266" y="2613025"/>
            <a:ext cx="6256036" cy="3610971"/>
          </a:xfrm>
          <a:prstGeom prst="roundRect">
            <a:avLst/>
          </a:prstGeom>
          <a:solidFill>
            <a:srgbClr val="FAAA9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36</a:t>
            </a:fld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C4CB496-B384-0344-90A2-895361F6AC06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C64B012-0F6F-8F46-BB29-AE362BBEB2E9}"/>
              </a:ext>
            </a:extLst>
          </p:cNvPr>
          <p:cNvSpPr txBox="1"/>
          <p:nvPr/>
        </p:nvSpPr>
        <p:spPr>
          <a:xfrm>
            <a:off x="248569" y="756319"/>
            <a:ext cx="489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 – 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BDF08C7C-90BC-7947-B73B-E372302F8835}"/>
                  </a:ext>
                </a:extLst>
              </p:cNvPr>
              <p:cNvSpPr/>
              <p:nvPr/>
            </p:nvSpPr>
            <p:spPr>
              <a:xfrm>
                <a:off x="905608" y="1864800"/>
                <a:ext cx="9873465" cy="810350"/>
              </a:xfrm>
              <a:prstGeom prst="rect">
                <a:avLst/>
              </a:prstGeom>
              <a:ln w="31750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If the tile is relatively sparse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" altLang="zh-CN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nnz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tile</m:t>
                        </m:r>
                        <m: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size</m:t>
                        </m:r>
                      </m:den>
                    </m:f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0.75), then a sparse accumulator working on a sparse tile is selected.</a:t>
                </a:r>
              </a:p>
            </p:txBody>
          </p:sp>
        </mc:Choice>
        <mc:Fallback xmlns="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BDF08C7C-90BC-7947-B73B-E372302F88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608" y="1864800"/>
                <a:ext cx="9873465" cy="810350"/>
              </a:xfrm>
              <a:prstGeom prst="rect">
                <a:avLst/>
              </a:prstGeom>
              <a:blipFill>
                <a:blip r:embed="rId2"/>
                <a:stretch>
                  <a:fillRect l="-514" b="-13846"/>
                </a:stretch>
              </a:blipFill>
              <a:ln w="317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877082D4-A681-7444-A641-25CA2EFFBF58}"/>
              </a:ext>
            </a:extLst>
          </p:cNvPr>
          <p:cNvSpPr txBox="1"/>
          <p:nvPr/>
        </p:nvSpPr>
        <p:spPr>
          <a:xfrm>
            <a:off x="7298119" y="290769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Sparse accumulator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22BF27B-9CDF-0E4F-908F-E2B6DDED666B}"/>
              </a:ext>
            </a:extLst>
          </p:cNvPr>
          <p:cNvGrpSpPr/>
          <p:nvPr/>
        </p:nvGrpSpPr>
        <p:grpSpPr>
          <a:xfrm>
            <a:off x="997200" y="3405840"/>
            <a:ext cx="1080000" cy="270000"/>
            <a:chOff x="997200" y="3405840"/>
            <a:chExt cx="1080000" cy="270000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C4558310-DC75-CA44-B90B-1A281F0AC4C3}"/>
                </a:ext>
              </a:extLst>
            </p:cNvPr>
            <p:cNvSpPr/>
            <p:nvPr/>
          </p:nvSpPr>
          <p:spPr>
            <a:xfrm>
              <a:off x="997200" y="3405840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4122F81C-9BFE-AB4F-8F0E-6606928C6F3C}"/>
                </a:ext>
              </a:extLst>
            </p:cNvPr>
            <p:cNvSpPr/>
            <p:nvPr/>
          </p:nvSpPr>
          <p:spPr>
            <a:xfrm>
              <a:off x="1267200" y="3405840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C8A22857-93DA-BC4A-A536-F09E37B310C9}"/>
                </a:ext>
              </a:extLst>
            </p:cNvPr>
            <p:cNvSpPr/>
            <p:nvPr/>
          </p:nvSpPr>
          <p:spPr>
            <a:xfrm>
              <a:off x="1537200" y="3405840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E546D73D-6FCE-BD4B-A6AE-FD9E68952277}"/>
                </a:ext>
              </a:extLst>
            </p:cNvPr>
            <p:cNvSpPr/>
            <p:nvPr/>
          </p:nvSpPr>
          <p:spPr>
            <a:xfrm>
              <a:off x="1807200" y="3405840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16E86EDD-7513-3F49-A039-5C57DBDAC3C7}"/>
              </a:ext>
            </a:extLst>
          </p:cNvPr>
          <p:cNvGrpSpPr/>
          <p:nvPr/>
        </p:nvGrpSpPr>
        <p:grpSpPr>
          <a:xfrm>
            <a:off x="997200" y="3675840"/>
            <a:ext cx="1080000" cy="270000"/>
            <a:chOff x="997200" y="3675840"/>
            <a:chExt cx="1080000" cy="270000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80A3CA96-D74F-194B-9A24-27CECDA88DA5}"/>
                </a:ext>
              </a:extLst>
            </p:cNvPr>
            <p:cNvSpPr/>
            <p:nvPr/>
          </p:nvSpPr>
          <p:spPr>
            <a:xfrm>
              <a:off x="997200" y="3675840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4BF4EF49-A8D2-E14D-A882-756937DBB0D2}"/>
                </a:ext>
              </a:extLst>
            </p:cNvPr>
            <p:cNvSpPr/>
            <p:nvPr/>
          </p:nvSpPr>
          <p:spPr>
            <a:xfrm>
              <a:off x="1267200" y="3675840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4509CF4-8B56-5941-8602-162F05C962AE}"/>
                </a:ext>
              </a:extLst>
            </p:cNvPr>
            <p:cNvSpPr/>
            <p:nvPr/>
          </p:nvSpPr>
          <p:spPr>
            <a:xfrm>
              <a:off x="1537200" y="3675840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E4636A1-2133-BC40-8EE3-B9BC3E9B9565}"/>
                </a:ext>
              </a:extLst>
            </p:cNvPr>
            <p:cNvSpPr/>
            <p:nvPr/>
          </p:nvSpPr>
          <p:spPr>
            <a:xfrm>
              <a:off x="1807200" y="3675840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1640282C-2E0E-B34F-B792-107F4D38365E}"/>
              </a:ext>
            </a:extLst>
          </p:cNvPr>
          <p:cNvGrpSpPr/>
          <p:nvPr/>
        </p:nvGrpSpPr>
        <p:grpSpPr>
          <a:xfrm>
            <a:off x="997200" y="3945840"/>
            <a:ext cx="1080000" cy="270000"/>
            <a:chOff x="997200" y="3945840"/>
            <a:chExt cx="1080000" cy="27000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02681F26-50EA-8541-B2BB-31CDA8F9B49D}"/>
                </a:ext>
              </a:extLst>
            </p:cNvPr>
            <p:cNvSpPr/>
            <p:nvPr/>
          </p:nvSpPr>
          <p:spPr>
            <a:xfrm>
              <a:off x="997200" y="3945840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23A39BB2-E272-DB46-8B87-352A858D4653}"/>
                </a:ext>
              </a:extLst>
            </p:cNvPr>
            <p:cNvSpPr/>
            <p:nvPr/>
          </p:nvSpPr>
          <p:spPr>
            <a:xfrm>
              <a:off x="1537200" y="3945840"/>
              <a:ext cx="270000" cy="270000"/>
            </a:xfrm>
            <a:prstGeom prst="rect">
              <a:avLst/>
            </a:prstGeom>
            <a:solidFill>
              <a:srgbClr val="FA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349B81AE-7A6B-864D-AF96-DD89523786C7}"/>
                </a:ext>
              </a:extLst>
            </p:cNvPr>
            <p:cNvSpPr/>
            <p:nvPr/>
          </p:nvSpPr>
          <p:spPr>
            <a:xfrm>
              <a:off x="1267200" y="3945840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80DEB777-B9D3-BD44-9B4C-55ADD49C1996}"/>
                </a:ext>
              </a:extLst>
            </p:cNvPr>
            <p:cNvSpPr/>
            <p:nvPr/>
          </p:nvSpPr>
          <p:spPr>
            <a:xfrm>
              <a:off x="1807200" y="3945840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0013A46-9637-2C40-B287-49D282E67858}"/>
              </a:ext>
            </a:extLst>
          </p:cNvPr>
          <p:cNvGrpSpPr/>
          <p:nvPr/>
        </p:nvGrpSpPr>
        <p:grpSpPr>
          <a:xfrm>
            <a:off x="997200" y="4215840"/>
            <a:ext cx="1080000" cy="270000"/>
            <a:chOff x="997200" y="4215840"/>
            <a:chExt cx="1080000" cy="270000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36449922-68ED-8541-A959-EA6E9CCF3C1F}"/>
                </a:ext>
              </a:extLst>
            </p:cNvPr>
            <p:cNvSpPr/>
            <p:nvPr/>
          </p:nvSpPr>
          <p:spPr>
            <a:xfrm>
              <a:off x="997200" y="4215840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B89AE3FE-C72E-CC40-A135-D86AED8CBD10}"/>
                </a:ext>
              </a:extLst>
            </p:cNvPr>
            <p:cNvSpPr/>
            <p:nvPr/>
          </p:nvSpPr>
          <p:spPr>
            <a:xfrm>
              <a:off x="1267200" y="4215840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55607F5F-0D40-494D-B92A-DBA8931C2F93}"/>
                </a:ext>
              </a:extLst>
            </p:cNvPr>
            <p:cNvSpPr/>
            <p:nvPr/>
          </p:nvSpPr>
          <p:spPr>
            <a:xfrm>
              <a:off x="1537200" y="4215840"/>
              <a:ext cx="270000" cy="27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C0C1B78-8249-3C48-A27F-7C5B1ADCE361}"/>
                </a:ext>
              </a:extLst>
            </p:cNvPr>
            <p:cNvSpPr/>
            <p:nvPr/>
          </p:nvSpPr>
          <p:spPr>
            <a:xfrm>
              <a:off x="1807200" y="4215840"/>
              <a:ext cx="270000" cy="270000"/>
            </a:xfrm>
            <a:prstGeom prst="rect">
              <a:avLst/>
            </a:prstGeom>
            <a:solidFill>
              <a:srgbClr val="F9AA9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29DD08BC-6D57-3244-AE53-D139BF90C801}"/>
              </a:ext>
            </a:extLst>
          </p:cNvPr>
          <p:cNvSpPr txBox="1"/>
          <p:nvPr/>
        </p:nvSpPr>
        <p:spPr>
          <a:xfrm>
            <a:off x="1098618" y="4586400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maskC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1"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右箭头 63">
            <a:extLst>
              <a:ext uri="{FF2B5EF4-FFF2-40B4-BE49-F238E27FC236}">
                <a16:creationId xmlns:a16="http://schemas.microsoft.com/office/drawing/2014/main" id="{77BAC603-3DE7-A543-8133-465C1CD2FBC6}"/>
              </a:ext>
            </a:extLst>
          </p:cNvPr>
          <p:cNvSpPr/>
          <p:nvPr/>
        </p:nvSpPr>
        <p:spPr>
          <a:xfrm>
            <a:off x="2277242" y="3888385"/>
            <a:ext cx="579887" cy="1350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496C5D5C-4395-214C-A6F7-9CBA743ED88B}"/>
              </a:ext>
            </a:extLst>
          </p:cNvPr>
          <p:cNvSpPr txBox="1"/>
          <p:nvPr/>
        </p:nvSpPr>
        <p:spPr>
          <a:xfrm>
            <a:off x="2969107" y="4020154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_ptr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5E0060AF-719C-244C-B053-5C1F4F662E66}"/>
              </a:ext>
            </a:extLst>
          </p:cNvPr>
          <p:cNvSpPr txBox="1"/>
          <p:nvPr/>
        </p:nvSpPr>
        <p:spPr>
          <a:xfrm>
            <a:off x="2969107" y="3511900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_nnz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A7982C56-3889-F24F-AAF0-8DC038618A70}"/>
              </a:ext>
            </a:extLst>
          </p:cNvPr>
          <p:cNvSpPr/>
          <p:nvPr/>
        </p:nvSpPr>
        <p:spPr>
          <a:xfrm>
            <a:off x="3711618" y="4019832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D6AECAF-13D3-5946-BD69-9F0F8084F8E9}"/>
              </a:ext>
            </a:extLst>
          </p:cNvPr>
          <p:cNvSpPr/>
          <p:nvPr/>
        </p:nvSpPr>
        <p:spPr>
          <a:xfrm>
            <a:off x="3963617" y="4019832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D70EFE9-A0CB-A540-B5A1-493CE8A1AFD0}"/>
              </a:ext>
            </a:extLst>
          </p:cNvPr>
          <p:cNvSpPr/>
          <p:nvPr/>
        </p:nvSpPr>
        <p:spPr>
          <a:xfrm>
            <a:off x="4215616" y="4019832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B089ED03-A5BB-2A4A-82C2-238CCA2C55FD}"/>
              </a:ext>
            </a:extLst>
          </p:cNvPr>
          <p:cNvSpPr/>
          <p:nvPr/>
        </p:nvSpPr>
        <p:spPr>
          <a:xfrm>
            <a:off x="4467615" y="4019832"/>
            <a:ext cx="251999" cy="251999"/>
          </a:xfrm>
          <a:prstGeom prst="rect">
            <a:avLst/>
          </a:prstGeom>
          <a:solidFill>
            <a:srgbClr val="FFDB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867BAFD0-8A7B-4943-BE7C-7C310F3BB7D3}"/>
              </a:ext>
            </a:extLst>
          </p:cNvPr>
          <p:cNvSpPr txBox="1"/>
          <p:nvPr/>
        </p:nvSpPr>
        <p:spPr>
          <a:xfrm>
            <a:off x="4464607" y="4016820"/>
            <a:ext cx="303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4C6A5E93-C84C-FC44-A2B1-E515ECD648BC}"/>
              </a:ext>
            </a:extLst>
          </p:cNvPr>
          <p:cNvSpPr txBox="1"/>
          <p:nvPr/>
        </p:nvSpPr>
        <p:spPr>
          <a:xfrm>
            <a:off x="4208688" y="4007330"/>
            <a:ext cx="214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1D9DC144-4B9E-7C4C-B30A-C5BB02975A57}"/>
              </a:ext>
            </a:extLst>
          </p:cNvPr>
          <p:cNvSpPr txBox="1"/>
          <p:nvPr/>
        </p:nvSpPr>
        <p:spPr>
          <a:xfrm>
            <a:off x="3967476" y="4004189"/>
            <a:ext cx="249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4ECF54B8-C746-334C-A68B-D978DD05C0A9}"/>
              </a:ext>
            </a:extLst>
          </p:cNvPr>
          <p:cNvSpPr txBox="1"/>
          <p:nvPr/>
        </p:nvSpPr>
        <p:spPr>
          <a:xfrm>
            <a:off x="3718485" y="4004188"/>
            <a:ext cx="249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1BD27B7C-083E-3340-95B7-A4D62929776A}"/>
              </a:ext>
            </a:extLst>
          </p:cNvPr>
          <p:cNvSpPr txBox="1"/>
          <p:nvPr/>
        </p:nvSpPr>
        <p:spPr>
          <a:xfrm>
            <a:off x="3679439" y="3532930"/>
            <a:ext cx="536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=6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F7BD1E90-C3B0-2C4D-9604-4E6E83E8DBC0}"/>
              </a:ext>
            </a:extLst>
          </p:cNvPr>
          <p:cNvGrpSpPr/>
          <p:nvPr/>
        </p:nvGrpSpPr>
        <p:grpSpPr>
          <a:xfrm>
            <a:off x="7163684" y="3888385"/>
            <a:ext cx="1080000" cy="1441212"/>
            <a:chOff x="1718758" y="3029339"/>
            <a:chExt cx="1080000" cy="1441212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4CB6ABE6-3DFC-BB44-A4FA-0250B5B78AA7}"/>
                </a:ext>
              </a:extLst>
            </p:cNvPr>
            <p:cNvSpPr/>
            <p:nvPr/>
          </p:nvSpPr>
          <p:spPr>
            <a:xfrm>
              <a:off x="1718758" y="3029339"/>
              <a:ext cx="1080000" cy="1080000"/>
            </a:xfrm>
            <a:prstGeom prst="rect">
              <a:avLst/>
            </a:prstGeom>
            <a:solidFill>
              <a:srgbClr val="FFDBA2"/>
            </a:solidFill>
            <a:ln>
              <a:solidFill>
                <a:srgbClr val="FFDB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E8685660-CA41-9740-92ED-5AA6D680A03C}"/>
                </a:ext>
              </a:extLst>
            </p:cNvPr>
            <p:cNvSpPr/>
            <p:nvPr/>
          </p:nvSpPr>
          <p:spPr>
            <a:xfrm>
              <a:off x="2296047" y="308649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52FEBC2C-17A2-274C-B688-75704DD1CCD8}"/>
                </a:ext>
              </a:extLst>
            </p:cNvPr>
            <p:cNvSpPr/>
            <p:nvPr/>
          </p:nvSpPr>
          <p:spPr>
            <a:xfrm>
              <a:off x="2558770" y="3086490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E2F25CE7-C713-224D-8636-90CB77639211}"/>
                </a:ext>
              </a:extLst>
            </p:cNvPr>
            <p:cNvSpPr/>
            <p:nvPr/>
          </p:nvSpPr>
          <p:spPr>
            <a:xfrm>
              <a:off x="1775002" y="3344838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5F9174B9-E164-434A-8D49-BF30686DD4A7}"/>
                </a:ext>
              </a:extLst>
            </p:cNvPr>
            <p:cNvSpPr/>
            <p:nvPr/>
          </p:nvSpPr>
          <p:spPr>
            <a:xfrm>
              <a:off x="2558770" y="3344838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6AD9C486-FE9F-9848-9C97-A1AD9A40D6C2}"/>
                </a:ext>
              </a:extLst>
            </p:cNvPr>
            <p:cNvSpPr/>
            <p:nvPr/>
          </p:nvSpPr>
          <p:spPr>
            <a:xfrm>
              <a:off x="2036258" y="3603186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10815658-44E4-A347-9448-D56E7ED96AF8}"/>
                </a:ext>
              </a:extLst>
            </p:cNvPr>
            <p:cNvSpPr/>
            <p:nvPr/>
          </p:nvSpPr>
          <p:spPr>
            <a:xfrm>
              <a:off x="2558770" y="360200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BB79FF82-8077-E144-9219-003FE817BCBD}"/>
                </a:ext>
              </a:extLst>
            </p:cNvPr>
            <p:cNvSpPr/>
            <p:nvPr/>
          </p:nvSpPr>
          <p:spPr>
            <a:xfrm>
              <a:off x="1775002" y="386153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49DC3C46-899E-A241-ACF1-1110B16FA875}"/>
                </a:ext>
              </a:extLst>
            </p:cNvPr>
            <p:cNvSpPr/>
            <p:nvPr/>
          </p:nvSpPr>
          <p:spPr>
            <a:xfrm>
              <a:off x="2036258" y="386153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2AB302E9-6190-5840-98B3-C81858FDAD6B}"/>
                </a:ext>
              </a:extLst>
            </p:cNvPr>
            <p:cNvSpPr/>
            <p:nvPr/>
          </p:nvSpPr>
          <p:spPr>
            <a:xfrm>
              <a:off x="2297514" y="3861534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84B9EFE0-4A61-AF4E-9BA8-5BB02854D03B}"/>
                </a:ext>
              </a:extLst>
            </p:cNvPr>
            <p:cNvSpPr/>
            <p:nvPr/>
          </p:nvSpPr>
          <p:spPr>
            <a:xfrm>
              <a:off x="1775002" y="308649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椭圆 107">
              <a:extLst>
                <a:ext uri="{FF2B5EF4-FFF2-40B4-BE49-F238E27FC236}">
                  <a16:creationId xmlns:a16="http://schemas.microsoft.com/office/drawing/2014/main" id="{0955E82B-F749-774C-86AD-1B71438108D2}"/>
                </a:ext>
              </a:extLst>
            </p:cNvPr>
            <p:cNvSpPr/>
            <p:nvPr/>
          </p:nvSpPr>
          <p:spPr>
            <a:xfrm>
              <a:off x="2036258" y="3086490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椭圆 108">
              <a:extLst>
                <a:ext uri="{FF2B5EF4-FFF2-40B4-BE49-F238E27FC236}">
                  <a16:creationId xmlns:a16="http://schemas.microsoft.com/office/drawing/2014/main" id="{6E39744E-38D5-2648-A156-D4851204FBAE}"/>
                </a:ext>
              </a:extLst>
            </p:cNvPr>
            <p:cNvSpPr/>
            <p:nvPr/>
          </p:nvSpPr>
          <p:spPr>
            <a:xfrm>
              <a:off x="1779734" y="360198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C805B467-54E2-6247-AA51-AC592B255619}"/>
                </a:ext>
              </a:extLst>
            </p:cNvPr>
            <p:cNvSpPr/>
            <p:nvPr/>
          </p:nvSpPr>
          <p:spPr>
            <a:xfrm>
              <a:off x="2297514" y="334138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椭圆 110">
              <a:extLst>
                <a:ext uri="{FF2B5EF4-FFF2-40B4-BE49-F238E27FC236}">
                  <a16:creationId xmlns:a16="http://schemas.microsoft.com/office/drawing/2014/main" id="{F1AC61EF-118D-8A4B-BED2-29A51D0CB18D}"/>
                </a:ext>
              </a:extLst>
            </p:cNvPr>
            <p:cNvSpPr/>
            <p:nvPr/>
          </p:nvSpPr>
          <p:spPr>
            <a:xfrm>
              <a:off x="2302039" y="360198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9406A151-C8F7-544E-A580-98B2BE5BCA49}"/>
                </a:ext>
              </a:extLst>
            </p:cNvPr>
            <p:cNvSpPr/>
            <p:nvPr/>
          </p:nvSpPr>
          <p:spPr>
            <a:xfrm>
              <a:off x="2558770" y="3859138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F63737A4-5CFF-1448-BE16-813D980EA8EC}"/>
                </a:ext>
              </a:extLst>
            </p:cNvPr>
            <p:cNvSpPr/>
            <p:nvPr/>
          </p:nvSpPr>
          <p:spPr>
            <a:xfrm>
              <a:off x="2036258" y="334431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7C0923AE-9098-9A4C-92D9-59920B276D04}"/>
                </a:ext>
              </a:extLst>
            </p:cNvPr>
            <p:cNvSpPr txBox="1"/>
            <p:nvPr/>
          </p:nvSpPr>
          <p:spPr>
            <a:xfrm>
              <a:off x="2035648" y="4162774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BCC5570C-AC0E-2846-AF4E-3901CCB8E337}"/>
                  </a:ext>
                </a:extLst>
              </p:cNvPr>
              <p:cNvSpPr txBox="1"/>
              <p:nvPr/>
            </p:nvSpPr>
            <p:spPr>
              <a:xfrm>
                <a:off x="6877328" y="4254209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id="{BCC5570C-AC0E-2846-AF4E-3901CCB8E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328" y="4254209"/>
                <a:ext cx="227626" cy="276999"/>
              </a:xfrm>
              <a:prstGeom prst="rect">
                <a:avLst/>
              </a:prstGeom>
              <a:blipFill>
                <a:blip r:embed="rId3"/>
                <a:stretch>
                  <a:fillRect l="-15789" r="-15789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组合 34">
            <a:extLst>
              <a:ext uri="{FF2B5EF4-FFF2-40B4-BE49-F238E27FC236}">
                <a16:creationId xmlns:a16="http://schemas.microsoft.com/office/drawing/2014/main" id="{2AA0287C-F5C6-D047-9262-55039BBE9D38}"/>
              </a:ext>
            </a:extLst>
          </p:cNvPr>
          <p:cNvGrpSpPr/>
          <p:nvPr/>
        </p:nvGrpSpPr>
        <p:grpSpPr>
          <a:xfrm>
            <a:off x="5739372" y="3900660"/>
            <a:ext cx="1080000" cy="1430518"/>
            <a:chOff x="5739372" y="3900660"/>
            <a:chExt cx="1080000" cy="1430518"/>
          </a:xfrm>
        </p:grpSpPr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38172028-3A8D-6746-94E9-66FDA2A97EB2}"/>
                </a:ext>
              </a:extLst>
            </p:cNvPr>
            <p:cNvSpPr/>
            <p:nvPr/>
          </p:nvSpPr>
          <p:spPr>
            <a:xfrm>
              <a:off x="5739372" y="3900660"/>
              <a:ext cx="1080000" cy="1080000"/>
            </a:xfrm>
            <a:prstGeom prst="rect">
              <a:avLst/>
            </a:prstGeom>
            <a:solidFill>
              <a:srgbClr val="B4D7A5"/>
            </a:solidFill>
            <a:ln>
              <a:solidFill>
                <a:srgbClr val="B4D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B4EFAE26-77E1-A645-8D47-4E91AA5ED193}"/>
                </a:ext>
              </a:extLst>
            </p:cNvPr>
            <p:cNvSpPr/>
            <p:nvPr/>
          </p:nvSpPr>
          <p:spPr>
            <a:xfrm>
              <a:off x="6056872" y="395781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7" name="矩形 116">
              <a:extLst>
                <a:ext uri="{FF2B5EF4-FFF2-40B4-BE49-F238E27FC236}">
                  <a16:creationId xmlns:a16="http://schemas.microsoft.com/office/drawing/2014/main" id="{F48B65CB-B627-FC46-89E0-F2A8D4BA6B89}"/>
                </a:ext>
              </a:extLst>
            </p:cNvPr>
            <p:cNvSpPr/>
            <p:nvPr/>
          </p:nvSpPr>
          <p:spPr>
            <a:xfrm>
              <a:off x="6579384" y="3957811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A1FF0AAE-0D24-2447-98F8-58ACA3B77964}"/>
                </a:ext>
              </a:extLst>
            </p:cNvPr>
            <p:cNvSpPr/>
            <p:nvPr/>
          </p:nvSpPr>
          <p:spPr>
            <a:xfrm>
              <a:off x="5795616" y="421615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A3B422DC-D9C0-0941-8A73-81F8205DCCC6}"/>
                </a:ext>
              </a:extLst>
            </p:cNvPr>
            <p:cNvSpPr/>
            <p:nvPr/>
          </p:nvSpPr>
          <p:spPr>
            <a:xfrm>
              <a:off x="6579384" y="4216159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2B771669-33F7-CB4D-B7B4-1ECA52931794}"/>
                </a:ext>
              </a:extLst>
            </p:cNvPr>
            <p:cNvSpPr/>
            <p:nvPr/>
          </p:nvSpPr>
          <p:spPr>
            <a:xfrm>
              <a:off x="5795616" y="447450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855515AA-71B6-4A42-9B10-D0387B6D0F54}"/>
                </a:ext>
              </a:extLst>
            </p:cNvPr>
            <p:cNvSpPr/>
            <p:nvPr/>
          </p:nvSpPr>
          <p:spPr>
            <a:xfrm>
              <a:off x="6056872" y="4474507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F7A5A87C-707B-224D-A83A-F8DC68D27894}"/>
                </a:ext>
              </a:extLst>
            </p:cNvPr>
            <p:cNvSpPr/>
            <p:nvPr/>
          </p:nvSpPr>
          <p:spPr>
            <a:xfrm>
              <a:off x="5795616" y="473285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DB276B95-5732-DC4D-9737-055B2155E6AB}"/>
                </a:ext>
              </a:extLst>
            </p:cNvPr>
            <p:cNvSpPr/>
            <p:nvPr/>
          </p:nvSpPr>
          <p:spPr>
            <a:xfrm>
              <a:off x="6056872" y="473285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9C65F5E1-1F0E-A541-903E-5FAA351577EA}"/>
                </a:ext>
              </a:extLst>
            </p:cNvPr>
            <p:cNvSpPr/>
            <p:nvPr/>
          </p:nvSpPr>
          <p:spPr>
            <a:xfrm>
              <a:off x="6318128" y="473285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26" name="椭圆 125">
              <a:extLst>
                <a:ext uri="{FF2B5EF4-FFF2-40B4-BE49-F238E27FC236}">
                  <a16:creationId xmlns:a16="http://schemas.microsoft.com/office/drawing/2014/main" id="{FF88DB93-CA17-5043-BD77-CC71D221041F}"/>
                </a:ext>
              </a:extLst>
            </p:cNvPr>
            <p:cNvSpPr/>
            <p:nvPr/>
          </p:nvSpPr>
          <p:spPr>
            <a:xfrm>
              <a:off x="5795616" y="3957811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椭圆 127">
              <a:extLst>
                <a:ext uri="{FF2B5EF4-FFF2-40B4-BE49-F238E27FC236}">
                  <a16:creationId xmlns:a16="http://schemas.microsoft.com/office/drawing/2014/main" id="{D7190476-00E8-4F43-8667-4697B77211AF}"/>
                </a:ext>
              </a:extLst>
            </p:cNvPr>
            <p:cNvSpPr/>
            <p:nvPr/>
          </p:nvSpPr>
          <p:spPr>
            <a:xfrm>
              <a:off x="6056872" y="421270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70D3AFCD-5E37-5C41-A3CC-0F0A0347931A}"/>
                </a:ext>
              </a:extLst>
            </p:cNvPr>
            <p:cNvSpPr/>
            <p:nvPr/>
          </p:nvSpPr>
          <p:spPr>
            <a:xfrm>
              <a:off x="6579384" y="473045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C752CE7D-1384-6144-90A5-5414622EE931}"/>
                </a:ext>
              </a:extLst>
            </p:cNvPr>
            <p:cNvSpPr txBox="1"/>
            <p:nvPr/>
          </p:nvSpPr>
          <p:spPr>
            <a:xfrm>
              <a:off x="6146872" y="5023401"/>
              <a:ext cx="439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kumimoji="1" lang="en-US" altLang="zh-CN" sz="140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1" lang="en-US" altLang="zh-CN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zh-CN" altLang="en-US" sz="14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椭圆 133">
              <a:extLst>
                <a:ext uri="{FF2B5EF4-FFF2-40B4-BE49-F238E27FC236}">
                  <a16:creationId xmlns:a16="http://schemas.microsoft.com/office/drawing/2014/main" id="{2FD6FFF7-1848-FE43-B84B-23BB598FE246}"/>
                </a:ext>
              </a:extLst>
            </p:cNvPr>
            <p:cNvSpPr/>
            <p:nvPr/>
          </p:nvSpPr>
          <p:spPr>
            <a:xfrm>
              <a:off x="6322653" y="4473309"/>
              <a:ext cx="180000" cy="1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zh-CN" alt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6656E734-6AA8-1943-964F-9F77D1AAC037}"/>
                </a:ext>
              </a:extLst>
            </p:cNvPr>
            <p:cNvSpPr/>
            <p:nvPr/>
          </p:nvSpPr>
          <p:spPr>
            <a:xfrm>
              <a:off x="6318534" y="3962442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8F4C56AF-631D-584F-BE33-3125808FB556}"/>
                </a:ext>
              </a:extLst>
            </p:cNvPr>
            <p:cNvSpPr/>
            <p:nvPr/>
          </p:nvSpPr>
          <p:spPr>
            <a:xfrm>
              <a:off x="6318103" y="4216278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9E5AD78F-488E-DD41-B8C0-F7A675E2BDDE}"/>
                </a:ext>
              </a:extLst>
            </p:cNvPr>
            <p:cNvSpPr/>
            <p:nvPr/>
          </p:nvSpPr>
          <p:spPr>
            <a:xfrm>
              <a:off x="6574177" y="4478795"/>
              <a:ext cx="180000" cy="1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138" name="文本框 137">
            <a:extLst>
              <a:ext uri="{FF2B5EF4-FFF2-40B4-BE49-F238E27FC236}">
                <a16:creationId xmlns:a16="http://schemas.microsoft.com/office/drawing/2014/main" id="{DA2B8DC9-031C-A84E-A076-D21E02D95221}"/>
              </a:ext>
            </a:extLst>
          </p:cNvPr>
          <p:cNvSpPr txBox="1"/>
          <p:nvPr/>
        </p:nvSpPr>
        <p:spPr>
          <a:xfrm>
            <a:off x="9848139" y="5021819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kumimoji="1"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5A45252-32DE-DC41-BF9C-1AC8EBA36394}"/>
                  </a:ext>
                </a:extLst>
              </p:cNvPr>
              <p:cNvSpPr txBox="1"/>
              <p:nvPr/>
            </p:nvSpPr>
            <p:spPr>
              <a:xfrm>
                <a:off x="8391702" y="4254209"/>
                <a:ext cx="2356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D5A45252-32DE-DC41-BF9C-1AC8EBA36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1702" y="4254209"/>
                <a:ext cx="235641" cy="276999"/>
              </a:xfrm>
              <a:prstGeom prst="rect">
                <a:avLst/>
              </a:prstGeom>
              <a:blipFill>
                <a:blip r:embed="rId4"/>
                <a:stretch>
                  <a:fillRect l="-5000" r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文本框 139">
            <a:extLst>
              <a:ext uri="{FF2B5EF4-FFF2-40B4-BE49-F238E27FC236}">
                <a16:creationId xmlns:a16="http://schemas.microsoft.com/office/drawing/2014/main" id="{7063E3AB-C1B1-D14D-9256-05BE2AB47B18}"/>
              </a:ext>
            </a:extLst>
          </p:cNvPr>
          <p:cNvSpPr txBox="1"/>
          <p:nvPr/>
        </p:nvSpPr>
        <p:spPr>
          <a:xfrm>
            <a:off x="8629190" y="4638746"/>
            <a:ext cx="1007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_colidx</a:t>
            </a:r>
            <a:endParaRPr kumimoji="1"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矩形 140">
            <a:extLst>
              <a:ext uri="{FF2B5EF4-FFF2-40B4-BE49-F238E27FC236}">
                <a16:creationId xmlns:a16="http://schemas.microsoft.com/office/drawing/2014/main" id="{C4F907CE-F453-864D-BB89-65CC1A3B38FE}"/>
              </a:ext>
            </a:extLst>
          </p:cNvPr>
          <p:cNvSpPr/>
          <p:nvPr/>
        </p:nvSpPr>
        <p:spPr>
          <a:xfrm>
            <a:off x="9636197" y="4641034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矩形 141">
            <a:extLst>
              <a:ext uri="{FF2B5EF4-FFF2-40B4-BE49-F238E27FC236}">
                <a16:creationId xmlns:a16="http://schemas.microsoft.com/office/drawing/2014/main" id="{82FD6C7F-7250-A841-AFDD-8872152CF50C}"/>
              </a:ext>
            </a:extLst>
          </p:cNvPr>
          <p:cNvSpPr/>
          <p:nvPr/>
        </p:nvSpPr>
        <p:spPr>
          <a:xfrm>
            <a:off x="9906197" y="4641034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8001BB76-B85D-994F-8EB7-896B69FD5D93}"/>
              </a:ext>
            </a:extLst>
          </p:cNvPr>
          <p:cNvSpPr/>
          <p:nvPr/>
        </p:nvSpPr>
        <p:spPr>
          <a:xfrm>
            <a:off x="10176197" y="4641034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119D7747-E995-4347-97EB-5F78ABCAE32F}"/>
              </a:ext>
            </a:extLst>
          </p:cNvPr>
          <p:cNvSpPr/>
          <p:nvPr/>
        </p:nvSpPr>
        <p:spPr>
          <a:xfrm>
            <a:off x="10446197" y="4640459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矩形 144">
            <a:extLst>
              <a:ext uri="{FF2B5EF4-FFF2-40B4-BE49-F238E27FC236}">
                <a16:creationId xmlns:a16="http://schemas.microsoft.com/office/drawing/2014/main" id="{BD0C7808-9BEF-2C47-8F43-EEB9B92D1359}"/>
              </a:ext>
            </a:extLst>
          </p:cNvPr>
          <p:cNvSpPr/>
          <p:nvPr/>
        </p:nvSpPr>
        <p:spPr>
          <a:xfrm>
            <a:off x="10716197" y="4640459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矩形 145">
            <a:extLst>
              <a:ext uri="{FF2B5EF4-FFF2-40B4-BE49-F238E27FC236}">
                <a16:creationId xmlns:a16="http://schemas.microsoft.com/office/drawing/2014/main" id="{0A1419F5-C782-8947-9474-E188F89E56BE}"/>
              </a:ext>
            </a:extLst>
          </p:cNvPr>
          <p:cNvSpPr/>
          <p:nvPr/>
        </p:nvSpPr>
        <p:spPr>
          <a:xfrm>
            <a:off x="10986197" y="4638746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AD075F3E-9B9C-D24B-9717-6E9B278663A2}"/>
              </a:ext>
            </a:extLst>
          </p:cNvPr>
          <p:cNvSpPr txBox="1"/>
          <p:nvPr/>
        </p:nvSpPr>
        <p:spPr>
          <a:xfrm>
            <a:off x="8625099" y="4127298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kumimoji="1" lang="en-US" altLang="zh-CN" sz="1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_val</a:t>
            </a:r>
            <a:endParaRPr kumimoji="1" lang="zh-CN" alt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矩形 148">
            <a:extLst>
              <a:ext uri="{FF2B5EF4-FFF2-40B4-BE49-F238E27FC236}">
                <a16:creationId xmlns:a16="http://schemas.microsoft.com/office/drawing/2014/main" id="{7416609D-6DE6-5E49-82B3-809D74E875EA}"/>
              </a:ext>
            </a:extLst>
          </p:cNvPr>
          <p:cNvSpPr/>
          <p:nvPr/>
        </p:nvSpPr>
        <p:spPr>
          <a:xfrm>
            <a:off x="9629238" y="4130767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:a16="http://schemas.microsoft.com/office/drawing/2014/main" id="{0360C3A6-E6EA-5842-A3AB-1D6E6E7AEE9D}"/>
              </a:ext>
            </a:extLst>
          </p:cNvPr>
          <p:cNvSpPr/>
          <p:nvPr/>
        </p:nvSpPr>
        <p:spPr>
          <a:xfrm>
            <a:off x="9899238" y="4130767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矩形 150">
            <a:extLst>
              <a:ext uri="{FF2B5EF4-FFF2-40B4-BE49-F238E27FC236}">
                <a16:creationId xmlns:a16="http://schemas.microsoft.com/office/drawing/2014/main" id="{FB053BC4-9966-3345-94D8-802C904CB5DC}"/>
              </a:ext>
            </a:extLst>
          </p:cNvPr>
          <p:cNvSpPr/>
          <p:nvPr/>
        </p:nvSpPr>
        <p:spPr>
          <a:xfrm>
            <a:off x="10169238" y="4130767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矩形 151">
            <a:extLst>
              <a:ext uri="{FF2B5EF4-FFF2-40B4-BE49-F238E27FC236}">
                <a16:creationId xmlns:a16="http://schemas.microsoft.com/office/drawing/2014/main" id="{EAA4EFF7-3E2F-7A4F-867D-C549A6C28074}"/>
              </a:ext>
            </a:extLst>
          </p:cNvPr>
          <p:cNvSpPr/>
          <p:nvPr/>
        </p:nvSpPr>
        <p:spPr>
          <a:xfrm>
            <a:off x="10439238" y="4130767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矩形 152">
            <a:extLst>
              <a:ext uri="{FF2B5EF4-FFF2-40B4-BE49-F238E27FC236}">
                <a16:creationId xmlns:a16="http://schemas.microsoft.com/office/drawing/2014/main" id="{1B473B83-9C76-304A-B258-A4DC9FBECF0A}"/>
              </a:ext>
            </a:extLst>
          </p:cNvPr>
          <p:cNvSpPr/>
          <p:nvPr/>
        </p:nvSpPr>
        <p:spPr>
          <a:xfrm>
            <a:off x="10709238" y="4130767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矩形 153">
            <a:extLst>
              <a:ext uri="{FF2B5EF4-FFF2-40B4-BE49-F238E27FC236}">
                <a16:creationId xmlns:a16="http://schemas.microsoft.com/office/drawing/2014/main" id="{6530C82B-8BD8-8C45-9B5E-9E2193F8FDE2}"/>
              </a:ext>
            </a:extLst>
          </p:cNvPr>
          <p:cNvSpPr/>
          <p:nvPr/>
        </p:nvSpPr>
        <p:spPr>
          <a:xfrm>
            <a:off x="10979238" y="4129054"/>
            <a:ext cx="270000" cy="270000"/>
          </a:xfrm>
          <a:prstGeom prst="rect">
            <a:avLst/>
          </a:prstGeom>
          <a:solidFill>
            <a:srgbClr val="F9AA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62F4BBBD-C444-8A41-9931-1CBF284D5C35}"/>
              </a:ext>
            </a:extLst>
          </p:cNvPr>
          <p:cNvSpPr/>
          <p:nvPr/>
        </p:nvSpPr>
        <p:spPr>
          <a:xfrm>
            <a:off x="9652058" y="4161124"/>
            <a:ext cx="21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014D53B-3AF6-3145-84F9-D3D50FF277A7}"/>
              </a:ext>
            </a:extLst>
          </p:cNvPr>
          <p:cNvSpPr txBox="1"/>
          <p:nvPr/>
        </p:nvSpPr>
        <p:spPr>
          <a:xfrm>
            <a:off x="9570322" y="413254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92F15D8B-D48B-3444-8A32-A360A13E1BCD}"/>
              </a:ext>
            </a:extLst>
          </p:cNvPr>
          <p:cNvSpPr txBox="1"/>
          <p:nvPr/>
        </p:nvSpPr>
        <p:spPr>
          <a:xfrm>
            <a:off x="9843628" y="4141512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椭圆 156">
            <a:extLst>
              <a:ext uri="{FF2B5EF4-FFF2-40B4-BE49-F238E27FC236}">
                <a16:creationId xmlns:a16="http://schemas.microsoft.com/office/drawing/2014/main" id="{71B2721F-F3F1-2043-884C-34A64AB0EE5C}"/>
              </a:ext>
            </a:extLst>
          </p:cNvPr>
          <p:cNvSpPr/>
          <p:nvPr/>
        </p:nvSpPr>
        <p:spPr>
          <a:xfrm>
            <a:off x="9919534" y="4163831"/>
            <a:ext cx="21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8" name="椭圆 157">
            <a:extLst>
              <a:ext uri="{FF2B5EF4-FFF2-40B4-BE49-F238E27FC236}">
                <a16:creationId xmlns:a16="http://schemas.microsoft.com/office/drawing/2014/main" id="{B660AF24-EAE7-9F4A-9F99-AF17FCF842B8}"/>
              </a:ext>
            </a:extLst>
          </p:cNvPr>
          <p:cNvSpPr/>
          <p:nvPr/>
        </p:nvSpPr>
        <p:spPr>
          <a:xfrm>
            <a:off x="10186888" y="4163831"/>
            <a:ext cx="21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9" name="椭圆 158">
            <a:extLst>
              <a:ext uri="{FF2B5EF4-FFF2-40B4-BE49-F238E27FC236}">
                <a16:creationId xmlns:a16="http://schemas.microsoft.com/office/drawing/2014/main" id="{6BD719C8-5EA5-434B-9E42-55459DF46D95}"/>
              </a:ext>
            </a:extLst>
          </p:cNvPr>
          <p:cNvSpPr/>
          <p:nvPr/>
        </p:nvSpPr>
        <p:spPr>
          <a:xfrm>
            <a:off x="10464906" y="4163831"/>
            <a:ext cx="21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0" name="椭圆 159">
            <a:extLst>
              <a:ext uri="{FF2B5EF4-FFF2-40B4-BE49-F238E27FC236}">
                <a16:creationId xmlns:a16="http://schemas.microsoft.com/office/drawing/2014/main" id="{73D29690-5006-D843-8AB2-5BC70D9A687C}"/>
              </a:ext>
            </a:extLst>
          </p:cNvPr>
          <p:cNvSpPr/>
          <p:nvPr/>
        </p:nvSpPr>
        <p:spPr>
          <a:xfrm>
            <a:off x="10736238" y="4163994"/>
            <a:ext cx="21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1" name="椭圆 160">
            <a:extLst>
              <a:ext uri="{FF2B5EF4-FFF2-40B4-BE49-F238E27FC236}">
                <a16:creationId xmlns:a16="http://schemas.microsoft.com/office/drawing/2014/main" id="{A145A3E9-3499-5F45-8778-597805DB9BB5}"/>
              </a:ext>
            </a:extLst>
          </p:cNvPr>
          <p:cNvSpPr/>
          <p:nvPr/>
        </p:nvSpPr>
        <p:spPr>
          <a:xfrm>
            <a:off x="10996888" y="4161124"/>
            <a:ext cx="216000" cy="21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65878FF9-C816-B942-85DE-E4032F8A6A51}"/>
              </a:ext>
            </a:extLst>
          </p:cNvPr>
          <p:cNvSpPr txBox="1"/>
          <p:nvPr/>
        </p:nvSpPr>
        <p:spPr>
          <a:xfrm>
            <a:off x="10113505" y="4120363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2c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737C5201-C691-8842-9528-BE3BCF9B5607}"/>
              </a:ext>
            </a:extLst>
          </p:cNvPr>
          <p:cNvSpPr txBox="1"/>
          <p:nvPr/>
        </p:nvSpPr>
        <p:spPr>
          <a:xfrm>
            <a:off x="10408499" y="413062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3d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文本框 164">
            <a:extLst>
              <a:ext uri="{FF2B5EF4-FFF2-40B4-BE49-F238E27FC236}">
                <a16:creationId xmlns:a16="http://schemas.microsoft.com/office/drawing/2014/main" id="{9251C8B0-881C-654B-B135-C83F389D2C6C}"/>
              </a:ext>
            </a:extLst>
          </p:cNvPr>
          <p:cNvSpPr txBox="1"/>
          <p:nvPr/>
        </p:nvSpPr>
        <p:spPr>
          <a:xfrm>
            <a:off x="10677881" y="413062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3e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4CE045FC-85AE-5742-9142-800F8CC65E60}"/>
              </a:ext>
            </a:extLst>
          </p:cNvPr>
          <p:cNvSpPr txBox="1"/>
          <p:nvPr/>
        </p:nvSpPr>
        <p:spPr>
          <a:xfrm>
            <a:off x="10935879" y="4119096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4f</a:t>
            </a:r>
            <a:endParaRPr kumimoji="1"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DF62DCA8-AB5B-C848-84E8-6F38B66474B2}"/>
              </a:ext>
            </a:extLst>
          </p:cNvPr>
          <p:cNvSpPr/>
          <p:nvPr/>
        </p:nvSpPr>
        <p:spPr>
          <a:xfrm>
            <a:off x="2818573" y="4672574"/>
            <a:ext cx="4737888" cy="1350165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Not allocating very large temporary space! 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3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" grpId="0"/>
      <p:bldP spid="132" grpId="0"/>
      <p:bldP spid="138" grpId="0"/>
      <p:bldP spid="34" grpId="0"/>
      <p:bldP spid="140" grpId="0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8" grpId="0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36" grpId="0" animBg="1"/>
      <p:bldP spid="37" grpId="0"/>
      <p:bldP spid="155" grpId="0"/>
      <p:bldP spid="157" grpId="0" animBg="1"/>
      <p:bldP spid="158" grpId="0" animBg="1"/>
      <p:bldP spid="159" grpId="0" animBg="1"/>
      <p:bldP spid="160" grpId="0" animBg="1"/>
      <p:bldP spid="161" grpId="0" animBg="1"/>
      <p:bldP spid="163" grpId="0"/>
      <p:bldP spid="164" grpId="0"/>
      <p:bldP spid="165" grpId="0"/>
      <p:bldP spid="166" grpId="0"/>
      <p:bldP spid="16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37</a:t>
            </a:fld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354EC4D-D24D-A044-8EE4-7C3A4FE83CF3}"/>
              </a:ext>
            </a:extLst>
          </p:cNvPr>
          <p:cNvSpPr txBox="1"/>
          <p:nvPr/>
        </p:nvSpPr>
        <p:spPr>
          <a:xfrm>
            <a:off x="6846853" y="3840598"/>
            <a:ext cx="170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右箭头 67">
            <a:extLst>
              <a:ext uri="{FF2B5EF4-FFF2-40B4-BE49-F238E27FC236}">
                <a16:creationId xmlns:a16="http://schemas.microsoft.com/office/drawing/2014/main" id="{11798907-2F3D-3F43-BA9B-7737AF5900A0}"/>
              </a:ext>
            </a:extLst>
          </p:cNvPr>
          <p:cNvSpPr/>
          <p:nvPr/>
        </p:nvSpPr>
        <p:spPr>
          <a:xfrm>
            <a:off x="5977050" y="3928499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" name="右箭头 26">
            <a:extLst>
              <a:ext uri="{FF2B5EF4-FFF2-40B4-BE49-F238E27FC236}">
                <a16:creationId xmlns:a16="http://schemas.microsoft.com/office/drawing/2014/main" id="{986AD2F5-3BD7-A14A-BFD4-C89387F4401B}"/>
              </a:ext>
            </a:extLst>
          </p:cNvPr>
          <p:cNvSpPr/>
          <p:nvPr/>
        </p:nvSpPr>
        <p:spPr>
          <a:xfrm>
            <a:off x="3419129" y="3926062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右箭头 27">
            <a:extLst>
              <a:ext uri="{FF2B5EF4-FFF2-40B4-BE49-F238E27FC236}">
                <a16:creationId xmlns:a16="http://schemas.microsoft.com/office/drawing/2014/main" id="{20F61032-3778-CD4E-B9F7-C0E82AD48BD4}"/>
              </a:ext>
            </a:extLst>
          </p:cNvPr>
          <p:cNvSpPr/>
          <p:nvPr/>
        </p:nvSpPr>
        <p:spPr>
          <a:xfrm>
            <a:off x="8850735" y="3926062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A70DE5-838C-1940-B4C1-73725D84EEAA}"/>
              </a:ext>
            </a:extLst>
          </p:cNvPr>
          <p:cNvSpPr txBox="1"/>
          <p:nvPr/>
        </p:nvSpPr>
        <p:spPr>
          <a:xfrm>
            <a:off x="4094865" y="3717487"/>
            <a:ext cx="1688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Tiled data structure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46BB45F-AB10-6D48-8866-63BD37F42618}"/>
              </a:ext>
            </a:extLst>
          </p:cNvPr>
          <p:cNvSpPr txBox="1"/>
          <p:nvPr/>
        </p:nvSpPr>
        <p:spPr>
          <a:xfrm>
            <a:off x="1226686" y="3213402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Load imbalance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6E566EE-A641-BB4E-B37F-2F7A04C1B7C1}"/>
              </a:ext>
            </a:extLst>
          </p:cNvPr>
          <p:cNvSpPr txBox="1"/>
          <p:nvPr/>
        </p:nvSpPr>
        <p:spPr>
          <a:xfrm>
            <a:off x="1005433" y="3840598"/>
            <a:ext cx="238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Unknown size of </a:t>
            </a:r>
            <a:r>
              <a:rPr lang="en" altLang="zh-CN" sz="2000" dirty="0">
                <a:latin typeface="Arial" panose="020B0604020202020204" pitchFamily="34" charset="0"/>
              </a:rPr>
              <a:t>𝐶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F515393-90FB-BC4E-A326-A5F1E6CC8C36}"/>
              </a:ext>
            </a:extLst>
          </p:cNvPr>
          <p:cNvSpPr txBox="1"/>
          <p:nvPr/>
        </p:nvSpPr>
        <p:spPr>
          <a:xfrm>
            <a:off x="913345" y="4467794"/>
            <a:ext cx="263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Sparse accumulator selection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E540CCD-0538-674F-A6C5-FA2934D71CE5}"/>
              </a:ext>
            </a:extLst>
          </p:cNvPr>
          <p:cNvSpPr/>
          <p:nvPr/>
        </p:nvSpPr>
        <p:spPr>
          <a:xfrm>
            <a:off x="1339947" y="2123075"/>
            <a:ext cx="1697894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34DE67E-4796-374A-9E68-E8E29236FEE1}"/>
              </a:ext>
            </a:extLst>
          </p:cNvPr>
          <p:cNvSpPr/>
          <p:nvPr/>
        </p:nvSpPr>
        <p:spPr>
          <a:xfrm>
            <a:off x="4313207" y="2119442"/>
            <a:ext cx="1258280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A016DCE-A6C7-A24D-B845-1786F9B409EB}"/>
              </a:ext>
            </a:extLst>
          </p:cNvPr>
          <p:cNvSpPr/>
          <p:nvPr/>
        </p:nvSpPr>
        <p:spPr>
          <a:xfrm>
            <a:off x="6915160" y="2119441"/>
            <a:ext cx="1564619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09668F1-AA1D-764F-B81E-0B6A14DDED4D}"/>
              </a:ext>
            </a:extLst>
          </p:cNvPr>
          <p:cNvSpPr/>
          <p:nvPr/>
        </p:nvSpPr>
        <p:spPr>
          <a:xfrm>
            <a:off x="9903641" y="2119441"/>
            <a:ext cx="1367750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4E6621B-F179-BD45-8AD7-EFDE7CEDDCC5}"/>
              </a:ext>
            </a:extLst>
          </p:cNvPr>
          <p:cNvSpPr/>
          <p:nvPr/>
        </p:nvSpPr>
        <p:spPr>
          <a:xfrm flipH="1" flipV="1">
            <a:off x="1005431" y="1982063"/>
            <a:ext cx="8580781" cy="3717070"/>
          </a:xfrm>
          <a:prstGeom prst="rect">
            <a:avLst/>
          </a:prstGeom>
          <a:solidFill>
            <a:schemeClr val="bg1">
              <a:alpha val="778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89AC6CA-1AC4-854A-A428-B6558E677A7F}"/>
              </a:ext>
            </a:extLst>
          </p:cNvPr>
          <p:cNvSpPr txBox="1"/>
          <p:nvPr/>
        </p:nvSpPr>
        <p:spPr>
          <a:xfrm>
            <a:off x="9586214" y="3722588"/>
            <a:ext cx="200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evaluation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43EEAAC-2EFE-3E4E-AB3E-B9A02211F6EB}"/>
              </a:ext>
            </a:extLst>
          </p:cNvPr>
          <p:cNvSpPr txBox="1"/>
          <p:nvPr/>
        </p:nvSpPr>
        <p:spPr>
          <a:xfrm>
            <a:off x="248569" y="75631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478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38</a:t>
            </a:fld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DC0E47F-6B3C-294D-8917-B1C76053177A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1" name="灯片编号占位符 1">
            <a:extLst>
              <a:ext uri="{FF2B5EF4-FFF2-40B4-BE49-F238E27FC236}">
                <a16:creationId xmlns:a16="http://schemas.microsoft.com/office/drawing/2014/main" id="{938F9F8C-1E4F-E848-A2C1-B66956682F02}"/>
              </a:ext>
            </a:extLst>
          </p:cNvPr>
          <p:cNvSpPr txBox="1">
            <a:spLocks/>
          </p:cNvSpPr>
          <p:nvPr/>
        </p:nvSpPr>
        <p:spPr>
          <a:xfrm>
            <a:off x="6933503" y="453417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AF8E1-C54A-C845-8412-80196B186597}" type="slidenum">
              <a:rPr kumimoji="1" lang="zh-CN" altLang="en-US" smtClean="0"/>
              <a:pPr/>
              <a:t>38</a:t>
            </a:fld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6D01900-2760-B54A-9181-B1F6AC6837A9}"/>
              </a:ext>
            </a:extLst>
          </p:cNvPr>
          <p:cNvSpPr txBox="1"/>
          <p:nvPr/>
        </p:nvSpPr>
        <p:spPr>
          <a:xfrm>
            <a:off x="248569" y="75631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</p:txBody>
      </p: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1381F13B-F4FD-0B4F-B45F-008FEE575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31319"/>
              </p:ext>
            </p:extLst>
          </p:nvPr>
        </p:nvGraphicFramePr>
        <p:xfrm>
          <a:off x="2946744" y="2125624"/>
          <a:ext cx="578787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3398">
                  <a:extLst>
                    <a:ext uri="{9D8B030D-6E8A-4147-A177-3AD203B41FA5}">
                      <a16:colId xmlns:a16="http://schemas.microsoft.com/office/drawing/2014/main" val="3548769311"/>
                    </a:ext>
                  </a:extLst>
                </a:gridCol>
                <a:gridCol w="2734478">
                  <a:extLst>
                    <a:ext uri="{9D8B030D-6E8A-4147-A177-3AD203B41FA5}">
                      <a16:colId xmlns:a16="http://schemas.microsoft.com/office/drawing/2014/main" val="7508627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Experimental platforms</a:t>
                      </a:r>
                      <a:endParaRPr lang="zh-CN" altLang="en-US" sz="2000" b="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Six algorithms</a:t>
                      </a:r>
                      <a:endParaRPr lang="zh-CN" altLang="en-US" sz="2000" b="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4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598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RTX 3060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Ampere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3584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CUDA cores @ 1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.78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Hz,</a:t>
                      </a:r>
                      <a:r>
                        <a:rPr lang="en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12 GB GDDR6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B/W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360.0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cuSPARSE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74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bhSPARSE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3365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4.11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NSPARSE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03460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RTX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3090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Ampere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en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10,496 CUDA cores 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1.70G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Hz, </a:t>
                      </a:r>
                      <a:r>
                        <a:rPr lang="en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GB GDDR6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B/W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936.2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spECK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3411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12.78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tSparse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635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TileSpGEMM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(our work)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767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88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39</a:t>
            </a:fld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DC0E47F-6B3C-294D-8917-B1C76053177A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EB3024F-63A5-7C44-8FA4-041620FD39A2}"/>
              </a:ext>
            </a:extLst>
          </p:cNvPr>
          <p:cNvSpPr/>
          <p:nvPr/>
        </p:nvSpPr>
        <p:spPr>
          <a:xfrm>
            <a:off x="1474530" y="2120900"/>
            <a:ext cx="5973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142 sparse square matrices in the SuiteSparse Matrix Collection</a:t>
            </a:r>
            <a:r>
              <a:rPr lang="en-US" altLang="zh-CN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requiring no less than one billion floating point operations when both</a:t>
            </a:r>
            <a:r>
              <a:rPr lang="en-US" altLang="zh-CN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" altLang="zh-CN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𝐶 =𝐴</a:t>
            </a:r>
            <a:r>
              <a:rPr lang="en" altLang="zh-CN" sz="2000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 </a:t>
            </a:r>
            <a:r>
              <a:rPr lang="en" altLang="zh-CN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and 𝐶 =𝐴𝐴</a:t>
            </a:r>
            <a:r>
              <a:rPr lang="en" altLang="zh-CN" sz="2000" i="1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en" altLang="zh-CN" sz="2000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" altLang="zh-CN" sz="2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en-US" sz="2000" baseline="300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9DF38F-0173-1348-8D88-A8B10084FF12}"/>
              </a:ext>
            </a:extLst>
          </p:cNvPr>
          <p:cNvSpPr/>
          <p:nvPr/>
        </p:nvSpPr>
        <p:spPr>
          <a:xfrm>
            <a:off x="1474530" y="4037025"/>
            <a:ext cx="5680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classic matrices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much sparse matrix research.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1557B059-B01D-AB44-8539-613C3B4329ED}"/>
              </a:ext>
            </a:extLst>
          </p:cNvPr>
          <p:cNvGrpSpPr/>
          <p:nvPr/>
        </p:nvGrpSpPr>
        <p:grpSpPr>
          <a:xfrm>
            <a:off x="7797800" y="1130300"/>
            <a:ext cx="3695700" cy="5016500"/>
            <a:chOff x="7797800" y="1130300"/>
            <a:chExt cx="3695700" cy="501650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68BF82CD-A6F0-C14A-BCE6-31105BC35E55}"/>
                </a:ext>
              </a:extLst>
            </p:cNvPr>
            <p:cNvSpPr/>
            <p:nvPr/>
          </p:nvSpPr>
          <p:spPr>
            <a:xfrm>
              <a:off x="7797800" y="1130300"/>
              <a:ext cx="3695700" cy="5016500"/>
            </a:xfrm>
            <a:prstGeom prst="rect">
              <a:avLst/>
            </a:prstGeom>
            <a:solidFill>
              <a:srgbClr val="004A9E"/>
            </a:solidFill>
            <a:ln>
              <a:solidFill>
                <a:srgbClr val="004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CDD9F12-A7E1-2A48-AB2B-63CCEF9E7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4440" y="1412848"/>
              <a:ext cx="720000" cy="72000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BBD2F5C8-EF43-C244-A95B-9C45F15A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7964" y="1427409"/>
              <a:ext cx="720000" cy="7200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B8948D5-9A55-D542-9CC1-12BCC37F9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9725" y="1436741"/>
              <a:ext cx="722300" cy="72000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641365A-D3C3-9547-A714-4EF69D5B0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9840" y="2595971"/>
              <a:ext cx="720000" cy="720000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3A6BD57-9BFE-3A4F-9CCE-E4C936F72D31}"/>
                </a:ext>
              </a:extLst>
            </p:cNvPr>
            <p:cNvSpPr txBox="1"/>
            <p:nvPr/>
          </p:nvSpPr>
          <p:spPr>
            <a:xfrm>
              <a:off x="8047379" y="2156741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" altLang="zh-CN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pdb1HYS</a:t>
              </a:r>
              <a:endParaRPr kumimoji="1" lang="zh-CN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24A5AB6-BC19-D94F-9B26-3823D882B711}"/>
                </a:ext>
              </a:extLst>
            </p:cNvPr>
            <p:cNvSpPr txBox="1"/>
            <p:nvPr/>
          </p:nvSpPr>
          <p:spPr>
            <a:xfrm>
              <a:off x="9318004" y="2156741"/>
              <a:ext cx="63991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consph</a:t>
              </a:r>
              <a:endParaRPr kumimoji="1" lang="zh-CN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5F6CC04B-10EB-5F48-A2E8-7206A830D875}"/>
                </a:ext>
              </a:extLst>
            </p:cNvPr>
            <p:cNvSpPr txBox="1"/>
            <p:nvPr/>
          </p:nvSpPr>
          <p:spPr>
            <a:xfrm>
              <a:off x="10535493" y="2156741"/>
              <a:ext cx="4507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cant</a:t>
              </a:r>
              <a:endParaRPr kumimoji="1" lang="zh-CN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8924EB8-9F45-AF4F-AAC0-B01CE1A5F8DB}"/>
                </a:ext>
              </a:extLst>
            </p:cNvPr>
            <p:cNvSpPr txBox="1"/>
            <p:nvPr/>
          </p:nvSpPr>
          <p:spPr>
            <a:xfrm>
              <a:off x="8205274" y="3345460"/>
              <a:ext cx="4748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pwtk</a:t>
              </a:r>
              <a:endParaRPr kumimoji="1" lang="zh-CN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92357038-1F72-6C45-8E54-42B461635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527" t="7407" r="17155" b="9722"/>
            <a:stretch/>
          </p:blipFill>
          <p:spPr>
            <a:xfrm>
              <a:off x="9282802" y="2594434"/>
              <a:ext cx="710322" cy="720000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8A8C8BBF-18A1-A244-9935-6F72B1A47D02}"/>
                </a:ext>
              </a:extLst>
            </p:cNvPr>
            <p:cNvSpPr txBox="1"/>
            <p:nvPr/>
          </p:nvSpPr>
          <p:spPr>
            <a:xfrm>
              <a:off x="9346056" y="3345460"/>
              <a:ext cx="5838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rma10</a:t>
              </a:r>
              <a:endParaRPr kumimoji="1" lang="zh-CN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08CE9D3E-E118-5749-A9E1-3525AF9F2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1527" t="7639" r="17155" b="9723"/>
            <a:stretch/>
          </p:blipFill>
          <p:spPr>
            <a:xfrm>
              <a:off x="10436086" y="2594434"/>
              <a:ext cx="712312" cy="720000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F873939-1284-3045-A80E-79434E67F7BA}"/>
                </a:ext>
              </a:extLst>
            </p:cNvPr>
            <p:cNvSpPr txBox="1"/>
            <p:nvPr/>
          </p:nvSpPr>
          <p:spPr>
            <a:xfrm>
              <a:off x="10184435" y="3345460"/>
              <a:ext cx="11528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" altLang="zh-CN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conf5_4-8x8-05</a:t>
              </a:r>
              <a:endParaRPr kumimoji="1" lang="zh-CN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986097AC-C6ED-7643-A10D-84780F2C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14440" y="3779094"/>
              <a:ext cx="720000" cy="720000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3EDBE12-A2EA-FF46-90EA-6AC11CF5E3D2}"/>
                </a:ext>
              </a:extLst>
            </p:cNvPr>
            <p:cNvSpPr txBox="1"/>
            <p:nvPr/>
          </p:nvSpPr>
          <p:spPr>
            <a:xfrm>
              <a:off x="8078763" y="4519618"/>
              <a:ext cx="742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shipsec1</a:t>
              </a:r>
              <a:endParaRPr kumimoji="1" lang="zh-CN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B5AD8F92-7D14-3647-AE12-39CD35766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1168" t="7639" r="17155" b="10512"/>
            <a:stretch/>
          </p:blipFill>
          <p:spPr>
            <a:xfrm>
              <a:off x="8097869" y="4938460"/>
              <a:ext cx="723405" cy="720000"/>
            </a:xfrm>
            <a:prstGeom prst="rect">
              <a:avLst/>
            </a:prstGeom>
          </p:spPr>
        </p:pic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D81DDF5A-A3C5-804E-9E87-776ACB5A4B97}"/>
                </a:ext>
              </a:extLst>
            </p:cNvPr>
            <p:cNvSpPr txBox="1"/>
            <p:nvPr/>
          </p:nvSpPr>
          <p:spPr>
            <a:xfrm>
              <a:off x="8071423" y="5681286"/>
              <a:ext cx="742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cop20_A</a:t>
              </a:r>
              <a:endParaRPr kumimoji="1" lang="zh-CN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1CF8BCCF-25CD-BA41-8FEA-A0B2EDE9D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1529" t="7406" r="17534" b="10649"/>
            <a:stretch/>
          </p:blipFill>
          <p:spPr>
            <a:xfrm>
              <a:off x="9277964" y="3780351"/>
              <a:ext cx="713898" cy="720000"/>
            </a:xfrm>
            <a:prstGeom prst="rect">
              <a:avLst/>
            </a:pr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7D143169-80BF-D744-90C3-601EB3493CE9}"/>
                </a:ext>
              </a:extLst>
            </p:cNvPr>
            <p:cNvSpPr txBox="1"/>
            <p:nvPr/>
          </p:nvSpPr>
          <p:spPr>
            <a:xfrm>
              <a:off x="8948239" y="4519618"/>
              <a:ext cx="13692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mac_econ_fwd500</a:t>
              </a:r>
              <a:endParaRPr kumimoji="1" lang="zh-CN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6B560CC8-1D8F-674C-AEDE-8B199C1B7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1701" t="7870" r="17535" b="10879"/>
            <a:stretch/>
          </p:blipFill>
          <p:spPr>
            <a:xfrm>
              <a:off x="10399725" y="3779094"/>
              <a:ext cx="717949" cy="720000"/>
            </a:xfrm>
            <a:prstGeom prst="rect">
              <a:avLst/>
            </a:prstGeom>
          </p:spPr>
        </p:pic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81E449C1-901D-C843-8602-0ED4F0B6C663}"/>
                </a:ext>
              </a:extLst>
            </p:cNvPr>
            <p:cNvSpPr txBox="1"/>
            <p:nvPr/>
          </p:nvSpPr>
          <p:spPr>
            <a:xfrm>
              <a:off x="10420986" y="4519618"/>
              <a:ext cx="7425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mc2depi</a:t>
              </a:r>
              <a:endParaRPr kumimoji="1" lang="zh-CN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287559AD-C9CA-B642-A60B-2B38B28A2E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21528" t="7638" r="17361" b="10649"/>
            <a:stretch/>
          </p:blipFill>
          <p:spPr>
            <a:xfrm>
              <a:off x="9273902" y="4938460"/>
              <a:ext cx="717960" cy="720000"/>
            </a:xfrm>
            <a:prstGeom prst="rect">
              <a:avLst/>
            </a:prstGeom>
          </p:spPr>
        </p:pic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A9C058FE-339E-DD45-BB10-E2860DF188B3}"/>
                </a:ext>
              </a:extLst>
            </p:cNvPr>
            <p:cNvSpPr txBox="1"/>
            <p:nvPr/>
          </p:nvSpPr>
          <p:spPr>
            <a:xfrm>
              <a:off x="9356203" y="5681286"/>
              <a:ext cx="6238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scircuit</a:t>
              </a:r>
              <a:endParaRPr kumimoji="1" lang="zh-CN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EBB867F7-75EA-C749-9F46-F48974F65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399725" y="4937138"/>
              <a:ext cx="715944" cy="720000"/>
            </a:xfrm>
            <a:prstGeom prst="rect">
              <a:avLst/>
            </a:prstGeom>
          </p:spPr>
        </p:pic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0D34F31C-89A4-2246-869D-1EE456734D7E}"/>
                </a:ext>
              </a:extLst>
            </p:cNvPr>
            <p:cNvSpPr txBox="1"/>
            <p:nvPr/>
          </p:nvSpPr>
          <p:spPr>
            <a:xfrm>
              <a:off x="10295951" y="5681286"/>
              <a:ext cx="9925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webbase-1M</a:t>
              </a:r>
              <a:endParaRPr kumimoji="1" lang="zh-CN" alt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B6C51DCB-A5A8-4F45-B213-87E99256222A}"/>
              </a:ext>
            </a:extLst>
          </p:cNvPr>
          <p:cNvSpPr txBox="1"/>
          <p:nvPr/>
        </p:nvSpPr>
        <p:spPr>
          <a:xfrm>
            <a:off x="248569" y="75631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263586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86">
            <a:extLst>
              <a:ext uri="{FF2B5EF4-FFF2-40B4-BE49-F238E27FC236}">
                <a16:creationId xmlns:a16="http://schemas.microsoft.com/office/drawing/2014/main" id="{EF404712-C6CF-A641-BF6F-7573346FDE44}"/>
              </a:ext>
            </a:extLst>
          </p:cNvPr>
          <p:cNvSpPr>
            <a:spLocks noChangeAspect="1"/>
          </p:cNvSpPr>
          <p:nvPr/>
        </p:nvSpPr>
        <p:spPr>
          <a:xfrm>
            <a:off x="9472755" y="2512406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8" name="Rectangle 85">
            <a:extLst>
              <a:ext uri="{FF2B5EF4-FFF2-40B4-BE49-F238E27FC236}">
                <a16:creationId xmlns:a16="http://schemas.microsoft.com/office/drawing/2014/main" id="{70845994-29E0-BE4F-B992-73EE6F018C2E}"/>
              </a:ext>
            </a:extLst>
          </p:cNvPr>
          <p:cNvSpPr>
            <a:spLocks noChangeAspect="1"/>
          </p:cNvSpPr>
          <p:nvPr/>
        </p:nvSpPr>
        <p:spPr>
          <a:xfrm>
            <a:off x="9020000" y="2512669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D0E979-3A51-2844-ABF3-2594CF56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4</a:t>
            </a:fld>
            <a:endParaRPr kumimoji="1"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0A44DA7-AB45-FF4E-9500-6059C0000BBA}"/>
              </a:ext>
            </a:extLst>
          </p:cNvPr>
          <p:cNvSpPr/>
          <p:nvPr/>
        </p:nvSpPr>
        <p:spPr>
          <a:xfrm>
            <a:off x="2417620" y="5651450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13" name="Rectangle 83">
            <a:extLst>
              <a:ext uri="{FF2B5EF4-FFF2-40B4-BE49-F238E27FC236}">
                <a16:creationId xmlns:a16="http://schemas.microsoft.com/office/drawing/2014/main" id="{397D32B0-3008-504E-8755-401DC686B0A3}"/>
              </a:ext>
            </a:extLst>
          </p:cNvPr>
          <p:cNvSpPr>
            <a:spLocks noChangeAspect="1"/>
          </p:cNvSpPr>
          <p:nvPr/>
        </p:nvSpPr>
        <p:spPr>
          <a:xfrm>
            <a:off x="2257600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4" name="Rectangle 84">
            <a:extLst>
              <a:ext uri="{FF2B5EF4-FFF2-40B4-BE49-F238E27FC236}">
                <a16:creationId xmlns:a16="http://schemas.microsoft.com/office/drawing/2014/main" id="{582F5157-6E09-A040-BA84-66802A86525D}"/>
              </a:ext>
            </a:extLst>
          </p:cNvPr>
          <p:cNvSpPr>
            <a:spLocks noChangeAspect="1"/>
          </p:cNvSpPr>
          <p:nvPr/>
        </p:nvSpPr>
        <p:spPr>
          <a:xfrm>
            <a:off x="2714800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5" name="Rectangle 85">
            <a:extLst>
              <a:ext uri="{FF2B5EF4-FFF2-40B4-BE49-F238E27FC236}">
                <a16:creationId xmlns:a16="http://schemas.microsoft.com/office/drawing/2014/main" id="{C069E2A8-A001-7544-B7C7-7A9B9DD1A652}"/>
              </a:ext>
            </a:extLst>
          </p:cNvPr>
          <p:cNvSpPr>
            <a:spLocks noChangeAspect="1"/>
          </p:cNvSpPr>
          <p:nvPr/>
        </p:nvSpPr>
        <p:spPr>
          <a:xfrm>
            <a:off x="3167555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" name="Rectangle 86">
            <a:extLst>
              <a:ext uri="{FF2B5EF4-FFF2-40B4-BE49-F238E27FC236}">
                <a16:creationId xmlns:a16="http://schemas.microsoft.com/office/drawing/2014/main" id="{B5A5013A-86B5-B749-A7C4-42C59FCE1DF2}"/>
              </a:ext>
            </a:extLst>
          </p:cNvPr>
          <p:cNvSpPr>
            <a:spLocks noChangeAspect="1"/>
          </p:cNvSpPr>
          <p:nvPr/>
        </p:nvSpPr>
        <p:spPr>
          <a:xfrm>
            <a:off x="3624755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7" name="Rectangle 87">
            <a:extLst>
              <a:ext uri="{FF2B5EF4-FFF2-40B4-BE49-F238E27FC236}">
                <a16:creationId xmlns:a16="http://schemas.microsoft.com/office/drawing/2014/main" id="{97D8D989-756A-C04A-898A-57FD2041B14A}"/>
              </a:ext>
            </a:extLst>
          </p:cNvPr>
          <p:cNvSpPr>
            <a:spLocks noChangeAspect="1"/>
          </p:cNvSpPr>
          <p:nvPr/>
        </p:nvSpPr>
        <p:spPr>
          <a:xfrm>
            <a:off x="2257600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8" name="Rectangle 88">
            <a:extLst>
              <a:ext uri="{FF2B5EF4-FFF2-40B4-BE49-F238E27FC236}">
                <a16:creationId xmlns:a16="http://schemas.microsoft.com/office/drawing/2014/main" id="{F8E8A7B3-14A9-3145-B1A5-029DF044F1F3}"/>
              </a:ext>
            </a:extLst>
          </p:cNvPr>
          <p:cNvSpPr>
            <a:spLocks noChangeAspect="1"/>
          </p:cNvSpPr>
          <p:nvPr/>
        </p:nvSpPr>
        <p:spPr>
          <a:xfrm>
            <a:off x="2714800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9" name="Rectangle 89">
            <a:extLst>
              <a:ext uri="{FF2B5EF4-FFF2-40B4-BE49-F238E27FC236}">
                <a16:creationId xmlns:a16="http://schemas.microsoft.com/office/drawing/2014/main" id="{5A22DE5C-E8D8-7942-9037-7B3DD6FDF44F}"/>
              </a:ext>
            </a:extLst>
          </p:cNvPr>
          <p:cNvSpPr>
            <a:spLocks noChangeAspect="1"/>
          </p:cNvSpPr>
          <p:nvPr/>
        </p:nvSpPr>
        <p:spPr>
          <a:xfrm>
            <a:off x="3167555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0" name="Rectangle 90">
            <a:extLst>
              <a:ext uri="{FF2B5EF4-FFF2-40B4-BE49-F238E27FC236}">
                <a16:creationId xmlns:a16="http://schemas.microsoft.com/office/drawing/2014/main" id="{1C77B5A8-6211-254F-82CC-C9D4F4517E0B}"/>
              </a:ext>
            </a:extLst>
          </p:cNvPr>
          <p:cNvSpPr>
            <a:spLocks noChangeAspect="1"/>
          </p:cNvSpPr>
          <p:nvPr/>
        </p:nvSpPr>
        <p:spPr>
          <a:xfrm>
            <a:off x="3624755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1" name="Rectangle 91">
            <a:extLst>
              <a:ext uri="{FF2B5EF4-FFF2-40B4-BE49-F238E27FC236}">
                <a16:creationId xmlns:a16="http://schemas.microsoft.com/office/drawing/2014/main" id="{54DA2010-C927-EB4E-ADB2-A7F0CD1C6A52}"/>
              </a:ext>
            </a:extLst>
          </p:cNvPr>
          <p:cNvSpPr>
            <a:spLocks noChangeAspect="1"/>
          </p:cNvSpPr>
          <p:nvPr/>
        </p:nvSpPr>
        <p:spPr>
          <a:xfrm>
            <a:off x="2257600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2" name="Rectangle 92">
            <a:extLst>
              <a:ext uri="{FF2B5EF4-FFF2-40B4-BE49-F238E27FC236}">
                <a16:creationId xmlns:a16="http://schemas.microsoft.com/office/drawing/2014/main" id="{329B5118-3BC4-E647-BCC9-9E0A6796052E}"/>
              </a:ext>
            </a:extLst>
          </p:cNvPr>
          <p:cNvSpPr>
            <a:spLocks noChangeAspect="1"/>
          </p:cNvSpPr>
          <p:nvPr/>
        </p:nvSpPr>
        <p:spPr>
          <a:xfrm>
            <a:off x="2714800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3" name="Rectangle 93">
            <a:extLst>
              <a:ext uri="{FF2B5EF4-FFF2-40B4-BE49-F238E27FC236}">
                <a16:creationId xmlns:a16="http://schemas.microsoft.com/office/drawing/2014/main" id="{A4488F32-3CD9-0E49-A330-AF8DE24E51D9}"/>
              </a:ext>
            </a:extLst>
          </p:cNvPr>
          <p:cNvSpPr>
            <a:spLocks noChangeAspect="1"/>
          </p:cNvSpPr>
          <p:nvPr/>
        </p:nvSpPr>
        <p:spPr>
          <a:xfrm>
            <a:off x="3167555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4" name="Rectangle 94">
            <a:extLst>
              <a:ext uri="{FF2B5EF4-FFF2-40B4-BE49-F238E27FC236}">
                <a16:creationId xmlns:a16="http://schemas.microsoft.com/office/drawing/2014/main" id="{D1957EC0-EF38-D146-8BD4-D7296387D677}"/>
              </a:ext>
            </a:extLst>
          </p:cNvPr>
          <p:cNvSpPr>
            <a:spLocks noChangeAspect="1"/>
          </p:cNvSpPr>
          <p:nvPr/>
        </p:nvSpPr>
        <p:spPr>
          <a:xfrm>
            <a:off x="3624755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5" name="Rectangle 95">
            <a:extLst>
              <a:ext uri="{FF2B5EF4-FFF2-40B4-BE49-F238E27FC236}">
                <a16:creationId xmlns:a16="http://schemas.microsoft.com/office/drawing/2014/main" id="{67B98CFE-6549-354D-8114-04D5965F3236}"/>
              </a:ext>
            </a:extLst>
          </p:cNvPr>
          <p:cNvSpPr>
            <a:spLocks noChangeAspect="1"/>
          </p:cNvSpPr>
          <p:nvPr/>
        </p:nvSpPr>
        <p:spPr>
          <a:xfrm>
            <a:off x="2257600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6" name="Rectangle 96">
            <a:extLst>
              <a:ext uri="{FF2B5EF4-FFF2-40B4-BE49-F238E27FC236}">
                <a16:creationId xmlns:a16="http://schemas.microsoft.com/office/drawing/2014/main" id="{4CAE209A-1662-F640-B306-149582E275F4}"/>
              </a:ext>
            </a:extLst>
          </p:cNvPr>
          <p:cNvSpPr>
            <a:spLocks noChangeAspect="1"/>
          </p:cNvSpPr>
          <p:nvPr/>
        </p:nvSpPr>
        <p:spPr>
          <a:xfrm>
            <a:off x="2714800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7" name="Rectangle 97">
            <a:extLst>
              <a:ext uri="{FF2B5EF4-FFF2-40B4-BE49-F238E27FC236}">
                <a16:creationId xmlns:a16="http://schemas.microsoft.com/office/drawing/2014/main" id="{232967E4-2A32-244A-8FF6-C18C56C8E7B4}"/>
              </a:ext>
            </a:extLst>
          </p:cNvPr>
          <p:cNvSpPr>
            <a:spLocks noChangeAspect="1"/>
          </p:cNvSpPr>
          <p:nvPr/>
        </p:nvSpPr>
        <p:spPr>
          <a:xfrm>
            <a:off x="3167555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8" name="Rectangle 98">
            <a:extLst>
              <a:ext uri="{FF2B5EF4-FFF2-40B4-BE49-F238E27FC236}">
                <a16:creationId xmlns:a16="http://schemas.microsoft.com/office/drawing/2014/main" id="{88D50CD5-ECFC-B54C-B6D4-9B0D4214BE0C}"/>
              </a:ext>
            </a:extLst>
          </p:cNvPr>
          <p:cNvSpPr>
            <a:spLocks noChangeAspect="1"/>
          </p:cNvSpPr>
          <p:nvPr/>
        </p:nvSpPr>
        <p:spPr>
          <a:xfrm>
            <a:off x="3624755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9" name="Oval 99">
            <a:extLst>
              <a:ext uri="{FF2B5EF4-FFF2-40B4-BE49-F238E27FC236}">
                <a16:creationId xmlns:a16="http://schemas.microsoft.com/office/drawing/2014/main" id="{F3A47009-7F98-524D-AE6D-F786659DB365}"/>
              </a:ext>
            </a:extLst>
          </p:cNvPr>
          <p:cNvSpPr>
            <a:spLocks noChangeAspect="1"/>
          </p:cNvSpPr>
          <p:nvPr/>
        </p:nvSpPr>
        <p:spPr>
          <a:xfrm>
            <a:off x="2303320" y="342195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1</a:t>
            </a:r>
          </a:p>
        </p:txBody>
      </p:sp>
      <p:sp>
        <p:nvSpPr>
          <p:cNvPr id="30" name="Oval 100">
            <a:extLst>
              <a:ext uri="{FF2B5EF4-FFF2-40B4-BE49-F238E27FC236}">
                <a16:creationId xmlns:a16="http://schemas.microsoft.com/office/drawing/2014/main" id="{7419B451-2404-FC41-A9B8-EB38BAD43829}"/>
              </a:ext>
            </a:extLst>
          </p:cNvPr>
          <p:cNvSpPr>
            <a:spLocks noChangeAspect="1"/>
          </p:cNvSpPr>
          <p:nvPr/>
        </p:nvSpPr>
        <p:spPr>
          <a:xfrm>
            <a:off x="2760520" y="389756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4</a:t>
            </a:r>
          </a:p>
        </p:txBody>
      </p:sp>
      <p:sp>
        <p:nvSpPr>
          <p:cNvPr id="31" name="Oval 101">
            <a:extLst>
              <a:ext uri="{FF2B5EF4-FFF2-40B4-BE49-F238E27FC236}">
                <a16:creationId xmlns:a16="http://schemas.microsoft.com/office/drawing/2014/main" id="{6CE26E38-6DD2-544E-8C0F-7FA9B57A6901}"/>
              </a:ext>
            </a:extLst>
          </p:cNvPr>
          <p:cNvSpPr>
            <a:spLocks noChangeAspect="1"/>
          </p:cNvSpPr>
          <p:nvPr/>
        </p:nvSpPr>
        <p:spPr>
          <a:xfrm>
            <a:off x="3670475" y="3896853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5</a:t>
            </a:r>
          </a:p>
        </p:txBody>
      </p:sp>
      <p:sp>
        <p:nvSpPr>
          <p:cNvPr id="33" name="Oval 103">
            <a:extLst>
              <a:ext uri="{FF2B5EF4-FFF2-40B4-BE49-F238E27FC236}">
                <a16:creationId xmlns:a16="http://schemas.microsoft.com/office/drawing/2014/main" id="{0A59311A-A1C7-BD46-91BA-4C6EEBB97646}"/>
              </a:ext>
            </a:extLst>
          </p:cNvPr>
          <p:cNvSpPr>
            <a:spLocks noChangeAspect="1"/>
          </p:cNvSpPr>
          <p:nvPr/>
        </p:nvSpPr>
        <p:spPr>
          <a:xfrm>
            <a:off x="2303320" y="389756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3</a:t>
            </a:r>
          </a:p>
        </p:txBody>
      </p:sp>
      <p:sp>
        <p:nvSpPr>
          <p:cNvPr id="34" name="Oval 105">
            <a:extLst>
              <a:ext uri="{FF2B5EF4-FFF2-40B4-BE49-F238E27FC236}">
                <a16:creationId xmlns:a16="http://schemas.microsoft.com/office/drawing/2014/main" id="{67402778-DBE4-CE42-BCD2-969A19C20BF4}"/>
              </a:ext>
            </a:extLst>
          </p:cNvPr>
          <p:cNvSpPr>
            <a:spLocks noChangeAspect="1"/>
          </p:cNvSpPr>
          <p:nvPr/>
        </p:nvSpPr>
        <p:spPr>
          <a:xfrm>
            <a:off x="2303320" y="484689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6</a:t>
            </a:r>
          </a:p>
        </p:txBody>
      </p:sp>
      <p:sp>
        <p:nvSpPr>
          <p:cNvPr id="35" name="Oval 99">
            <a:extLst>
              <a:ext uri="{FF2B5EF4-FFF2-40B4-BE49-F238E27FC236}">
                <a16:creationId xmlns:a16="http://schemas.microsoft.com/office/drawing/2014/main" id="{B1CBC87D-D04F-814D-85FF-65BAFE61DB40}"/>
              </a:ext>
            </a:extLst>
          </p:cNvPr>
          <p:cNvSpPr>
            <a:spLocks noChangeAspect="1"/>
          </p:cNvSpPr>
          <p:nvPr/>
        </p:nvSpPr>
        <p:spPr>
          <a:xfrm>
            <a:off x="3213275" y="342195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019BF61-64C5-7A40-8CC4-15946B6E4837}"/>
                  </a:ext>
                </a:extLst>
              </p:cNvPr>
              <p:cNvSpPr txBox="1"/>
              <p:nvPr/>
            </p:nvSpPr>
            <p:spPr>
              <a:xfrm>
                <a:off x="4423301" y="4178165"/>
                <a:ext cx="304571" cy="369332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019BF61-64C5-7A40-8CC4-15946B6E4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01" y="4178165"/>
                <a:ext cx="304571" cy="369332"/>
              </a:xfrm>
              <a:prstGeom prst="rect">
                <a:avLst/>
              </a:prstGeom>
              <a:blipFill>
                <a:blip r:embed="rId2"/>
                <a:stretch>
                  <a:fillRect l="-12000" r="-12000"/>
                </a:stretch>
              </a:blipFill>
              <a:ln w="349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791EF6B-C62C-C14A-9AFC-AF4C2D5F302B}"/>
                  </a:ext>
                </a:extLst>
              </p:cNvPr>
              <p:cNvSpPr txBox="1"/>
              <p:nvPr/>
            </p:nvSpPr>
            <p:spPr>
              <a:xfrm>
                <a:off x="7346328" y="4178165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791EF6B-C62C-C14A-9AFC-AF4C2D5F3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28" y="4178165"/>
                <a:ext cx="314189" cy="369332"/>
              </a:xfrm>
              <a:prstGeom prst="rect">
                <a:avLst/>
              </a:prstGeom>
              <a:blipFill>
                <a:blip r:embed="rId3"/>
                <a:stretch>
                  <a:fillRect l="-7692" r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83">
            <a:extLst>
              <a:ext uri="{FF2B5EF4-FFF2-40B4-BE49-F238E27FC236}">
                <a16:creationId xmlns:a16="http://schemas.microsoft.com/office/drawing/2014/main" id="{6FD88389-46D0-824B-9C17-6A4E318E58A8}"/>
              </a:ext>
            </a:extLst>
          </p:cNvPr>
          <p:cNvSpPr>
            <a:spLocks noChangeAspect="1"/>
          </p:cNvSpPr>
          <p:nvPr/>
        </p:nvSpPr>
        <p:spPr>
          <a:xfrm>
            <a:off x="5069218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8" name="Rectangle 84">
            <a:extLst>
              <a:ext uri="{FF2B5EF4-FFF2-40B4-BE49-F238E27FC236}">
                <a16:creationId xmlns:a16="http://schemas.microsoft.com/office/drawing/2014/main" id="{54D5E4D3-7F88-4D4D-8670-CFCE9C600DED}"/>
              </a:ext>
            </a:extLst>
          </p:cNvPr>
          <p:cNvSpPr>
            <a:spLocks noChangeAspect="1"/>
          </p:cNvSpPr>
          <p:nvPr/>
        </p:nvSpPr>
        <p:spPr>
          <a:xfrm>
            <a:off x="5526418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9" name="Rectangle 85">
            <a:extLst>
              <a:ext uri="{FF2B5EF4-FFF2-40B4-BE49-F238E27FC236}">
                <a16:creationId xmlns:a16="http://schemas.microsoft.com/office/drawing/2014/main" id="{BB5816D2-811A-9543-A49D-BDADAF959620}"/>
              </a:ext>
            </a:extLst>
          </p:cNvPr>
          <p:cNvSpPr>
            <a:spLocks noChangeAspect="1"/>
          </p:cNvSpPr>
          <p:nvPr/>
        </p:nvSpPr>
        <p:spPr>
          <a:xfrm>
            <a:off x="5979173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0" name="Rectangle 86">
            <a:extLst>
              <a:ext uri="{FF2B5EF4-FFF2-40B4-BE49-F238E27FC236}">
                <a16:creationId xmlns:a16="http://schemas.microsoft.com/office/drawing/2014/main" id="{4C3B1C77-9386-3046-B1F3-612EC3E27429}"/>
              </a:ext>
            </a:extLst>
          </p:cNvPr>
          <p:cNvSpPr>
            <a:spLocks noChangeAspect="1"/>
          </p:cNvSpPr>
          <p:nvPr/>
        </p:nvSpPr>
        <p:spPr>
          <a:xfrm>
            <a:off x="6436373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1" name="Rectangle 87">
            <a:extLst>
              <a:ext uri="{FF2B5EF4-FFF2-40B4-BE49-F238E27FC236}">
                <a16:creationId xmlns:a16="http://schemas.microsoft.com/office/drawing/2014/main" id="{A11A1BF8-3EE6-8346-A899-009AB29C2B57}"/>
              </a:ext>
            </a:extLst>
          </p:cNvPr>
          <p:cNvSpPr>
            <a:spLocks noChangeAspect="1"/>
          </p:cNvSpPr>
          <p:nvPr/>
        </p:nvSpPr>
        <p:spPr>
          <a:xfrm>
            <a:off x="5069218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2" name="Rectangle 88">
            <a:extLst>
              <a:ext uri="{FF2B5EF4-FFF2-40B4-BE49-F238E27FC236}">
                <a16:creationId xmlns:a16="http://schemas.microsoft.com/office/drawing/2014/main" id="{364BD311-4FED-F84F-9281-4A05ABC67918}"/>
              </a:ext>
            </a:extLst>
          </p:cNvPr>
          <p:cNvSpPr>
            <a:spLocks noChangeAspect="1"/>
          </p:cNvSpPr>
          <p:nvPr/>
        </p:nvSpPr>
        <p:spPr>
          <a:xfrm>
            <a:off x="5526418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3" name="Rectangle 89">
            <a:extLst>
              <a:ext uri="{FF2B5EF4-FFF2-40B4-BE49-F238E27FC236}">
                <a16:creationId xmlns:a16="http://schemas.microsoft.com/office/drawing/2014/main" id="{EE013FEA-6125-504A-A702-A24D1F06C556}"/>
              </a:ext>
            </a:extLst>
          </p:cNvPr>
          <p:cNvSpPr>
            <a:spLocks noChangeAspect="1"/>
          </p:cNvSpPr>
          <p:nvPr/>
        </p:nvSpPr>
        <p:spPr>
          <a:xfrm>
            <a:off x="5979173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4" name="Rectangle 90">
            <a:extLst>
              <a:ext uri="{FF2B5EF4-FFF2-40B4-BE49-F238E27FC236}">
                <a16:creationId xmlns:a16="http://schemas.microsoft.com/office/drawing/2014/main" id="{0D578E5F-54B2-1D4A-BC3E-29C8C386A3FA}"/>
              </a:ext>
            </a:extLst>
          </p:cNvPr>
          <p:cNvSpPr>
            <a:spLocks noChangeAspect="1"/>
          </p:cNvSpPr>
          <p:nvPr/>
        </p:nvSpPr>
        <p:spPr>
          <a:xfrm>
            <a:off x="6436373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5" name="Rectangle 91">
            <a:extLst>
              <a:ext uri="{FF2B5EF4-FFF2-40B4-BE49-F238E27FC236}">
                <a16:creationId xmlns:a16="http://schemas.microsoft.com/office/drawing/2014/main" id="{3627C88B-02CD-984C-9DE3-AE8EC8F87B8C}"/>
              </a:ext>
            </a:extLst>
          </p:cNvPr>
          <p:cNvSpPr>
            <a:spLocks noChangeAspect="1"/>
          </p:cNvSpPr>
          <p:nvPr/>
        </p:nvSpPr>
        <p:spPr>
          <a:xfrm>
            <a:off x="5069218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6" name="Rectangle 92">
            <a:extLst>
              <a:ext uri="{FF2B5EF4-FFF2-40B4-BE49-F238E27FC236}">
                <a16:creationId xmlns:a16="http://schemas.microsoft.com/office/drawing/2014/main" id="{18D29621-026E-DE4D-BC12-B941BFF27AF3}"/>
              </a:ext>
            </a:extLst>
          </p:cNvPr>
          <p:cNvSpPr>
            <a:spLocks noChangeAspect="1"/>
          </p:cNvSpPr>
          <p:nvPr/>
        </p:nvSpPr>
        <p:spPr>
          <a:xfrm>
            <a:off x="5526418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7" name="Rectangle 93">
            <a:extLst>
              <a:ext uri="{FF2B5EF4-FFF2-40B4-BE49-F238E27FC236}">
                <a16:creationId xmlns:a16="http://schemas.microsoft.com/office/drawing/2014/main" id="{D1C78AF9-2244-4745-9B3D-75074C969FC2}"/>
              </a:ext>
            </a:extLst>
          </p:cNvPr>
          <p:cNvSpPr>
            <a:spLocks noChangeAspect="1"/>
          </p:cNvSpPr>
          <p:nvPr/>
        </p:nvSpPr>
        <p:spPr>
          <a:xfrm>
            <a:off x="5979173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8" name="Rectangle 94">
            <a:extLst>
              <a:ext uri="{FF2B5EF4-FFF2-40B4-BE49-F238E27FC236}">
                <a16:creationId xmlns:a16="http://schemas.microsoft.com/office/drawing/2014/main" id="{F17D1537-18EC-1849-8672-34F7974C9CFB}"/>
              </a:ext>
            </a:extLst>
          </p:cNvPr>
          <p:cNvSpPr>
            <a:spLocks noChangeAspect="1"/>
          </p:cNvSpPr>
          <p:nvPr/>
        </p:nvSpPr>
        <p:spPr>
          <a:xfrm>
            <a:off x="6436373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9" name="Rectangle 95">
            <a:extLst>
              <a:ext uri="{FF2B5EF4-FFF2-40B4-BE49-F238E27FC236}">
                <a16:creationId xmlns:a16="http://schemas.microsoft.com/office/drawing/2014/main" id="{A24E9709-1EB8-F34E-A22C-DC1F45E8C057}"/>
              </a:ext>
            </a:extLst>
          </p:cNvPr>
          <p:cNvSpPr>
            <a:spLocks noChangeAspect="1"/>
          </p:cNvSpPr>
          <p:nvPr/>
        </p:nvSpPr>
        <p:spPr>
          <a:xfrm>
            <a:off x="5069218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0" name="Rectangle 96">
            <a:extLst>
              <a:ext uri="{FF2B5EF4-FFF2-40B4-BE49-F238E27FC236}">
                <a16:creationId xmlns:a16="http://schemas.microsoft.com/office/drawing/2014/main" id="{EB64CAF0-7CCE-0540-9EA4-97AFE4D7F0F2}"/>
              </a:ext>
            </a:extLst>
          </p:cNvPr>
          <p:cNvSpPr>
            <a:spLocks noChangeAspect="1"/>
          </p:cNvSpPr>
          <p:nvPr/>
        </p:nvSpPr>
        <p:spPr>
          <a:xfrm>
            <a:off x="5526418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1" name="Rectangle 97">
            <a:extLst>
              <a:ext uri="{FF2B5EF4-FFF2-40B4-BE49-F238E27FC236}">
                <a16:creationId xmlns:a16="http://schemas.microsoft.com/office/drawing/2014/main" id="{5BA5C07D-C92F-8F4C-AF5E-A9819A5F4BAE}"/>
              </a:ext>
            </a:extLst>
          </p:cNvPr>
          <p:cNvSpPr>
            <a:spLocks noChangeAspect="1"/>
          </p:cNvSpPr>
          <p:nvPr/>
        </p:nvSpPr>
        <p:spPr>
          <a:xfrm>
            <a:off x="5979173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2" name="Rectangle 98">
            <a:extLst>
              <a:ext uri="{FF2B5EF4-FFF2-40B4-BE49-F238E27FC236}">
                <a16:creationId xmlns:a16="http://schemas.microsoft.com/office/drawing/2014/main" id="{F8ECF09D-EDC1-1F43-A515-6EDBB48F7849}"/>
              </a:ext>
            </a:extLst>
          </p:cNvPr>
          <p:cNvSpPr>
            <a:spLocks noChangeAspect="1"/>
          </p:cNvSpPr>
          <p:nvPr/>
        </p:nvSpPr>
        <p:spPr>
          <a:xfrm>
            <a:off x="6436373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99">
                <a:extLst>
                  <a:ext uri="{FF2B5EF4-FFF2-40B4-BE49-F238E27FC236}">
                    <a16:creationId xmlns:a16="http://schemas.microsoft.com/office/drawing/2014/main" id="{97E2B9C6-0485-B449-BF79-62F5E88BDF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4938" y="342284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3" name="Oval 99">
                <a:extLst>
                  <a:ext uri="{FF2B5EF4-FFF2-40B4-BE49-F238E27FC236}">
                    <a16:creationId xmlns:a16="http://schemas.microsoft.com/office/drawing/2014/main" id="{97E2B9C6-0485-B449-BF79-62F5E88BD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38" y="3422842"/>
                <a:ext cx="365760" cy="365760"/>
              </a:xfrm>
              <a:prstGeom prst="ellipse">
                <a:avLst/>
              </a:prstGeom>
              <a:blipFill>
                <a:blip r:embed="rId4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100">
                <a:extLst>
                  <a:ext uri="{FF2B5EF4-FFF2-40B4-BE49-F238E27FC236}">
                    <a16:creationId xmlns:a16="http://schemas.microsoft.com/office/drawing/2014/main" id="{B4FE8CAC-4CE3-1045-A68A-A0F29077CE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72138" y="389845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4" name="Oval 100">
                <a:extLst>
                  <a:ext uri="{FF2B5EF4-FFF2-40B4-BE49-F238E27FC236}">
                    <a16:creationId xmlns:a16="http://schemas.microsoft.com/office/drawing/2014/main" id="{B4FE8CAC-4CE3-1045-A68A-A0F29077C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38" y="3898457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 l="-16129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101">
                <a:extLst>
                  <a:ext uri="{FF2B5EF4-FFF2-40B4-BE49-F238E27FC236}">
                    <a16:creationId xmlns:a16="http://schemas.microsoft.com/office/drawing/2014/main" id="{CCDC2D11-CE60-4047-B46D-D971B9CB32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4893" y="437280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5" name="Oval 101">
                <a:extLst>
                  <a:ext uri="{FF2B5EF4-FFF2-40B4-BE49-F238E27FC236}">
                    <a16:creationId xmlns:a16="http://schemas.microsoft.com/office/drawing/2014/main" id="{CCDC2D11-CE60-4047-B46D-D971B9CB3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893" y="4372802"/>
                <a:ext cx="365760" cy="365760"/>
              </a:xfrm>
              <a:prstGeom prst="ellipse">
                <a:avLst/>
              </a:prstGeom>
              <a:blipFill>
                <a:blip r:embed="rId6"/>
                <a:stretch>
                  <a:fillRect l="-9677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102">
                <a:extLst>
                  <a:ext uri="{FF2B5EF4-FFF2-40B4-BE49-F238E27FC236}">
                    <a16:creationId xmlns:a16="http://schemas.microsoft.com/office/drawing/2014/main" id="{FFA790EC-42F0-0C48-976F-10D470FE68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2093" y="484841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6" name="Oval 102">
                <a:extLst>
                  <a:ext uri="{FF2B5EF4-FFF2-40B4-BE49-F238E27FC236}">
                    <a16:creationId xmlns:a16="http://schemas.microsoft.com/office/drawing/2014/main" id="{FFA790EC-42F0-0C48-976F-10D470FE6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093" y="4848417"/>
                <a:ext cx="365760" cy="365760"/>
              </a:xfrm>
              <a:prstGeom prst="ellipse">
                <a:avLst/>
              </a:prstGeom>
              <a:blipFill>
                <a:blip r:embed="rId7"/>
                <a:stretch>
                  <a:fillRect l="-12903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103">
                <a:extLst>
                  <a:ext uri="{FF2B5EF4-FFF2-40B4-BE49-F238E27FC236}">
                    <a16:creationId xmlns:a16="http://schemas.microsoft.com/office/drawing/2014/main" id="{97D720EA-6FF3-8A4B-9F7E-7B9905B6A9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4938" y="389845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7" name="Oval 103">
                <a:extLst>
                  <a:ext uri="{FF2B5EF4-FFF2-40B4-BE49-F238E27FC236}">
                    <a16:creationId xmlns:a16="http://schemas.microsoft.com/office/drawing/2014/main" id="{97D720EA-6FF3-8A4B-9F7E-7B9905B6A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38" y="3898457"/>
                <a:ext cx="365760" cy="365760"/>
              </a:xfrm>
              <a:prstGeom prst="ellipse">
                <a:avLst/>
              </a:prstGeom>
              <a:blipFill>
                <a:blip r:embed="rId8"/>
                <a:stretch>
                  <a:fillRect l="-12903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105">
                <a:extLst>
                  <a:ext uri="{FF2B5EF4-FFF2-40B4-BE49-F238E27FC236}">
                    <a16:creationId xmlns:a16="http://schemas.microsoft.com/office/drawing/2014/main" id="{F36AE514-C94E-3046-93F4-CBAD2AD3D3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4938" y="484778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78" name="Oval 105">
                <a:extLst>
                  <a:ext uri="{FF2B5EF4-FFF2-40B4-BE49-F238E27FC236}">
                    <a16:creationId xmlns:a16="http://schemas.microsoft.com/office/drawing/2014/main" id="{F36AE514-C94E-3046-93F4-CBAD2AD3D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38" y="4847782"/>
                <a:ext cx="365760" cy="365760"/>
              </a:xfrm>
              <a:prstGeom prst="ellipse">
                <a:avLst/>
              </a:prstGeom>
              <a:blipFill>
                <a:blip r:embed="rId9"/>
                <a:stretch>
                  <a:fillRect l="-12903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99">
                <a:extLst>
                  <a:ext uri="{FF2B5EF4-FFF2-40B4-BE49-F238E27FC236}">
                    <a16:creationId xmlns:a16="http://schemas.microsoft.com/office/drawing/2014/main" id="{9C3BA40C-9296-5640-84B6-72F48AC720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4893" y="342284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9" name="Oval 99">
                <a:extLst>
                  <a:ext uri="{FF2B5EF4-FFF2-40B4-BE49-F238E27FC236}">
                    <a16:creationId xmlns:a16="http://schemas.microsoft.com/office/drawing/2014/main" id="{9C3BA40C-9296-5640-84B6-72F48AC72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893" y="3422842"/>
                <a:ext cx="365760" cy="365760"/>
              </a:xfrm>
              <a:prstGeom prst="ellipse">
                <a:avLst/>
              </a:prstGeom>
              <a:blipFill>
                <a:blip r:embed="rId10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3">
            <a:extLst>
              <a:ext uri="{FF2B5EF4-FFF2-40B4-BE49-F238E27FC236}">
                <a16:creationId xmlns:a16="http://schemas.microsoft.com/office/drawing/2014/main" id="{392F116A-3212-2A49-B5DC-EEAD9CBCD5B2}"/>
              </a:ext>
            </a:extLst>
          </p:cNvPr>
          <p:cNvSpPr>
            <a:spLocks noChangeAspect="1"/>
          </p:cNvSpPr>
          <p:nvPr/>
        </p:nvSpPr>
        <p:spPr>
          <a:xfrm>
            <a:off x="8110045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2" name="Rectangle 84">
            <a:extLst>
              <a:ext uri="{FF2B5EF4-FFF2-40B4-BE49-F238E27FC236}">
                <a16:creationId xmlns:a16="http://schemas.microsoft.com/office/drawing/2014/main" id="{095BFAD7-C3CE-DC49-98CC-29979AB670DB}"/>
              </a:ext>
            </a:extLst>
          </p:cNvPr>
          <p:cNvSpPr>
            <a:spLocks noChangeAspect="1"/>
          </p:cNvSpPr>
          <p:nvPr/>
        </p:nvSpPr>
        <p:spPr>
          <a:xfrm>
            <a:off x="8567245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3" name="Rectangle 85">
            <a:extLst>
              <a:ext uri="{FF2B5EF4-FFF2-40B4-BE49-F238E27FC236}">
                <a16:creationId xmlns:a16="http://schemas.microsoft.com/office/drawing/2014/main" id="{FA019319-DB69-C84B-A3D7-8AD6B92BDEBA}"/>
              </a:ext>
            </a:extLst>
          </p:cNvPr>
          <p:cNvSpPr>
            <a:spLocks noChangeAspect="1"/>
          </p:cNvSpPr>
          <p:nvPr/>
        </p:nvSpPr>
        <p:spPr>
          <a:xfrm>
            <a:off x="9020000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4" name="Rectangle 86">
            <a:extLst>
              <a:ext uri="{FF2B5EF4-FFF2-40B4-BE49-F238E27FC236}">
                <a16:creationId xmlns:a16="http://schemas.microsoft.com/office/drawing/2014/main" id="{95ACB3DE-40FD-9F4D-BE54-D80A7CC6522D}"/>
              </a:ext>
            </a:extLst>
          </p:cNvPr>
          <p:cNvSpPr>
            <a:spLocks noChangeAspect="1"/>
          </p:cNvSpPr>
          <p:nvPr/>
        </p:nvSpPr>
        <p:spPr>
          <a:xfrm>
            <a:off x="9477200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5" name="Rectangle 87">
            <a:extLst>
              <a:ext uri="{FF2B5EF4-FFF2-40B4-BE49-F238E27FC236}">
                <a16:creationId xmlns:a16="http://schemas.microsoft.com/office/drawing/2014/main" id="{D4A8EA24-AD44-6642-B6EE-C4ED8FC37AF8}"/>
              </a:ext>
            </a:extLst>
          </p:cNvPr>
          <p:cNvSpPr>
            <a:spLocks noChangeAspect="1"/>
          </p:cNvSpPr>
          <p:nvPr/>
        </p:nvSpPr>
        <p:spPr>
          <a:xfrm>
            <a:off x="8110045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6" name="Rectangle 88">
            <a:extLst>
              <a:ext uri="{FF2B5EF4-FFF2-40B4-BE49-F238E27FC236}">
                <a16:creationId xmlns:a16="http://schemas.microsoft.com/office/drawing/2014/main" id="{2BF54F66-7A43-EA4C-BA74-0340CA0A1266}"/>
              </a:ext>
            </a:extLst>
          </p:cNvPr>
          <p:cNvSpPr>
            <a:spLocks noChangeAspect="1"/>
          </p:cNvSpPr>
          <p:nvPr/>
        </p:nvSpPr>
        <p:spPr>
          <a:xfrm>
            <a:off x="8567245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7" name="Rectangle 89">
            <a:extLst>
              <a:ext uri="{FF2B5EF4-FFF2-40B4-BE49-F238E27FC236}">
                <a16:creationId xmlns:a16="http://schemas.microsoft.com/office/drawing/2014/main" id="{603BBE74-1F4F-4B47-BB49-BE3C62F89E8A}"/>
              </a:ext>
            </a:extLst>
          </p:cNvPr>
          <p:cNvSpPr>
            <a:spLocks noChangeAspect="1"/>
          </p:cNvSpPr>
          <p:nvPr/>
        </p:nvSpPr>
        <p:spPr>
          <a:xfrm>
            <a:off x="9020000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8" name="Rectangle 90">
            <a:extLst>
              <a:ext uri="{FF2B5EF4-FFF2-40B4-BE49-F238E27FC236}">
                <a16:creationId xmlns:a16="http://schemas.microsoft.com/office/drawing/2014/main" id="{914183B3-E065-D04C-9424-8D91FB611BFB}"/>
              </a:ext>
            </a:extLst>
          </p:cNvPr>
          <p:cNvSpPr>
            <a:spLocks noChangeAspect="1"/>
          </p:cNvSpPr>
          <p:nvPr/>
        </p:nvSpPr>
        <p:spPr>
          <a:xfrm>
            <a:off x="9477200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9" name="Rectangle 91">
            <a:extLst>
              <a:ext uri="{FF2B5EF4-FFF2-40B4-BE49-F238E27FC236}">
                <a16:creationId xmlns:a16="http://schemas.microsoft.com/office/drawing/2014/main" id="{EFFBB936-886C-2142-B44B-9AF070F9A47B}"/>
              </a:ext>
            </a:extLst>
          </p:cNvPr>
          <p:cNvSpPr>
            <a:spLocks noChangeAspect="1"/>
          </p:cNvSpPr>
          <p:nvPr/>
        </p:nvSpPr>
        <p:spPr>
          <a:xfrm>
            <a:off x="8110045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0" name="Rectangle 92">
            <a:extLst>
              <a:ext uri="{FF2B5EF4-FFF2-40B4-BE49-F238E27FC236}">
                <a16:creationId xmlns:a16="http://schemas.microsoft.com/office/drawing/2014/main" id="{81689560-E35D-2A49-ABFA-7C475A11F2B4}"/>
              </a:ext>
            </a:extLst>
          </p:cNvPr>
          <p:cNvSpPr>
            <a:spLocks noChangeAspect="1"/>
          </p:cNvSpPr>
          <p:nvPr/>
        </p:nvSpPr>
        <p:spPr>
          <a:xfrm>
            <a:off x="8567245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1" name="Rectangle 93">
            <a:extLst>
              <a:ext uri="{FF2B5EF4-FFF2-40B4-BE49-F238E27FC236}">
                <a16:creationId xmlns:a16="http://schemas.microsoft.com/office/drawing/2014/main" id="{A950E7B3-C17E-C449-AFD9-0BFCB291F803}"/>
              </a:ext>
            </a:extLst>
          </p:cNvPr>
          <p:cNvSpPr>
            <a:spLocks noChangeAspect="1"/>
          </p:cNvSpPr>
          <p:nvPr/>
        </p:nvSpPr>
        <p:spPr>
          <a:xfrm>
            <a:off x="9020000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2" name="Rectangle 94">
            <a:extLst>
              <a:ext uri="{FF2B5EF4-FFF2-40B4-BE49-F238E27FC236}">
                <a16:creationId xmlns:a16="http://schemas.microsoft.com/office/drawing/2014/main" id="{E662F01B-0C51-0F44-AA80-0FFC6EA3F590}"/>
              </a:ext>
            </a:extLst>
          </p:cNvPr>
          <p:cNvSpPr>
            <a:spLocks noChangeAspect="1"/>
          </p:cNvSpPr>
          <p:nvPr/>
        </p:nvSpPr>
        <p:spPr>
          <a:xfrm>
            <a:off x="9477200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3" name="Rectangle 95">
            <a:extLst>
              <a:ext uri="{FF2B5EF4-FFF2-40B4-BE49-F238E27FC236}">
                <a16:creationId xmlns:a16="http://schemas.microsoft.com/office/drawing/2014/main" id="{96B86167-81FA-2E46-9D9F-0DB64B7E1794}"/>
              </a:ext>
            </a:extLst>
          </p:cNvPr>
          <p:cNvSpPr>
            <a:spLocks noChangeAspect="1"/>
          </p:cNvSpPr>
          <p:nvPr/>
        </p:nvSpPr>
        <p:spPr>
          <a:xfrm>
            <a:off x="8110045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4" name="Rectangle 96">
            <a:extLst>
              <a:ext uri="{FF2B5EF4-FFF2-40B4-BE49-F238E27FC236}">
                <a16:creationId xmlns:a16="http://schemas.microsoft.com/office/drawing/2014/main" id="{91957166-4B6C-DE44-AC91-239DC7DAA19F}"/>
              </a:ext>
            </a:extLst>
          </p:cNvPr>
          <p:cNvSpPr>
            <a:spLocks noChangeAspect="1"/>
          </p:cNvSpPr>
          <p:nvPr/>
        </p:nvSpPr>
        <p:spPr>
          <a:xfrm>
            <a:off x="8567245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5" name="Rectangle 97">
            <a:extLst>
              <a:ext uri="{FF2B5EF4-FFF2-40B4-BE49-F238E27FC236}">
                <a16:creationId xmlns:a16="http://schemas.microsoft.com/office/drawing/2014/main" id="{ABB7ED24-7B93-DE4E-A04C-E7B9328E2C9F}"/>
              </a:ext>
            </a:extLst>
          </p:cNvPr>
          <p:cNvSpPr>
            <a:spLocks noChangeAspect="1"/>
          </p:cNvSpPr>
          <p:nvPr/>
        </p:nvSpPr>
        <p:spPr>
          <a:xfrm>
            <a:off x="9020000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6" name="Rectangle 98">
            <a:extLst>
              <a:ext uri="{FF2B5EF4-FFF2-40B4-BE49-F238E27FC236}">
                <a16:creationId xmlns:a16="http://schemas.microsoft.com/office/drawing/2014/main" id="{4CE8991A-A547-C44F-BA7C-119FA86A53AE}"/>
              </a:ext>
            </a:extLst>
          </p:cNvPr>
          <p:cNvSpPr>
            <a:spLocks noChangeAspect="1"/>
          </p:cNvSpPr>
          <p:nvPr/>
        </p:nvSpPr>
        <p:spPr>
          <a:xfrm>
            <a:off x="9477200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C050B36A-C264-1944-9CA0-5E6FDE734890}"/>
              </a:ext>
            </a:extLst>
          </p:cNvPr>
          <p:cNvSpPr/>
          <p:nvPr/>
        </p:nvSpPr>
        <p:spPr>
          <a:xfrm>
            <a:off x="5044644" y="5651450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cxnSp>
        <p:nvCxnSpPr>
          <p:cNvPr id="3" name="曲线连接符 2">
            <a:extLst>
              <a:ext uri="{FF2B5EF4-FFF2-40B4-BE49-F238E27FC236}">
                <a16:creationId xmlns:a16="http://schemas.microsoft.com/office/drawing/2014/main" id="{A8590325-3B8A-324D-878E-060136E76421}"/>
              </a:ext>
            </a:extLst>
          </p:cNvPr>
          <p:cNvCxnSpPr>
            <a:stCxn id="15" idx="0"/>
            <a:endCxn id="65" idx="1"/>
          </p:cNvCxnSpPr>
          <p:nvPr/>
        </p:nvCxnSpPr>
        <p:spPr>
          <a:xfrm rot="16200000" flipH="1">
            <a:off x="3638422" y="3124438"/>
            <a:ext cx="1188528" cy="1673063"/>
          </a:xfrm>
          <a:prstGeom prst="curvedConnector4">
            <a:avLst>
              <a:gd name="adj1" fmla="val -12876"/>
              <a:gd name="adj2" fmla="val 70834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83">
            <a:extLst>
              <a:ext uri="{FF2B5EF4-FFF2-40B4-BE49-F238E27FC236}">
                <a16:creationId xmlns:a16="http://schemas.microsoft.com/office/drawing/2014/main" id="{980EC5DF-0E08-FC45-B517-125AC8B0F4A0}"/>
              </a:ext>
            </a:extLst>
          </p:cNvPr>
          <p:cNvSpPr>
            <a:spLocks noChangeAspect="1"/>
          </p:cNvSpPr>
          <p:nvPr/>
        </p:nvSpPr>
        <p:spPr>
          <a:xfrm>
            <a:off x="8110045" y="251280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7" name="Rectangle 84">
            <a:extLst>
              <a:ext uri="{FF2B5EF4-FFF2-40B4-BE49-F238E27FC236}">
                <a16:creationId xmlns:a16="http://schemas.microsoft.com/office/drawing/2014/main" id="{495F3B21-70BF-B24F-8349-E86FC414BEC2}"/>
              </a:ext>
            </a:extLst>
          </p:cNvPr>
          <p:cNvSpPr>
            <a:spLocks noChangeAspect="1"/>
          </p:cNvSpPr>
          <p:nvPr/>
        </p:nvSpPr>
        <p:spPr>
          <a:xfrm>
            <a:off x="8567245" y="2512669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9E4DDDC-CCA9-5944-84D6-D9E8D2864C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55765" y="2563206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99E4DDDC-CCA9-5944-84D6-D9E8D2864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765" y="2563206"/>
                <a:ext cx="365760" cy="365760"/>
              </a:xfrm>
              <a:prstGeom prst="ellipse">
                <a:avLst/>
              </a:prstGeom>
              <a:blipFill>
                <a:blip r:embed="rId11"/>
                <a:stretch>
                  <a:fillRect l="-29032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99">
                <a:extLst>
                  <a:ext uri="{FF2B5EF4-FFF2-40B4-BE49-F238E27FC236}">
                    <a16:creationId xmlns:a16="http://schemas.microsoft.com/office/drawing/2014/main" id="{C3470854-EABB-DA4F-877F-039A1BD7AA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5720" y="2567465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01" name="Oval 99">
                <a:extLst>
                  <a:ext uri="{FF2B5EF4-FFF2-40B4-BE49-F238E27FC236}">
                    <a16:creationId xmlns:a16="http://schemas.microsoft.com/office/drawing/2014/main" id="{C3470854-EABB-DA4F-877F-039A1BD7A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720" y="2567465"/>
                <a:ext cx="365760" cy="365760"/>
              </a:xfrm>
              <a:prstGeom prst="ellipse">
                <a:avLst/>
              </a:prstGeom>
              <a:blipFill>
                <a:blip r:embed="rId12"/>
                <a:stretch>
                  <a:fillRect l="-29032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曲线连接符 8">
            <a:extLst>
              <a:ext uri="{FF2B5EF4-FFF2-40B4-BE49-F238E27FC236}">
                <a16:creationId xmlns:a16="http://schemas.microsoft.com/office/drawing/2014/main" id="{9E22E7F3-2E88-0847-9C59-1529A3E2860B}"/>
              </a:ext>
            </a:extLst>
          </p:cNvPr>
          <p:cNvCxnSpPr>
            <a:cxnSpLocks/>
            <a:stCxn id="68" idx="3"/>
            <a:endCxn id="80" idx="1"/>
          </p:cNvCxnSpPr>
          <p:nvPr/>
        </p:nvCxnSpPr>
        <p:spPr>
          <a:xfrm flipV="1">
            <a:off x="6893573" y="2750476"/>
            <a:ext cx="1216472" cy="1804757"/>
          </a:xfrm>
          <a:prstGeom prst="curvedConnector3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86">
            <a:extLst>
              <a:ext uri="{FF2B5EF4-FFF2-40B4-BE49-F238E27FC236}">
                <a16:creationId xmlns:a16="http://schemas.microsoft.com/office/drawing/2014/main" id="{5FC65587-D5DA-BD41-B8B8-92518CBF7A42}"/>
              </a:ext>
            </a:extLst>
          </p:cNvPr>
          <p:cNvSpPr>
            <a:spLocks noChangeAspect="1"/>
          </p:cNvSpPr>
          <p:nvPr/>
        </p:nvSpPr>
        <p:spPr>
          <a:xfrm>
            <a:off x="9020000" y="2512143"/>
            <a:ext cx="900374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3" name="Oval 99">
            <a:extLst>
              <a:ext uri="{FF2B5EF4-FFF2-40B4-BE49-F238E27FC236}">
                <a16:creationId xmlns:a16="http://schemas.microsoft.com/office/drawing/2014/main" id="{551AD239-F785-C142-807A-A1566089A3BA}"/>
              </a:ext>
            </a:extLst>
          </p:cNvPr>
          <p:cNvSpPr>
            <a:spLocks noChangeAspect="1"/>
          </p:cNvSpPr>
          <p:nvPr/>
        </p:nvSpPr>
        <p:spPr>
          <a:xfrm>
            <a:off x="9030238" y="2566939"/>
            <a:ext cx="888808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DE3572A-10D6-BB48-8181-D579176E55F1}"/>
                  </a:ext>
                </a:extLst>
              </p:cNvPr>
              <p:cNvSpPr txBox="1"/>
              <p:nvPr/>
            </p:nvSpPr>
            <p:spPr>
              <a:xfrm>
                <a:off x="9060986" y="2566939"/>
                <a:ext cx="844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kumimoji="1"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DE3572A-10D6-BB48-8181-D579176E5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986" y="2566939"/>
                <a:ext cx="844014" cy="369332"/>
              </a:xfrm>
              <a:prstGeom prst="rect">
                <a:avLst/>
              </a:prstGeom>
              <a:blipFill>
                <a:blip r:embed="rId1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86">
            <a:extLst>
              <a:ext uri="{FF2B5EF4-FFF2-40B4-BE49-F238E27FC236}">
                <a16:creationId xmlns:a16="http://schemas.microsoft.com/office/drawing/2014/main" id="{7CB41D78-0129-7F4A-AE5A-AFA343276A69}"/>
              </a:ext>
            </a:extLst>
          </p:cNvPr>
          <p:cNvSpPr>
            <a:spLocks noChangeAspect="1"/>
          </p:cNvSpPr>
          <p:nvPr/>
        </p:nvSpPr>
        <p:spPr>
          <a:xfrm>
            <a:off x="9919046" y="2512143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8CCDBDF4-0016-FA44-9DE5-452F1C00723C}"/>
              </a:ext>
            </a:extLst>
          </p:cNvPr>
          <p:cNvSpPr/>
          <p:nvPr/>
        </p:nvSpPr>
        <p:spPr>
          <a:xfrm>
            <a:off x="2257600" y="3366442"/>
            <a:ext cx="1824355" cy="47535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4000BA6A-6E36-3B48-8C88-2F501D14A533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07" name="矩形 106">
            <a:extLst>
              <a:ext uri="{FF2B5EF4-FFF2-40B4-BE49-F238E27FC236}">
                <a16:creationId xmlns:a16="http://schemas.microsoft.com/office/drawing/2014/main" id="{0C9D054F-9ECF-B445-A649-439E9C49335F}"/>
              </a:ext>
            </a:extLst>
          </p:cNvPr>
          <p:cNvSpPr/>
          <p:nvPr/>
        </p:nvSpPr>
        <p:spPr>
          <a:xfrm>
            <a:off x="8051823" y="5653662"/>
            <a:ext cx="2027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(to be computed)</a:t>
            </a:r>
            <a:endParaRPr lang="zh-CN" altLang="en-US" b="0" dirty="0">
              <a:solidFill>
                <a:srgbClr val="FF0000"/>
              </a:solidFill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46129536-4FB2-D34F-AD97-D1D6E5ADDFB2}"/>
              </a:ext>
            </a:extLst>
          </p:cNvPr>
          <p:cNvSpPr txBox="1"/>
          <p:nvPr/>
        </p:nvSpPr>
        <p:spPr>
          <a:xfrm>
            <a:off x="248569" y="756319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D056BC2F-7151-9E4D-A981-EB7FD40BE877}"/>
              </a:ext>
            </a:extLst>
          </p:cNvPr>
          <p:cNvSpPr/>
          <p:nvPr/>
        </p:nvSpPr>
        <p:spPr>
          <a:xfrm>
            <a:off x="669729" y="1758140"/>
            <a:ext cx="10536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General Sparse Matrix-Matrix Multiplication</a:t>
            </a:r>
            <a:r>
              <a:rPr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SpGEMM</a:t>
            </a:r>
            <a:r>
              <a:rPr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computes 𝐶 =𝐴𝐵, where 𝐴, 𝐵 and 𝐶 are all sparse matrices.</a:t>
            </a:r>
            <a:endParaRPr lang="en" altLang="zh-CN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509D5AB4-22C6-3040-99E3-C3D98ADEAC38}"/>
              </a:ext>
            </a:extLst>
          </p:cNvPr>
          <p:cNvSpPr txBox="1"/>
          <p:nvPr/>
        </p:nvSpPr>
        <p:spPr>
          <a:xfrm>
            <a:off x="10286999" y="2569375"/>
            <a:ext cx="182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Intermediate product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3"/>
    </mc:Choice>
    <mc:Fallback xmlns="">
      <p:transition spd="slow" advTm="12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5" grpId="0" animBg="1"/>
      <p:bldP spid="101" grpId="0" animBg="1"/>
      <p:bldP spid="108" grpId="0" animBg="1"/>
      <p:bldP spid="103" grpId="0" animBg="1"/>
      <p:bldP spid="32" grpId="0"/>
      <p:bldP spid="10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40</a:t>
            </a:fld>
            <a:endParaRPr kumimoji="1"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CC7A6FD-0856-5F4A-84D1-5D45B3DFE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92" y="1992158"/>
            <a:ext cx="7847250" cy="215282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313B6CE-5316-B744-86E9-918D5317FCCB}"/>
              </a:ext>
            </a:extLst>
          </p:cNvPr>
          <p:cNvSpPr/>
          <p:nvPr/>
        </p:nvSpPr>
        <p:spPr>
          <a:xfrm>
            <a:off x="2106058" y="1945266"/>
            <a:ext cx="7979884" cy="138707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F4F4D50-C4CA-E048-B3FD-665F7A129E8A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7955804-EBEA-394D-A513-E04002F93C00}"/>
              </a:ext>
            </a:extLst>
          </p:cNvPr>
          <p:cNvSpPr txBox="1"/>
          <p:nvPr/>
        </p:nvSpPr>
        <p:spPr>
          <a:xfrm>
            <a:off x="248569" y="75631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658FFC9-7A8F-484B-ACDD-83277179F6DF}"/>
              </a:ext>
            </a:extLst>
          </p:cNvPr>
          <p:cNvSpPr/>
          <p:nvPr/>
        </p:nvSpPr>
        <p:spPr>
          <a:xfrm rot="1525313">
            <a:off x="9564186" y="2314739"/>
            <a:ext cx="412516" cy="10012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606BCF2-245E-F943-8009-CF8B523FBAB7}"/>
              </a:ext>
            </a:extLst>
          </p:cNvPr>
          <p:cNvSpPr/>
          <p:nvPr/>
        </p:nvSpPr>
        <p:spPr>
          <a:xfrm rot="1525313">
            <a:off x="8032164" y="2314739"/>
            <a:ext cx="412516" cy="10012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3431D60-4C2C-D24E-873C-E37A228CE6F5}"/>
              </a:ext>
            </a:extLst>
          </p:cNvPr>
          <p:cNvSpPr/>
          <p:nvPr/>
        </p:nvSpPr>
        <p:spPr>
          <a:xfrm rot="1525313">
            <a:off x="6547431" y="2314737"/>
            <a:ext cx="412516" cy="10012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FFFD3A1-FB7F-BF44-99E3-466259B6A068}"/>
              </a:ext>
            </a:extLst>
          </p:cNvPr>
          <p:cNvSpPr/>
          <p:nvPr/>
        </p:nvSpPr>
        <p:spPr>
          <a:xfrm rot="1525313">
            <a:off x="5016443" y="2314736"/>
            <a:ext cx="412516" cy="10012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2C05E25-7A5A-3D43-88D2-4671260BAD71}"/>
              </a:ext>
            </a:extLst>
          </p:cNvPr>
          <p:cNvSpPr/>
          <p:nvPr/>
        </p:nvSpPr>
        <p:spPr>
          <a:xfrm rot="1525313">
            <a:off x="3500311" y="2314271"/>
            <a:ext cx="412516" cy="10012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B07CB59-90FE-914B-8D0E-4521009A3B15}"/>
              </a:ext>
            </a:extLst>
          </p:cNvPr>
          <p:cNvSpPr/>
          <p:nvPr/>
        </p:nvSpPr>
        <p:spPr>
          <a:xfrm>
            <a:off x="1184280" y="4559075"/>
            <a:ext cx="1028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 err="1">
                <a:latin typeface="Arial" panose="020B0604020202020204" pitchFamily="34" charset="0"/>
              </a:rPr>
              <a:t>spECK</a:t>
            </a:r>
            <a:r>
              <a:rPr lang="en" altLang="zh-CN" dirty="0">
                <a:latin typeface="Arial" panose="020B0604020202020204" pitchFamily="34" charset="0"/>
              </a:rPr>
              <a:t> and </a:t>
            </a:r>
            <a:r>
              <a:rPr lang="en" altLang="zh-CN" dirty="0" err="1">
                <a:latin typeface="Arial" panose="020B0604020202020204" pitchFamily="34" charset="0"/>
              </a:rPr>
              <a:t>TileSpGEMM</a:t>
            </a:r>
            <a:r>
              <a:rPr lang="en" altLang="zh-CN" dirty="0">
                <a:latin typeface="Arial" panose="020B0604020202020204" pitchFamily="34" charset="0"/>
              </a:rPr>
              <a:t> can finish all 142 matrices.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4BE5E46-6923-4341-9609-3514C26CE9F4}"/>
              </a:ext>
            </a:extLst>
          </p:cNvPr>
          <p:cNvSpPr txBox="1"/>
          <p:nvPr/>
        </p:nvSpPr>
        <p:spPr>
          <a:xfrm>
            <a:off x="2801668" y="1270390"/>
            <a:ext cx="7018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Comparison: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𝐶 =𝐴</a:t>
            </a:r>
            <a:r>
              <a:rPr lang="en" altLang="zh-CN" sz="2400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and 𝐶 =𝐴𝐴</a:t>
            </a:r>
            <a:r>
              <a:rPr lang="en" altLang="zh-CN" sz="2400" i="1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en" altLang="zh-CN" sz="2400" i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double precision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41</a:t>
            </a:fld>
            <a:endParaRPr kumimoji="1"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CC7A6FD-0856-5F4A-84D1-5D45B3DFE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92" y="1992158"/>
            <a:ext cx="7847250" cy="2152826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8BF0DCF-F7BC-ED4A-AB6E-EDFE87C11FBA}"/>
              </a:ext>
            </a:extLst>
          </p:cNvPr>
          <p:cNvSpPr/>
          <p:nvPr/>
        </p:nvSpPr>
        <p:spPr>
          <a:xfrm>
            <a:off x="1184280" y="5089989"/>
            <a:ext cx="1028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TileSpGEMM runs faster than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cuSPARSE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bhSPARSE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NSPARSE and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spECK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matrices respectively on RTX 3090, and on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matrices on RTX 3060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189D439-4C77-4B4A-BC52-69B46E31178E}"/>
              </a:ext>
            </a:extLst>
          </p:cNvPr>
          <p:cNvSpPr/>
          <p:nvPr/>
        </p:nvSpPr>
        <p:spPr>
          <a:xfrm>
            <a:off x="1187706" y="5899220"/>
            <a:ext cx="10283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TileSpGEMM is on average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1.77x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4.73x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1.45x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1.16x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(geometric mean)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 achieve up to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2.78x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145.35x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97.86x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3.70x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cuSPARSE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bhSPARSE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NSPARSE and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spECK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respectively.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313B6CE-5316-B744-86E9-918D5317FCCB}"/>
              </a:ext>
            </a:extLst>
          </p:cNvPr>
          <p:cNvSpPr/>
          <p:nvPr/>
        </p:nvSpPr>
        <p:spPr>
          <a:xfrm>
            <a:off x="2106058" y="1945266"/>
            <a:ext cx="7979884" cy="138707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F4F4D50-C4CA-E048-B3FD-665F7A129E8A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7955804-EBEA-394D-A513-E04002F93C00}"/>
              </a:ext>
            </a:extLst>
          </p:cNvPr>
          <p:cNvSpPr txBox="1"/>
          <p:nvPr/>
        </p:nvSpPr>
        <p:spPr>
          <a:xfrm>
            <a:off x="248569" y="75631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658FFC9-7A8F-484B-ACDD-83277179F6DF}"/>
              </a:ext>
            </a:extLst>
          </p:cNvPr>
          <p:cNvSpPr/>
          <p:nvPr/>
        </p:nvSpPr>
        <p:spPr>
          <a:xfrm rot="3356890">
            <a:off x="9146938" y="2142507"/>
            <a:ext cx="302253" cy="137742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606BCF2-245E-F943-8009-CF8B523FBAB7}"/>
              </a:ext>
            </a:extLst>
          </p:cNvPr>
          <p:cNvSpPr/>
          <p:nvPr/>
        </p:nvSpPr>
        <p:spPr>
          <a:xfrm rot="4165121">
            <a:off x="7640128" y="2318168"/>
            <a:ext cx="292407" cy="122696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03431D60-4C2C-D24E-873C-E37A228CE6F5}"/>
              </a:ext>
            </a:extLst>
          </p:cNvPr>
          <p:cNvSpPr/>
          <p:nvPr/>
        </p:nvSpPr>
        <p:spPr>
          <a:xfrm rot="3617137">
            <a:off x="6003956" y="2486884"/>
            <a:ext cx="276686" cy="10012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FFFD3A1-FB7F-BF44-99E3-466259B6A068}"/>
              </a:ext>
            </a:extLst>
          </p:cNvPr>
          <p:cNvSpPr/>
          <p:nvPr/>
        </p:nvSpPr>
        <p:spPr>
          <a:xfrm rot="4636859">
            <a:off x="4557652" y="2620815"/>
            <a:ext cx="197056" cy="100124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2C05E25-7A5A-3D43-88D2-4671260BAD71}"/>
              </a:ext>
            </a:extLst>
          </p:cNvPr>
          <p:cNvSpPr/>
          <p:nvPr/>
        </p:nvSpPr>
        <p:spPr>
          <a:xfrm rot="4003149">
            <a:off x="2924224" y="2663178"/>
            <a:ext cx="229973" cy="8417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B07CB59-90FE-914B-8D0E-4521009A3B15}"/>
              </a:ext>
            </a:extLst>
          </p:cNvPr>
          <p:cNvSpPr/>
          <p:nvPr/>
        </p:nvSpPr>
        <p:spPr>
          <a:xfrm>
            <a:off x="1184280" y="4559075"/>
            <a:ext cx="10287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 err="1">
                <a:latin typeface="Arial" panose="020B0604020202020204" pitchFamily="34" charset="0"/>
              </a:rPr>
              <a:t>spECK</a:t>
            </a:r>
            <a:r>
              <a:rPr lang="en" altLang="zh-CN" dirty="0">
                <a:latin typeface="Arial" panose="020B0604020202020204" pitchFamily="34" charset="0"/>
              </a:rPr>
              <a:t> and </a:t>
            </a:r>
            <a:r>
              <a:rPr lang="en" altLang="zh-CN" dirty="0" err="1">
                <a:latin typeface="Arial" panose="020B0604020202020204" pitchFamily="34" charset="0"/>
              </a:rPr>
              <a:t>TileSpGEMM</a:t>
            </a:r>
            <a:r>
              <a:rPr lang="en" altLang="zh-CN" dirty="0">
                <a:latin typeface="Arial" panose="020B0604020202020204" pitchFamily="34" charset="0"/>
              </a:rPr>
              <a:t> can finish all 142 matrices.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D5890D6-A5E5-BC42-B986-3B38D9A06537}"/>
              </a:ext>
            </a:extLst>
          </p:cNvPr>
          <p:cNvSpPr txBox="1"/>
          <p:nvPr/>
        </p:nvSpPr>
        <p:spPr>
          <a:xfrm>
            <a:off x="2801668" y="1270390"/>
            <a:ext cx="7018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Comparison: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𝐶 =𝐴</a:t>
            </a:r>
            <a:r>
              <a:rPr lang="en" altLang="zh-CN" sz="2400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and 𝐶 =𝐴𝐴</a:t>
            </a:r>
            <a:r>
              <a:rPr lang="en" altLang="zh-CN" sz="2400" i="1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en" altLang="zh-CN" sz="2400" i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double precision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42</a:t>
            </a:fld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782AF0F-2D03-2E47-A61F-D598559C8874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AF45D3B-B2E1-D344-AADF-865FBA1D97B2}"/>
              </a:ext>
            </a:extLst>
          </p:cNvPr>
          <p:cNvSpPr txBox="1"/>
          <p:nvPr/>
        </p:nvSpPr>
        <p:spPr>
          <a:xfrm>
            <a:off x="248569" y="75631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53B5D1F-7291-3D4E-A106-596D98FA4C27}"/>
              </a:ext>
            </a:extLst>
          </p:cNvPr>
          <p:cNvSpPr txBox="1"/>
          <p:nvPr/>
        </p:nvSpPr>
        <p:spPr>
          <a:xfrm>
            <a:off x="2818645" y="1295127"/>
            <a:ext cx="7018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Comparison: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𝐶 =𝐴</a:t>
            </a:r>
            <a:r>
              <a:rPr lang="en" altLang="zh-CN" sz="2400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and 𝐶 =𝐴𝐴</a:t>
            </a:r>
            <a:r>
              <a:rPr lang="en" altLang="zh-CN" sz="2400" i="1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en" altLang="zh-CN" sz="2400" i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double precision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196FAFB-7051-CB40-8CBB-58599DB12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92" y="1992158"/>
            <a:ext cx="7847250" cy="215282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A510ED4-CBC5-2044-84B9-611DC8F2474F}"/>
              </a:ext>
            </a:extLst>
          </p:cNvPr>
          <p:cNvSpPr/>
          <p:nvPr/>
        </p:nvSpPr>
        <p:spPr>
          <a:xfrm>
            <a:off x="2106058" y="3321763"/>
            <a:ext cx="7979884" cy="8232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8B1D9C3-E821-6E49-B1E4-B09336767581}"/>
              </a:ext>
            </a:extLst>
          </p:cNvPr>
          <p:cNvSpPr/>
          <p:nvPr/>
        </p:nvSpPr>
        <p:spPr>
          <a:xfrm>
            <a:off x="1184280" y="4559075"/>
            <a:ext cx="10287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bhSPARSE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NSPARSE,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spECK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achieve on average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2.12x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2.66x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2.82x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2.53x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speedups on RTX 3090 over RTX 3060.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E8C9A95-5DA9-344E-BB36-67CA037B7B35}"/>
              </a:ext>
            </a:extLst>
          </p:cNvPr>
          <p:cNvSpPr/>
          <p:nvPr/>
        </p:nvSpPr>
        <p:spPr>
          <a:xfrm>
            <a:off x="8790039" y="3519948"/>
            <a:ext cx="1042219" cy="21342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511CEBEE-392C-A549-B5CF-8EFF48033A3F}"/>
              </a:ext>
            </a:extLst>
          </p:cNvPr>
          <p:cNvSpPr/>
          <p:nvPr/>
        </p:nvSpPr>
        <p:spPr>
          <a:xfrm>
            <a:off x="1184279" y="5345222"/>
            <a:ext cx="9582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</a:rPr>
              <a:t>Some matrices using </a:t>
            </a:r>
            <a:r>
              <a:rPr lang="en" altLang="zh-CN" dirty="0" err="1">
                <a:latin typeface="Arial" panose="020B0604020202020204" pitchFamily="34" charset="0"/>
              </a:rPr>
              <a:t>TileSpGEMM</a:t>
            </a:r>
            <a:r>
              <a:rPr lang="en" altLang="zh-CN" dirty="0">
                <a:latin typeface="Arial" panose="020B0604020202020204" pitchFamily="34" charset="0"/>
              </a:rPr>
              <a:t> has more arrays to allocate on GPUs and takes longer time on memory allocation.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011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6" grpId="0" animBg="1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43</a:t>
            </a:fld>
            <a:endParaRPr kumimoji="1"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B883900-B348-7A4D-9669-0DD5E31D6C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" y="1926597"/>
            <a:ext cx="10404988" cy="173375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D5783D-8BA6-B141-B6FB-1A7010F4A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5" y="4163255"/>
            <a:ext cx="4401818" cy="176048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844AC574-B352-FF46-9742-54862C4A6266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392FDDA-CB46-2745-B734-5E82F6A2BC45}"/>
              </a:ext>
            </a:extLst>
          </p:cNvPr>
          <p:cNvSpPr txBox="1"/>
          <p:nvPr/>
        </p:nvSpPr>
        <p:spPr>
          <a:xfrm>
            <a:off x="248569" y="75631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6379F14-4808-7B47-8720-6F396FB9AEA5}"/>
              </a:ext>
            </a:extLst>
          </p:cNvPr>
          <p:cNvSpPr txBox="1"/>
          <p:nvPr/>
        </p:nvSpPr>
        <p:spPr>
          <a:xfrm>
            <a:off x="3439865" y="1199171"/>
            <a:ext cx="703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Comparison: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𝐶 =𝐴</a:t>
            </a:r>
            <a:r>
              <a:rPr lang="en" altLang="zh-CN" sz="2400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and 𝐶 =𝐴𝐴</a:t>
            </a:r>
            <a:r>
              <a:rPr lang="en" altLang="zh-CN" sz="2400" i="1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en" altLang="zh-CN" sz="2400" i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(detailed analysis)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77E489C-F0AD-7D43-A158-892AC1A43BE2}"/>
              </a:ext>
            </a:extLst>
          </p:cNvPr>
          <p:cNvSpPr/>
          <p:nvPr/>
        </p:nvSpPr>
        <p:spPr>
          <a:xfrm>
            <a:off x="7881090" y="2244546"/>
            <a:ext cx="449507" cy="137886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39D9472-1142-7544-9AF5-434E81D06EEB}"/>
              </a:ext>
            </a:extLst>
          </p:cNvPr>
          <p:cNvSpPr/>
          <p:nvPr/>
        </p:nvSpPr>
        <p:spPr>
          <a:xfrm>
            <a:off x="8377236" y="2234757"/>
            <a:ext cx="487638" cy="137886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EBB9B69-24F8-E746-B107-F7DE41C6E54C}"/>
              </a:ext>
            </a:extLst>
          </p:cNvPr>
          <p:cNvSpPr/>
          <p:nvPr/>
        </p:nvSpPr>
        <p:spPr>
          <a:xfrm>
            <a:off x="8903174" y="1977131"/>
            <a:ext cx="453890" cy="163648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F924E87-7DD8-9444-966E-4F1486F40801}"/>
              </a:ext>
            </a:extLst>
          </p:cNvPr>
          <p:cNvSpPr/>
          <p:nvPr/>
        </p:nvSpPr>
        <p:spPr>
          <a:xfrm>
            <a:off x="9409555" y="1968253"/>
            <a:ext cx="444659" cy="16453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5D342D3-27CE-A848-9E89-F6E3C54DC1EE}"/>
              </a:ext>
            </a:extLst>
          </p:cNvPr>
          <p:cNvSpPr/>
          <p:nvPr/>
        </p:nvSpPr>
        <p:spPr>
          <a:xfrm>
            <a:off x="9887085" y="1968253"/>
            <a:ext cx="444659" cy="16453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4535DB1-5014-A54B-90DF-1F9CE52D981A}"/>
              </a:ext>
            </a:extLst>
          </p:cNvPr>
          <p:cNvSpPr/>
          <p:nvPr/>
        </p:nvSpPr>
        <p:spPr>
          <a:xfrm>
            <a:off x="7540729" y="4581833"/>
            <a:ext cx="4048088" cy="646331"/>
          </a:xfrm>
          <a:prstGeom prst="rect">
            <a:avLst/>
          </a:prstGeom>
          <a:solidFill>
            <a:srgbClr val="004A9E"/>
          </a:solidFill>
        </p:spPr>
        <p:txBody>
          <a:bodyPr wrap="square">
            <a:spAutoFit/>
          </a:bodyPr>
          <a:lstStyle/>
          <a:p>
            <a:pPr algn="ctr"/>
            <a:r>
              <a:rPr lang="en" altLang="zh-CN" dirty="0">
                <a:solidFill>
                  <a:schemeClr val="bg1"/>
                </a:solidFill>
                <a:latin typeface="Arial" panose="020B0604020202020204" pitchFamily="34" charset="0"/>
              </a:rPr>
              <a:t>Our method naturally avoids the allocation of temporary products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EE0EC021-CE0E-094F-9652-93D531B4ACF6}"/>
              </a:ext>
            </a:extLst>
          </p:cNvPr>
          <p:cNvCxnSpPr>
            <a:cxnSpLocks/>
            <a:endCxn id="20" idx="2"/>
          </p:cNvCxnSpPr>
          <p:nvPr/>
        </p:nvCxnSpPr>
        <p:spPr>
          <a:xfrm flipH="1" flipV="1">
            <a:off x="9130119" y="3613618"/>
            <a:ext cx="966606" cy="889748"/>
          </a:xfrm>
          <a:prstGeom prst="straightConnector1">
            <a:avLst/>
          </a:prstGeom>
          <a:ln w="254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74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44</a:t>
            </a:fld>
            <a:endParaRPr kumimoji="1" lang="zh-CN" altLang="en-US" dirty="0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CCB03D5A-92AE-4E4C-B79B-662E88E45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058722"/>
              </p:ext>
            </p:extLst>
          </p:nvPr>
        </p:nvGraphicFramePr>
        <p:xfrm>
          <a:off x="8068911" y="4079147"/>
          <a:ext cx="381829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667">
                  <a:extLst>
                    <a:ext uri="{9D8B030D-6E8A-4147-A177-3AD203B41FA5}">
                      <a16:colId xmlns:a16="http://schemas.microsoft.com/office/drawing/2014/main" val="1172846372"/>
                    </a:ext>
                  </a:extLst>
                </a:gridCol>
                <a:gridCol w="1061984">
                  <a:extLst>
                    <a:ext uri="{9D8B030D-6E8A-4147-A177-3AD203B41FA5}">
                      <a16:colId xmlns:a16="http://schemas.microsoft.com/office/drawing/2014/main" val="3548769311"/>
                    </a:ext>
                  </a:extLst>
                </a:gridCol>
                <a:gridCol w="1159639">
                  <a:extLst>
                    <a:ext uri="{9D8B030D-6E8A-4147-A177-3AD203B41FA5}">
                      <a16:colId xmlns:a16="http://schemas.microsoft.com/office/drawing/2014/main" val="7508627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altLang="zh-CN" b="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b="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r>
                        <a:rPr lang="en-US" altLang="zh-CN" b="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zh-CN" altLang="en-US" b="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05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cuSPARSE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6.01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0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bhSPARSE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6.61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3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NSPARSE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4.11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034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spECK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6.50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18.85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53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TileSpGEMM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12.78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30.89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63588"/>
                  </a:ext>
                </a:extLst>
              </a:tr>
            </a:tbl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844AC574-B352-FF46-9742-54862C4A6266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392FDDA-CB46-2745-B734-5E82F6A2BC45}"/>
              </a:ext>
            </a:extLst>
          </p:cNvPr>
          <p:cNvSpPr txBox="1"/>
          <p:nvPr/>
        </p:nvSpPr>
        <p:spPr>
          <a:xfrm>
            <a:off x="248569" y="75631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6379F14-4808-7B47-8720-6F396FB9AEA5}"/>
              </a:ext>
            </a:extLst>
          </p:cNvPr>
          <p:cNvSpPr txBox="1"/>
          <p:nvPr/>
        </p:nvSpPr>
        <p:spPr>
          <a:xfrm>
            <a:off x="3439865" y="1199171"/>
            <a:ext cx="7034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Comparison: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𝐶 =𝐴</a:t>
            </a:r>
            <a:r>
              <a:rPr lang="en" altLang="zh-CN" sz="2400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and 𝐶 =𝐴𝐴</a:t>
            </a:r>
            <a:r>
              <a:rPr lang="en" altLang="zh-CN" sz="2400" i="1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T</a:t>
            </a:r>
            <a:r>
              <a:rPr lang="en" altLang="zh-CN" sz="2400" i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(detailed analysis)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D3B37D7-D81E-C54A-B69F-E7E4D49F9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9" y="1926597"/>
            <a:ext cx="10404988" cy="173375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D5285A4-5A21-C343-B686-0F877BED8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85" y="4163255"/>
            <a:ext cx="4401818" cy="1760486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E4476F01-791B-334B-8814-65D53AEEAAFD}"/>
              </a:ext>
            </a:extLst>
          </p:cNvPr>
          <p:cNvSpPr/>
          <p:nvPr/>
        </p:nvSpPr>
        <p:spPr>
          <a:xfrm>
            <a:off x="6865090" y="2281492"/>
            <a:ext cx="513610" cy="137886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7E05032-7A31-2241-9DD1-DD69B05FB4FC}"/>
              </a:ext>
            </a:extLst>
          </p:cNvPr>
          <p:cNvSpPr/>
          <p:nvPr/>
        </p:nvSpPr>
        <p:spPr>
          <a:xfrm>
            <a:off x="4642588" y="4419600"/>
            <a:ext cx="513610" cy="146149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4" name="直线连接符 3">
            <a:extLst>
              <a:ext uri="{FF2B5EF4-FFF2-40B4-BE49-F238E27FC236}">
                <a16:creationId xmlns:a16="http://schemas.microsoft.com/office/drawing/2014/main" id="{8BFB23F9-606F-2E47-8854-15740A0324A4}"/>
              </a:ext>
            </a:extLst>
          </p:cNvPr>
          <p:cNvCxnSpPr/>
          <p:nvPr/>
        </p:nvCxnSpPr>
        <p:spPr>
          <a:xfrm>
            <a:off x="8068911" y="4445000"/>
            <a:ext cx="381829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D7725261-53BC-8C45-B474-663F65A07A04}"/>
              </a:ext>
            </a:extLst>
          </p:cNvPr>
          <p:cNvCxnSpPr>
            <a:cxnSpLocks/>
          </p:cNvCxnSpPr>
          <p:nvPr/>
        </p:nvCxnSpPr>
        <p:spPr>
          <a:xfrm>
            <a:off x="9664700" y="4079147"/>
            <a:ext cx="0" cy="222504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3D5792B3-42B7-8D40-8A1C-5333329BA35F}"/>
              </a:ext>
            </a:extLst>
          </p:cNvPr>
          <p:cNvSpPr/>
          <p:nvPr/>
        </p:nvSpPr>
        <p:spPr>
          <a:xfrm>
            <a:off x="7945336" y="3660354"/>
            <a:ext cx="3694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Gflops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of multiplying Webbase-1M</a:t>
            </a:r>
          </a:p>
        </p:txBody>
      </p:sp>
    </p:spTree>
    <p:extLst>
      <p:ext uri="{BB962C8B-B14F-4D97-AF65-F5344CB8AC3E}">
        <p14:creationId xmlns:p14="http://schemas.microsoft.com/office/powerpoint/2010/main" val="12729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45</a:t>
            </a:fld>
            <a:endParaRPr kumimoji="1"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8BF0DCF-F7BC-ED4A-AB6E-EDFE87C11FBA}"/>
              </a:ext>
            </a:extLst>
          </p:cNvPr>
          <p:cNvSpPr/>
          <p:nvPr/>
        </p:nvSpPr>
        <p:spPr>
          <a:xfrm>
            <a:off x="5943679" y="2669878"/>
            <a:ext cx="5801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In most matrices, </a:t>
            </a: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bhSPARSE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uses the most space, and NSPARSE and </a:t>
            </a: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spECK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are comparable. </a:t>
            </a: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often uses less space than the three methods and finishes earlier.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4B9DCD8-FDC5-764B-B90A-53D8261A1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 b="6046"/>
          <a:stretch/>
        </p:blipFill>
        <p:spPr bwMode="auto">
          <a:xfrm>
            <a:off x="955453" y="1740546"/>
            <a:ext cx="4028633" cy="4628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1E51072-A2B2-894F-9A87-02F2B175708D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CE55DE6-064D-C645-A4E0-1B7A5A97D37B}"/>
              </a:ext>
            </a:extLst>
          </p:cNvPr>
          <p:cNvSpPr/>
          <p:nvPr/>
        </p:nvSpPr>
        <p:spPr>
          <a:xfrm>
            <a:off x="1290914" y="4176976"/>
            <a:ext cx="1001934" cy="562974"/>
          </a:xfrm>
          <a:prstGeom prst="rect">
            <a:avLst/>
          </a:prstGeom>
          <a:noFill/>
          <a:ln w="25400">
            <a:solidFill>
              <a:srgbClr val="004A9E"/>
            </a:solidFill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912EF83-9DC6-1B4A-BC46-B474C88A6E56}"/>
              </a:ext>
            </a:extLst>
          </p:cNvPr>
          <p:cNvSpPr/>
          <p:nvPr/>
        </p:nvSpPr>
        <p:spPr>
          <a:xfrm>
            <a:off x="5943679" y="405487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For some very sparse matrices like `cop20k_A', our method allocates a large amount of sparse tiles for local row pointer and bit masks, and thus may use longer time to allocate and compute.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942D833-95E9-3647-9FAA-A15E1BC796EE}"/>
              </a:ext>
            </a:extLst>
          </p:cNvPr>
          <p:cNvSpPr txBox="1"/>
          <p:nvPr/>
        </p:nvSpPr>
        <p:spPr>
          <a:xfrm>
            <a:off x="248569" y="75631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82E8190-EC8D-3240-B5C6-274B30FF369D}"/>
              </a:ext>
            </a:extLst>
          </p:cNvPr>
          <p:cNvSpPr txBox="1"/>
          <p:nvPr/>
        </p:nvSpPr>
        <p:spPr>
          <a:xfrm>
            <a:off x="3070136" y="1252590"/>
            <a:ext cx="5747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Comparison: 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Runtime peak space cost 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47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46</a:t>
            </a:fld>
            <a:endParaRPr kumimoji="1"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8BF0DCF-F7BC-ED4A-AB6E-EDFE87C11FBA}"/>
              </a:ext>
            </a:extLst>
          </p:cNvPr>
          <p:cNvSpPr/>
          <p:nvPr/>
        </p:nvSpPr>
        <p:spPr>
          <a:xfrm>
            <a:off x="1483360" y="4606558"/>
            <a:ext cx="9265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Tiled data structure on average takes </a:t>
            </a:r>
            <a:r>
              <a:rPr lang="en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31.28 MB 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less space than CSR, but uses 113.43 and 82.09 MB more space than CSB-M and CSB-I, respectively.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210D743-4115-5D40-850E-75C804678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24" y="1944827"/>
            <a:ext cx="4915535" cy="245745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5A8D564-0E7D-904F-8E3B-801B2837A573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C7A03D-6A39-A946-B2F8-0BB37966264B}"/>
              </a:ext>
            </a:extLst>
          </p:cNvPr>
          <p:cNvSpPr/>
          <p:nvPr/>
        </p:nvSpPr>
        <p:spPr>
          <a:xfrm>
            <a:off x="1304507" y="5802363"/>
            <a:ext cx="9742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Aydin </a:t>
            </a:r>
            <a:r>
              <a:rPr lang="en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Buluc</a:t>
            </a:r>
            <a:r>
              <a:rPr lang="e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̧, Jeremy T. Fineman, Matteo </a:t>
            </a:r>
            <a:r>
              <a:rPr lang="en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Frigo</a:t>
            </a:r>
            <a:r>
              <a:rPr lang="e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John R. Gilbert, and Charles E. </a:t>
            </a:r>
            <a:r>
              <a:rPr lang="en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Leiserson</a:t>
            </a:r>
            <a:r>
              <a:rPr lang="e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Parallel Sparse Matrix-Vector and Matrix-Transpose-Vector Multiplication Using Compressed Sparse Blocks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SPAA ’09, 2009.</a:t>
            </a:r>
          </a:p>
          <a:p>
            <a:pPr lvl="0"/>
            <a:endParaRPr lang="en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Aydın</a:t>
            </a:r>
            <a:r>
              <a:rPr lang="e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Buluc</a:t>
            </a:r>
            <a:r>
              <a:rPr lang="e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̧ and John R Gilbert. The Combinatorial BLAS: design, implementation, and applications. The International Journal of High Performance Computing Applications 25, 4, 2011.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7EB699-02DC-D140-9035-EC55AAD576FC}"/>
              </a:ext>
            </a:extLst>
          </p:cNvPr>
          <p:cNvSpPr txBox="1"/>
          <p:nvPr/>
        </p:nvSpPr>
        <p:spPr>
          <a:xfrm>
            <a:off x="248569" y="75631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7EE2B5B-65DD-0F4D-A12D-4CD985AEAA74}"/>
              </a:ext>
            </a:extLst>
          </p:cNvPr>
          <p:cNvSpPr txBox="1"/>
          <p:nvPr/>
        </p:nvSpPr>
        <p:spPr>
          <a:xfrm>
            <a:off x="3518643" y="1278881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Comparison: </a:t>
            </a:r>
            <a:r>
              <a:rPr kumimoji="1"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S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pace costs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982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47</a:t>
            </a:fld>
            <a:endParaRPr kumimoji="1"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AF4434D-0011-9343-8158-6698B186AF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8849" r="8395"/>
          <a:stretch/>
        </p:blipFill>
        <p:spPr bwMode="auto">
          <a:xfrm>
            <a:off x="3783112" y="2007736"/>
            <a:ext cx="4352756" cy="2547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B6D08913-3BD5-C346-BEAD-38C28B627AC7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065ABEF-338C-7D44-B119-FDDE65C168EF}"/>
              </a:ext>
            </a:extLst>
          </p:cNvPr>
          <p:cNvSpPr/>
          <p:nvPr/>
        </p:nvSpPr>
        <p:spPr>
          <a:xfrm>
            <a:off x="1347526" y="4830481"/>
            <a:ext cx="89394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The conversion cost would be acceptable.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2050E3-0FF0-3D45-A6F7-8939F16C67CD}"/>
              </a:ext>
            </a:extLst>
          </p:cNvPr>
          <p:cNvSpPr txBox="1"/>
          <p:nvPr/>
        </p:nvSpPr>
        <p:spPr>
          <a:xfrm>
            <a:off x="248569" y="75631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D9076FB-6857-EB4D-9F62-D39BDA434522}"/>
              </a:ext>
            </a:extLst>
          </p:cNvPr>
          <p:cNvSpPr txBox="1"/>
          <p:nvPr/>
        </p:nvSpPr>
        <p:spPr>
          <a:xfrm>
            <a:off x="2777104" y="1271060"/>
            <a:ext cx="5319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Comparison: </a:t>
            </a:r>
            <a:r>
              <a:rPr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Format conversion time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BC3E19D-DE4D-D648-83F3-4D722473A65A}"/>
              </a:ext>
            </a:extLst>
          </p:cNvPr>
          <p:cNvSpPr/>
          <p:nvPr/>
        </p:nvSpPr>
        <p:spPr>
          <a:xfrm>
            <a:off x="1347526" y="5345222"/>
            <a:ext cx="10029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The matrix is already stored in the tiled format before running </a:t>
            </a: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. This assumption is pretty reasonable in many applications, such as algebraic multigrid (AMG) solvers using the output matrices from an </a:t>
            </a: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SpGEMM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as the input of another </a:t>
            </a: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SpGEMM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in the next round.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48</a:t>
            </a:fld>
            <a:endParaRPr kumimoji="1"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8BF0DCF-F7BC-ED4A-AB6E-EDFE87C11FBA}"/>
              </a:ext>
            </a:extLst>
          </p:cNvPr>
          <p:cNvSpPr/>
          <p:nvPr/>
        </p:nvSpPr>
        <p:spPr>
          <a:xfrm>
            <a:off x="1075895" y="4704925"/>
            <a:ext cx="10085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tSparse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: a relatively new </a:t>
            </a: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SpGEMM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work designed for using half precision and dense tensor cores on modern GPUs.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730D593-18F2-2F42-AC49-69EB0BF50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2" y="1774567"/>
            <a:ext cx="4811830" cy="240591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1C25FA6-F125-2645-9D49-45110C801AAA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1B7419D-204E-D947-8A29-6814AF9963DE}"/>
              </a:ext>
            </a:extLst>
          </p:cNvPr>
          <p:cNvSpPr/>
          <p:nvPr/>
        </p:nvSpPr>
        <p:spPr>
          <a:xfrm>
            <a:off x="1075895" y="5371322"/>
            <a:ext cx="10085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outperforms </a:t>
            </a:r>
            <a:r>
              <a:rPr lang="en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tSparse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 on all of the 16 matrices. The average (geometric mean) speedup is </a:t>
            </a:r>
            <a:r>
              <a:rPr lang="en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1.98x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, and the maximum speedup is </a:t>
            </a:r>
            <a:r>
              <a:rPr lang="en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4.04x</a:t>
            </a: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2976AF-5988-E74F-990E-6A7BE1FC182A}"/>
              </a:ext>
            </a:extLst>
          </p:cNvPr>
          <p:cNvSpPr txBox="1"/>
          <p:nvPr/>
        </p:nvSpPr>
        <p:spPr>
          <a:xfrm>
            <a:off x="248569" y="75631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F4D60FD-0326-3742-88A8-67738D726796}"/>
              </a:ext>
            </a:extLst>
          </p:cNvPr>
          <p:cNvSpPr txBox="1"/>
          <p:nvPr/>
        </p:nvSpPr>
        <p:spPr>
          <a:xfrm>
            <a:off x="2777104" y="1271060"/>
            <a:ext cx="493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Comparison: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𝐶 =𝐴</a:t>
            </a:r>
            <a:r>
              <a:rPr lang="en" altLang="zh-CN" sz="2400" baseline="30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 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en-US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half precision</a:t>
            </a:r>
            <a:r>
              <a:rPr lang="en" altLang="zh-CN" sz="24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D3B3C5B-7BC8-5840-A5AA-40A46A3C0939}"/>
              </a:ext>
            </a:extLst>
          </p:cNvPr>
          <p:cNvSpPr/>
          <p:nvPr/>
        </p:nvSpPr>
        <p:spPr>
          <a:xfrm>
            <a:off x="1504383" y="6314719"/>
            <a:ext cx="96568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 </a:t>
            </a:r>
            <a:r>
              <a:rPr lang="en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Zachariadis</a:t>
            </a:r>
            <a:r>
              <a:rPr lang="e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en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Satpute</a:t>
            </a:r>
            <a:r>
              <a:rPr lang="e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Gómez-Luna, and J. Olivares. Accelerating sparse matrix–matrix multiplication with </a:t>
            </a:r>
            <a:r>
              <a:rPr lang="en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r>
              <a:rPr lang="en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tensor cores. Computers &amp; Electrical Engineering, 88:106848, 2020.</a:t>
            </a:r>
            <a:endParaRPr lang="zh-CN" alt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B994424-B96F-6948-A734-0B5A522AA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09" y="1774567"/>
            <a:ext cx="4809600" cy="24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49</a:t>
            </a:fld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354EC4D-D24D-A044-8EE4-7C3A4FE83CF3}"/>
              </a:ext>
            </a:extLst>
          </p:cNvPr>
          <p:cNvSpPr txBox="1"/>
          <p:nvPr/>
        </p:nvSpPr>
        <p:spPr>
          <a:xfrm>
            <a:off x="6846853" y="3840598"/>
            <a:ext cx="170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右箭头 67">
            <a:extLst>
              <a:ext uri="{FF2B5EF4-FFF2-40B4-BE49-F238E27FC236}">
                <a16:creationId xmlns:a16="http://schemas.microsoft.com/office/drawing/2014/main" id="{11798907-2F3D-3F43-BA9B-7737AF5900A0}"/>
              </a:ext>
            </a:extLst>
          </p:cNvPr>
          <p:cNvSpPr/>
          <p:nvPr/>
        </p:nvSpPr>
        <p:spPr>
          <a:xfrm>
            <a:off x="5977050" y="3928499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" name="右箭头 26">
            <a:extLst>
              <a:ext uri="{FF2B5EF4-FFF2-40B4-BE49-F238E27FC236}">
                <a16:creationId xmlns:a16="http://schemas.microsoft.com/office/drawing/2014/main" id="{986AD2F5-3BD7-A14A-BFD4-C89387F4401B}"/>
              </a:ext>
            </a:extLst>
          </p:cNvPr>
          <p:cNvSpPr/>
          <p:nvPr/>
        </p:nvSpPr>
        <p:spPr>
          <a:xfrm>
            <a:off x="3419129" y="3926062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右箭头 27">
            <a:extLst>
              <a:ext uri="{FF2B5EF4-FFF2-40B4-BE49-F238E27FC236}">
                <a16:creationId xmlns:a16="http://schemas.microsoft.com/office/drawing/2014/main" id="{20F61032-3778-CD4E-B9F7-C0E82AD48BD4}"/>
              </a:ext>
            </a:extLst>
          </p:cNvPr>
          <p:cNvSpPr/>
          <p:nvPr/>
        </p:nvSpPr>
        <p:spPr>
          <a:xfrm>
            <a:off x="8850735" y="3926062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A70DE5-838C-1940-B4C1-73725D84EEAA}"/>
              </a:ext>
            </a:extLst>
          </p:cNvPr>
          <p:cNvSpPr txBox="1"/>
          <p:nvPr/>
        </p:nvSpPr>
        <p:spPr>
          <a:xfrm>
            <a:off x="4094865" y="3717487"/>
            <a:ext cx="1688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Tiled data structure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26B6BC4-AC02-8F42-B8CA-C3130EED374E}"/>
              </a:ext>
            </a:extLst>
          </p:cNvPr>
          <p:cNvSpPr txBox="1"/>
          <p:nvPr/>
        </p:nvSpPr>
        <p:spPr>
          <a:xfrm>
            <a:off x="1226686" y="3213402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Load imbalance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5455C2F-3797-F245-B260-2A1BD77502DA}"/>
              </a:ext>
            </a:extLst>
          </p:cNvPr>
          <p:cNvSpPr txBox="1"/>
          <p:nvPr/>
        </p:nvSpPr>
        <p:spPr>
          <a:xfrm>
            <a:off x="1005433" y="3840598"/>
            <a:ext cx="238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Unknown size of </a:t>
            </a:r>
            <a:r>
              <a:rPr lang="en" altLang="zh-CN" sz="2000" dirty="0">
                <a:latin typeface="Arial" panose="020B0604020202020204" pitchFamily="34" charset="0"/>
              </a:rPr>
              <a:t>𝐶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F40BAA9-EE16-DA4C-A611-BB1A6085474A}"/>
              </a:ext>
            </a:extLst>
          </p:cNvPr>
          <p:cNvSpPr txBox="1"/>
          <p:nvPr/>
        </p:nvSpPr>
        <p:spPr>
          <a:xfrm>
            <a:off x="913345" y="4467794"/>
            <a:ext cx="263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Sparse accumulator selection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EECC0A8-D62E-4648-8138-39E7ED9953EE}"/>
              </a:ext>
            </a:extLst>
          </p:cNvPr>
          <p:cNvSpPr/>
          <p:nvPr/>
        </p:nvSpPr>
        <p:spPr>
          <a:xfrm>
            <a:off x="1339947" y="2123075"/>
            <a:ext cx="1697894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AD64DD9-F173-B74A-9BD3-8F4A02E2CFBF}"/>
              </a:ext>
            </a:extLst>
          </p:cNvPr>
          <p:cNvSpPr/>
          <p:nvPr/>
        </p:nvSpPr>
        <p:spPr>
          <a:xfrm>
            <a:off x="4313207" y="2119442"/>
            <a:ext cx="1258280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C39BC55A-9E17-3E49-8FCF-A2DE8F1B14CE}"/>
              </a:ext>
            </a:extLst>
          </p:cNvPr>
          <p:cNvSpPr/>
          <p:nvPr/>
        </p:nvSpPr>
        <p:spPr>
          <a:xfrm>
            <a:off x="6915160" y="2119441"/>
            <a:ext cx="1564619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F4BBC90-BDAF-2840-9571-42F201BCDF30}"/>
              </a:ext>
            </a:extLst>
          </p:cNvPr>
          <p:cNvSpPr/>
          <p:nvPr/>
        </p:nvSpPr>
        <p:spPr>
          <a:xfrm>
            <a:off x="9903641" y="2119441"/>
            <a:ext cx="1367750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68867FC-E242-6743-8B99-76179572A39B}"/>
              </a:ext>
            </a:extLst>
          </p:cNvPr>
          <p:cNvSpPr txBox="1"/>
          <p:nvPr/>
        </p:nvSpPr>
        <p:spPr>
          <a:xfrm>
            <a:off x="9586214" y="3722588"/>
            <a:ext cx="200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evaluation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060F6D0-4088-4F47-993D-BA9B5CA5C946}"/>
              </a:ext>
            </a:extLst>
          </p:cNvPr>
          <p:cNvSpPr txBox="1"/>
          <p:nvPr/>
        </p:nvSpPr>
        <p:spPr>
          <a:xfrm>
            <a:off x="248569" y="756319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4831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D0E979-3A51-2844-ABF3-2594CF56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5</a:t>
            </a:fld>
            <a:endParaRPr kumimoji="1" lang="zh-CN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A0A44DA7-AB45-FF4E-9500-6059C0000BBA}"/>
              </a:ext>
            </a:extLst>
          </p:cNvPr>
          <p:cNvSpPr/>
          <p:nvPr/>
        </p:nvSpPr>
        <p:spPr>
          <a:xfrm>
            <a:off x="2417620" y="5651450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A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6</a:t>
            </a: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13" name="Rectangle 83">
            <a:extLst>
              <a:ext uri="{FF2B5EF4-FFF2-40B4-BE49-F238E27FC236}">
                <a16:creationId xmlns:a16="http://schemas.microsoft.com/office/drawing/2014/main" id="{397D32B0-3008-504E-8755-401DC686B0A3}"/>
              </a:ext>
            </a:extLst>
          </p:cNvPr>
          <p:cNvSpPr>
            <a:spLocks noChangeAspect="1"/>
          </p:cNvSpPr>
          <p:nvPr/>
        </p:nvSpPr>
        <p:spPr>
          <a:xfrm>
            <a:off x="2257600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4" name="Rectangle 84">
            <a:extLst>
              <a:ext uri="{FF2B5EF4-FFF2-40B4-BE49-F238E27FC236}">
                <a16:creationId xmlns:a16="http://schemas.microsoft.com/office/drawing/2014/main" id="{582F5157-6E09-A040-BA84-66802A86525D}"/>
              </a:ext>
            </a:extLst>
          </p:cNvPr>
          <p:cNvSpPr>
            <a:spLocks noChangeAspect="1"/>
          </p:cNvSpPr>
          <p:nvPr/>
        </p:nvSpPr>
        <p:spPr>
          <a:xfrm>
            <a:off x="2714800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5" name="Rectangle 85">
            <a:extLst>
              <a:ext uri="{FF2B5EF4-FFF2-40B4-BE49-F238E27FC236}">
                <a16:creationId xmlns:a16="http://schemas.microsoft.com/office/drawing/2014/main" id="{C069E2A8-A001-7544-B7C7-7A9B9DD1A652}"/>
              </a:ext>
            </a:extLst>
          </p:cNvPr>
          <p:cNvSpPr>
            <a:spLocks noChangeAspect="1"/>
          </p:cNvSpPr>
          <p:nvPr/>
        </p:nvSpPr>
        <p:spPr>
          <a:xfrm>
            <a:off x="3167555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6" name="Rectangle 86">
            <a:extLst>
              <a:ext uri="{FF2B5EF4-FFF2-40B4-BE49-F238E27FC236}">
                <a16:creationId xmlns:a16="http://schemas.microsoft.com/office/drawing/2014/main" id="{B5A5013A-86B5-B749-A7C4-42C59FCE1DF2}"/>
              </a:ext>
            </a:extLst>
          </p:cNvPr>
          <p:cNvSpPr>
            <a:spLocks noChangeAspect="1"/>
          </p:cNvSpPr>
          <p:nvPr/>
        </p:nvSpPr>
        <p:spPr>
          <a:xfrm>
            <a:off x="3624755" y="336670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7" name="Rectangle 87">
            <a:extLst>
              <a:ext uri="{FF2B5EF4-FFF2-40B4-BE49-F238E27FC236}">
                <a16:creationId xmlns:a16="http://schemas.microsoft.com/office/drawing/2014/main" id="{97D8D989-756A-C04A-898A-57FD2041B14A}"/>
              </a:ext>
            </a:extLst>
          </p:cNvPr>
          <p:cNvSpPr>
            <a:spLocks noChangeAspect="1"/>
          </p:cNvSpPr>
          <p:nvPr/>
        </p:nvSpPr>
        <p:spPr>
          <a:xfrm>
            <a:off x="2257600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8" name="Rectangle 88">
            <a:extLst>
              <a:ext uri="{FF2B5EF4-FFF2-40B4-BE49-F238E27FC236}">
                <a16:creationId xmlns:a16="http://schemas.microsoft.com/office/drawing/2014/main" id="{F8E8A7B3-14A9-3145-B1A5-029DF044F1F3}"/>
              </a:ext>
            </a:extLst>
          </p:cNvPr>
          <p:cNvSpPr>
            <a:spLocks noChangeAspect="1"/>
          </p:cNvSpPr>
          <p:nvPr/>
        </p:nvSpPr>
        <p:spPr>
          <a:xfrm>
            <a:off x="2714800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9" name="Rectangle 89">
            <a:extLst>
              <a:ext uri="{FF2B5EF4-FFF2-40B4-BE49-F238E27FC236}">
                <a16:creationId xmlns:a16="http://schemas.microsoft.com/office/drawing/2014/main" id="{5A22DE5C-E8D8-7942-9037-7B3DD6FDF44F}"/>
              </a:ext>
            </a:extLst>
          </p:cNvPr>
          <p:cNvSpPr>
            <a:spLocks noChangeAspect="1"/>
          </p:cNvSpPr>
          <p:nvPr/>
        </p:nvSpPr>
        <p:spPr>
          <a:xfrm>
            <a:off x="3167555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0" name="Rectangle 90">
            <a:extLst>
              <a:ext uri="{FF2B5EF4-FFF2-40B4-BE49-F238E27FC236}">
                <a16:creationId xmlns:a16="http://schemas.microsoft.com/office/drawing/2014/main" id="{1C77B5A8-6211-254F-82CC-C9D4F4517E0B}"/>
              </a:ext>
            </a:extLst>
          </p:cNvPr>
          <p:cNvSpPr>
            <a:spLocks noChangeAspect="1"/>
          </p:cNvSpPr>
          <p:nvPr/>
        </p:nvSpPr>
        <p:spPr>
          <a:xfrm>
            <a:off x="3624755" y="384232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1" name="Rectangle 91">
            <a:extLst>
              <a:ext uri="{FF2B5EF4-FFF2-40B4-BE49-F238E27FC236}">
                <a16:creationId xmlns:a16="http://schemas.microsoft.com/office/drawing/2014/main" id="{54DA2010-C927-EB4E-ADB2-A7F0CD1C6A52}"/>
              </a:ext>
            </a:extLst>
          </p:cNvPr>
          <p:cNvSpPr>
            <a:spLocks noChangeAspect="1"/>
          </p:cNvSpPr>
          <p:nvPr/>
        </p:nvSpPr>
        <p:spPr>
          <a:xfrm>
            <a:off x="2257600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2" name="Rectangle 92">
            <a:extLst>
              <a:ext uri="{FF2B5EF4-FFF2-40B4-BE49-F238E27FC236}">
                <a16:creationId xmlns:a16="http://schemas.microsoft.com/office/drawing/2014/main" id="{329B5118-3BC4-E647-BCC9-9E0A6796052E}"/>
              </a:ext>
            </a:extLst>
          </p:cNvPr>
          <p:cNvSpPr>
            <a:spLocks noChangeAspect="1"/>
          </p:cNvSpPr>
          <p:nvPr/>
        </p:nvSpPr>
        <p:spPr>
          <a:xfrm>
            <a:off x="2714800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3" name="Rectangle 93">
            <a:extLst>
              <a:ext uri="{FF2B5EF4-FFF2-40B4-BE49-F238E27FC236}">
                <a16:creationId xmlns:a16="http://schemas.microsoft.com/office/drawing/2014/main" id="{A4488F32-3CD9-0E49-A330-AF8DE24E51D9}"/>
              </a:ext>
            </a:extLst>
          </p:cNvPr>
          <p:cNvSpPr>
            <a:spLocks noChangeAspect="1"/>
          </p:cNvSpPr>
          <p:nvPr/>
        </p:nvSpPr>
        <p:spPr>
          <a:xfrm>
            <a:off x="3167555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4" name="Rectangle 94">
            <a:extLst>
              <a:ext uri="{FF2B5EF4-FFF2-40B4-BE49-F238E27FC236}">
                <a16:creationId xmlns:a16="http://schemas.microsoft.com/office/drawing/2014/main" id="{D1957EC0-EF38-D146-8BD4-D7296387D677}"/>
              </a:ext>
            </a:extLst>
          </p:cNvPr>
          <p:cNvSpPr>
            <a:spLocks noChangeAspect="1"/>
          </p:cNvSpPr>
          <p:nvPr/>
        </p:nvSpPr>
        <p:spPr>
          <a:xfrm>
            <a:off x="3624755" y="4316665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5" name="Rectangle 95">
            <a:extLst>
              <a:ext uri="{FF2B5EF4-FFF2-40B4-BE49-F238E27FC236}">
                <a16:creationId xmlns:a16="http://schemas.microsoft.com/office/drawing/2014/main" id="{67B98CFE-6549-354D-8114-04D5965F3236}"/>
              </a:ext>
            </a:extLst>
          </p:cNvPr>
          <p:cNvSpPr>
            <a:spLocks noChangeAspect="1"/>
          </p:cNvSpPr>
          <p:nvPr/>
        </p:nvSpPr>
        <p:spPr>
          <a:xfrm>
            <a:off x="2257600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6" name="Rectangle 96">
            <a:extLst>
              <a:ext uri="{FF2B5EF4-FFF2-40B4-BE49-F238E27FC236}">
                <a16:creationId xmlns:a16="http://schemas.microsoft.com/office/drawing/2014/main" id="{4CAE209A-1662-F640-B306-149582E275F4}"/>
              </a:ext>
            </a:extLst>
          </p:cNvPr>
          <p:cNvSpPr>
            <a:spLocks noChangeAspect="1"/>
          </p:cNvSpPr>
          <p:nvPr/>
        </p:nvSpPr>
        <p:spPr>
          <a:xfrm>
            <a:off x="2714800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7" name="Rectangle 97">
            <a:extLst>
              <a:ext uri="{FF2B5EF4-FFF2-40B4-BE49-F238E27FC236}">
                <a16:creationId xmlns:a16="http://schemas.microsoft.com/office/drawing/2014/main" id="{232967E4-2A32-244A-8FF6-C18C56C8E7B4}"/>
              </a:ext>
            </a:extLst>
          </p:cNvPr>
          <p:cNvSpPr>
            <a:spLocks noChangeAspect="1"/>
          </p:cNvSpPr>
          <p:nvPr/>
        </p:nvSpPr>
        <p:spPr>
          <a:xfrm>
            <a:off x="3167555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8" name="Rectangle 98">
            <a:extLst>
              <a:ext uri="{FF2B5EF4-FFF2-40B4-BE49-F238E27FC236}">
                <a16:creationId xmlns:a16="http://schemas.microsoft.com/office/drawing/2014/main" id="{88D50CD5-ECFC-B54C-B6D4-9B0D4214BE0C}"/>
              </a:ext>
            </a:extLst>
          </p:cNvPr>
          <p:cNvSpPr>
            <a:spLocks noChangeAspect="1"/>
          </p:cNvSpPr>
          <p:nvPr/>
        </p:nvSpPr>
        <p:spPr>
          <a:xfrm>
            <a:off x="3624755" y="479228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29" name="Oval 99">
            <a:extLst>
              <a:ext uri="{FF2B5EF4-FFF2-40B4-BE49-F238E27FC236}">
                <a16:creationId xmlns:a16="http://schemas.microsoft.com/office/drawing/2014/main" id="{F3A47009-7F98-524D-AE6D-F786659DB365}"/>
              </a:ext>
            </a:extLst>
          </p:cNvPr>
          <p:cNvSpPr>
            <a:spLocks noChangeAspect="1"/>
          </p:cNvSpPr>
          <p:nvPr/>
        </p:nvSpPr>
        <p:spPr>
          <a:xfrm>
            <a:off x="2303320" y="342195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1</a:t>
            </a:r>
          </a:p>
        </p:txBody>
      </p:sp>
      <p:sp>
        <p:nvSpPr>
          <p:cNvPr id="30" name="Oval 100">
            <a:extLst>
              <a:ext uri="{FF2B5EF4-FFF2-40B4-BE49-F238E27FC236}">
                <a16:creationId xmlns:a16="http://schemas.microsoft.com/office/drawing/2014/main" id="{7419B451-2404-FC41-A9B8-EB38BAD43829}"/>
              </a:ext>
            </a:extLst>
          </p:cNvPr>
          <p:cNvSpPr>
            <a:spLocks noChangeAspect="1"/>
          </p:cNvSpPr>
          <p:nvPr/>
        </p:nvSpPr>
        <p:spPr>
          <a:xfrm>
            <a:off x="2760520" y="389756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4</a:t>
            </a:r>
          </a:p>
        </p:txBody>
      </p:sp>
      <p:sp>
        <p:nvSpPr>
          <p:cNvPr id="31" name="Oval 101">
            <a:extLst>
              <a:ext uri="{FF2B5EF4-FFF2-40B4-BE49-F238E27FC236}">
                <a16:creationId xmlns:a16="http://schemas.microsoft.com/office/drawing/2014/main" id="{6CE26E38-6DD2-544E-8C0F-7FA9B57A6901}"/>
              </a:ext>
            </a:extLst>
          </p:cNvPr>
          <p:cNvSpPr>
            <a:spLocks noChangeAspect="1"/>
          </p:cNvSpPr>
          <p:nvPr/>
        </p:nvSpPr>
        <p:spPr>
          <a:xfrm>
            <a:off x="3670475" y="3896853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5</a:t>
            </a:r>
          </a:p>
        </p:txBody>
      </p:sp>
      <p:sp>
        <p:nvSpPr>
          <p:cNvPr id="33" name="Oval 103">
            <a:extLst>
              <a:ext uri="{FF2B5EF4-FFF2-40B4-BE49-F238E27FC236}">
                <a16:creationId xmlns:a16="http://schemas.microsoft.com/office/drawing/2014/main" id="{0A59311A-A1C7-BD46-91BA-4C6EEBB97646}"/>
              </a:ext>
            </a:extLst>
          </p:cNvPr>
          <p:cNvSpPr>
            <a:spLocks noChangeAspect="1"/>
          </p:cNvSpPr>
          <p:nvPr/>
        </p:nvSpPr>
        <p:spPr>
          <a:xfrm>
            <a:off x="2303320" y="3897565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3</a:t>
            </a:r>
          </a:p>
        </p:txBody>
      </p:sp>
      <p:sp>
        <p:nvSpPr>
          <p:cNvPr id="34" name="Oval 105">
            <a:extLst>
              <a:ext uri="{FF2B5EF4-FFF2-40B4-BE49-F238E27FC236}">
                <a16:creationId xmlns:a16="http://schemas.microsoft.com/office/drawing/2014/main" id="{67402778-DBE4-CE42-BCD2-969A19C20BF4}"/>
              </a:ext>
            </a:extLst>
          </p:cNvPr>
          <p:cNvSpPr>
            <a:spLocks noChangeAspect="1"/>
          </p:cNvSpPr>
          <p:nvPr/>
        </p:nvSpPr>
        <p:spPr>
          <a:xfrm>
            <a:off x="2303320" y="484689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dirty="0"/>
              <a:t>6</a:t>
            </a:r>
          </a:p>
        </p:txBody>
      </p:sp>
      <p:sp>
        <p:nvSpPr>
          <p:cNvPr id="35" name="Oval 99">
            <a:extLst>
              <a:ext uri="{FF2B5EF4-FFF2-40B4-BE49-F238E27FC236}">
                <a16:creationId xmlns:a16="http://schemas.microsoft.com/office/drawing/2014/main" id="{B1CBC87D-D04F-814D-85FF-65BAFE61DB40}"/>
              </a:ext>
            </a:extLst>
          </p:cNvPr>
          <p:cNvSpPr>
            <a:spLocks noChangeAspect="1"/>
          </p:cNvSpPr>
          <p:nvPr/>
        </p:nvSpPr>
        <p:spPr>
          <a:xfrm>
            <a:off x="3213275" y="3421950"/>
            <a:ext cx="365760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alt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019BF61-64C5-7A40-8CC4-15946B6E4837}"/>
                  </a:ext>
                </a:extLst>
              </p:cNvPr>
              <p:cNvSpPr txBox="1"/>
              <p:nvPr/>
            </p:nvSpPr>
            <p:spPr>
              <a:xfrm>
                <a:off x="4423301" y="4178165"/>
                <a:ext cx="304571" cy="369332"/>
              </a:xfrm>
              <a:prstGeom prst="rect">
                <a:avLst/>
              </a:prstGeom>
              <a:noFill/>
              <a:ln w="3492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6019BF61-64C5-7A40-8CC4-15946B6E4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301" y="4178165"/>
                <a:ext cx="304571" cy="369332"/>
              </a:xfrm>
              <a:prstGeom prst="rect">
                <a:avLst/>
              </a:prstGeom>
              <a:blipFill>
                <a:blip r:embed="rId2"/>
                <a:stretch>
                  <a:fillRect l="-12000" r="-12000"/>
                </a:stretch>
              </a:blipFill>
              <a:ln w="349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791EF6B-C62C-C14A-9AFC-AF4C2D5F302B}"/>
                  </a:ext>
                </a:extLst>
              </p:cNvPr>
              <p:cNvSpPr txBox="1"/>
              <p:nvPr/>
            </p:nvSpPr>
            <p:spPr>
              <a:xfrm>
                <a:off x="7346328" y="4178165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kumimoji="1" lang="zh-CN" altLang="en-US" sz="2400" dirty="0">
                  <a:latin typeface="+mn-lt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791EF6B-C62C-C14A-9AFC-AF4C2D5F3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28" y="4178165"/>
                <a:ext cx="314189" cy="369332"/>
              </a:xfrm>
              <a:prstGeom prst="rect">
                <a:avLst/>
              </a:prstGeom>
              <a:blipFill>
                <a:blip r:embed="rId3"/>
                <a:stretch>
                  <a:fillRect l="-7692" r="-3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83">
            <a:extLst>
              <a:ext uri="{FF2B5EF4-FFF2-40B4-BE49-F238E27FC236}">
                <a16:creationId xmlns:a16="http://schemas.microsoft.com/office/drawing/2014/main" id="{6FD88389-46D0-824B-9C17-6A4E318E58A8}"/>
              </a:ext>
            </a:extLst>
          </p:cNvPr>
          <p:cNvSpPr>
            <a:spLocks noChangeAspect="1"/>
          </p:cNvSpPr>
          <p:nvPr/>
        </p:nvSpPr>
        <p:spPr>
          <a:xfrm>
            <a:off x="5069218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8" name="Rectangle 84">
            <a:extLst>
              <a:ext uri="{FF2B5EF4-FFF2-40B4-BE49-F238E27FC236}">
                <a16:creationId xmlns:a16="http://schemas.microsoft.com/office/drawing/2014/main" id="{54D5E4D3-7F88-4D4D-8670-CFCE9C600DED}"/>
              </a:ext>
            </a:extLst>
          </p:cNvPr>
          <p:cNvSpPr>
            <a:spLocks noChangeAspect="1"/>
          </p:cNvSpPr>
          <p:nvPr/>
        </p:nvSpPr>
        <p:spPr>
          <a:xfrm>
            <a:off x="5526418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59" name="Rectangle 85">
            <a:extLst>
              <a:ext uri="{FF2B5EF4-FFF2-40B4-BE49-F238E27FC236}">
                <a16:creationId xmlns:a16="http://schemas.microsoft.com/office/drawing/2014/main" id="{BB5816D2-811A-9543-A49D-BDADAF959620}"/>
              </a:ext>
            </a:extLst>
          </p:cNvPr>
          <p:cNvSpPr>
            <a:spLocks noChangeAspect="1"/>
          </p:cNvSpPr>
          <p:nvPr/>
        </p:nvSpPr>
        <p:spPr>
          <a:xfrm>
            <a:off x="5979173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0" name="Rectangle 86">
            <a:extLst>
              <a:ext uri="{FF2B5EF4-FFF2-40B4-BE49-F238E27FC236}">
                <a16:creationId xmlns:a16="http://schemas.microsoft.com/office/drawing/2014/main" id="{4C3B1C77-9386-3046-B1F3-612EC3E27429}"/>
              </a:ext>
            </a:extLst>
          </p:cNvPr>
          <p:cNvSpPr>
            <a:spLocks noChangeAspect="1"/>
          </p:cNvSpPr>
          <p:nvPr/>
        </p:nvSpPr>
        <p:spPr>
          <a:xfrm>
            <a:off x="6436373" y="336759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1" name="Rectangle 87">
            <a:extLst>
              <a:ext uri="{FF2B5EF4-FFF2-40B4-BE49-F238E27FC236}">
                <a16:creationId xmlns:a16="http://schemas.microsoft.com/office/drawing/2014/main" id="{A11A1BF8-3EE6-8346-A899-009AB29C2B57}"/>
              </a:ext>
            </a:extLst>
          </p:cNvPr>
          <p:cNvSpPr>
            <a:spLocks noChangeAspect="1"/>
          </p:cNvSpPr>
          <p:nvPr/>
        </p:nvSpPr>
        <p:spPr>
          <a:xfrm>
            <a:off x="5069218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2" name="Rectangle 88">
            <a:extLst>
              <a:ext uri="{FF2B5EF4-FFF2-40B4-BE49-F238E27FC236}">
                <a16:creationId xmlns:a16="http://schemas.microsoft.com/office/drawing/2014/main" id="{364BD311-4FED-F84F-9281-4A05ABC67918}"/>
              </a:ext>
            </a:extLst>
          </p:cNvPr>
          <p:cNvSpPr>
            <a:spLocks noChangeAspect="1"/>
          </p:cNvSpPr>
          <p:nvPr/>
        </p:nvSpPr>
        <p:spPr>
          <a:xfrm>
            <a:off x="5526418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3" name="Rectangle 89">
            <a:extLst>
              <a:ext uri="{FF2B5EF4-FFF2-40B4-BE49-F238E27FC236}">
                <a16:creationId xmlns:a16="http://schemas.microsoft.com/office/drawing/2014/main" id="{EE013FEA-6125-504A-A702-A24D1F06C556}"/>
              </a:ext>
            </a:extLst>
          </p:cNvPr>
          <p:cNvSpPr>
            <a:spLocks noChangeAspect="1"/>
          </p:cNvSpPr>
          <p:nvPr/>
        </p:nvSpPr>
        <p:spPr>
          <a:xfrm>
            <a:off x="5979173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4" name="Rectangle 90">
            <a:extLst>
              <a:ext uri="{FF2B5EF4-FFF2-40B4-BE49-F238E27FC236}">
                <a16:creationId xmlns:a16="http://schemas.microsoft.com/office/drawing/2014/main" id="{0D578E5F-54B2-1D4A-BC3E-29C8C386A3FA}"/>
              </a:ext>
            </a:extLst>
          </p:cNvPr>
          <p:cNvSpPr>
            <a:spLocks noChangeAspect="1"/>
          </p:cNvSpPr>
          <p:nvPr/>
        </p:nvSpPr>
        <p:spPr>
          <a:xfrm>
            <a:off x="6436373" y="384321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5" name="Rectangle 91">
            <a:extLst>
              <a:ext uri="{FF2B5EF4-FFF2-40B4-BE49-F238E27FC236}">
                <a16:creationId xmlns:a16="http://schemas.microsoft.com/office/drawing/2014/main" id="{3627C88B-02CD-984C-9DE3-AE8EC8F87B8C}"/>
              </a:ext>
            </a:extLst>
          </p:cNvPr>
          <p:cNvSpPr>
            <a:spLocks noChangeAspect="1"/>
          </p:cNvSpPr>
          <p:nvPr/>
        </p:nvSpPr>
        <p:spPr>
          <a:xfrm>
            <a:off x="5069218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6" name="Rectangle 92">
            <a:extLst>
              <a:ext uri="{FF2B5EF4-FFF2-40B4-BE49-F238E27FC236}">
                <a16:creationId xmlns:a16="http://schemas.microsoft.com/office/drawing/2014/main" id="{18D29621-026E-DE4D-BC12-B941BFF27AF3}"/>
              </a:ext>
            </a:extLst>
          </p:cNvPr>
          <p:cNvSpPr>
            <a:spLocks noChangeAspect="1"/>
          </p:cNvSpPr>
          <p:nvPr/>
        </p:nvSpPr>
        <p:spPr>
          <a:xfrm>
            <a:off x="5526418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7" name="Rectangle 93">
            <a:extLst>
              <a:ext uri="{FF2B5EF4-FFF2-40B4-BE49-F238E27FC236}">
                <a16:creationId xmlns:a16="http://schemas.microsoft.com/office/drawing/2014/main" id="{D1C78AF9-2244-4745-9B3D-75074C969FC2}"/>
              </a:ext>
            </a:extLst>
          </p:cNvPr>
          <p:cNvSpPr>
            <a:spLocks noChangeAspect="1"/>
          </p:cNvSpPr>
          <p:nvPr/>
        </p:nvSpPr>
        <p:spPr>
          <a:xfrm>
            <a:off x="5979173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8" name="Rectangle 94">
            <a:extLst>
              <a:ext uri="{FF2B5EF4-FFF2-40B4-BE49-F238E27FC236}">
                <a16:creationId xmlns:a16="http://schemas.microsoft.com/office/drawing/2014/main" id="{F17D1537-18EC-1849-8672-34F7974C9CFB}"/>
              </a:ext>
            </a:extLst>
          </p:cNvPr>
          <p:cNvSpPr>
            <a:spLocks noChangeAspect="1"/>
          </p:cNvSpPr>
          <p:nvPr/>
        </p:nvSpPr>
        <p:spPr>
          <a:xfrm>
            <a:off x="6436373" y="43175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69" name="Rectangle 95">
            <a:extLst>
              <a:ext uri="{FF2B5EF4-FFF2-40B4-BE49-F238E27FC236}">
                <a16:creationId xmlns:a16="http://schemas.microsoft.com/office/drawing/2014/main" id="{A24E9709-1EB8-F34E-A22C-DC1F45E8C057}"/>
              </a:ext>
            </a:extLst>
          </p:cNvPr>
          <p:cNvSpPr>
            <a:spLocks noChangeAspect="1"/>
          </p:cNvSpPr>
          <p:nvPr/>
        </p:nvSpPr>
        <p:spPr>
          <a:xfrm>
            <a:off x="5069218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0" name="Rectangle 96">
            <a:extLst>
              <a:ext uri="{FF2B5EF4-FFF2-40B4-BE49-F238E27FC236}">
                <a16:creationId xmlns:a16="http://schemas.microsoft.com/office/drawing/2014/main" id="{EB64CAF0-7CCE-0540-9EA4-97AFE4D7F0F2}"/>
              </a:ext>
            </a:extLst>
          </p:cNvPr>
          <p:cNvSpPr>
            <a:spLocks noChangeAspect="1"/>
          </p:cNvSpPr>
          <p:nvPr/>
        </p:nvSpPr>
        <p:spPr>
          <a:xfrm>
            <a:off x="5526418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1" name="Rectangle 97">
            <a:extLst>
              <a:ext uri="{FF2B5EF4-FFF2-40B4-BE49-F238E27FC236}">
                <a16:creationId xmlns:a16="http://schemas.microsoft.com/office/drawing/2014/main" id="{5BA5C07D-C92F-8F4C-AF5E-A9819A5F4BAE}"/>
              </a:ext>
            </a:extLst>
          </p:cNvPr>
          <p:cNvSpPr>
            <a:spLocks noChangeAspect="1"/>
          </p:cNvSpPr>
          <p:nvPr/>
        </p:nvSpPr>
        <p:spPr>
          <a:xfrm>
            <a:off x="5979173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72" name="Rectangle 98">
            <a:extLst>
              <a:ext uri="{FF2B5EF4-FFF2-40B4-BE49-F238E27FC236}">
                <a16:creationId xmlns:a16="http://schemas.microsoft.com/office/drawing/2014/main" id="{F8ECF09D-EDC1-1F43-A515-6EDBB48F7849}"/>
              </a:ext>
            </a:extLst>
          </p:cNvPr>
          <p:cNvSpPr>
            <a:spLocks noChangeAspect="1"/>
          </p:cNvSpPr>
          <p:nvPr/>
        </p:nvSpPr>
        <p:spPr>
          <a:xfrm>
            <a:off x="6436373" y="479317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99">
                <a:extLst>
                  <a:ext uri="{FF2B5EF4-FFF2-40B4-BE49-F238E27FC236}">
                    <a16:creationId xmlns:a16="http://schemas.microsoft.com/office/drawing/2014/main" id="{97E2B9C6-0485-B449-BF79-62F5E88BDF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4938" y="342284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3" name="Oval 99">
                <a:extLst>
                  <a:ext uri="{FF2B5EF4-FFF2-40B4-BE49-F238E27FC236}">
                    <a16:creationId xmlns:a16="http://schemas.microsoft.com/office/drawing/2014/main" id="{97E2B9C6-0485-B449-BF79-62F5E88BD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38" y="3422842"/>
                <a:ext cx="365760" cy="365760"/>
              </a:xfrm>
              <a:prstGeom prst="ellipse">
                <a:avLst/>
              </a:prstGeom>
              <a:blipFill>
                <a:blip r:embed="rId4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Oval 100">
                <a:extLst>
                  <a:ext uri="{FF2B5EF4-FFF2-40B4-BE49-F238E27FC236}">
                    <a16:creationId xmlns:a16="http://schemas.microsoft.com/office/drawing/2014/main" id="{B4FE8CAC-4CE3-1045-A68A-A0F29077CE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72138" y="389845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4" name="Oval 100">
                <a:extLst>
                  <a:ext uri="{FF2B5EF4-FFF2-40B4-BE49-F238E27FC236}">
                    <a16:creationId xmlns:a16="http://schemas.microsoft.com/office/drawing/2014/main" id="{B4FE8CAC-4CE3-1045-A68A-A0F29077CE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38" y="3898457"/>
                <a:ext cx="365760" cy="365760"/>
              </a:xfrm>
              <a:prstGeom prst="ellipse">
                <a:avLst/>
              </a:prstGeom>
              <a:blipFill>
                <a:blip r:embed="rId5"/>
                <a:stretch>
                  <a:fillRect l="-16129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101">
                <a:extLst>
                  <a:ext uri="{FF2B5EF4-FFF2-40B4-BE49-F238E27FC236}">
                    <a16:creationId xmlns:a16="http://schemas.microsoft.com/office/drawing/2014/main" id="{CCDC2D11-CE60-4047-B46D-D971B9CB32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4893" y="437280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5" name="Oval 101">
                <a:extLst>
                  <a:ext uri="{FF2B5EF4-FFF2-40B4-BE49-F238E27FC236}">
                    <a16:creationId xmlns:a16="http://schemas.microsoft.com/office/drawing/2014/main" id="{CCDC2D11-CE60-4047-B46D-D971B9CB3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893" y="4372802"/>
                <a:ext cx="365760" cy="365760"/>
              </a:xfrm>
              <a:prstGeom prst="ellipse">
                <a:avLst/>
              </a:prstGeom>
              <a:blipFill>
                <a:blip r:embed="rId6"/>
                <a:stretch>
                  <a:fillRect l="-9677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102">
                <a:extLst>
                  <a:ext uri="{FF2B5EF4-FFF2-40B4-BE49-F238E27FC236}">
                    <a16:creationId xmlns:a16="http://schemas.microsoft.com/office/drawing/2014/main" id="{FFA790EC-42F0-0C48-976F-10D470FE68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82093" y="484841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6" name="Oval 102">
                <a:extLst>
                  <a:ext uri="{FF2B5EF4-FFF2-40B4-BE49-F238E27FC236}">
                    <a16:creationId xmlns:a16="http://schemas.microsoft.com/office/drawing/2014/main" id="{FFA790EC-42F0-0C48-976F-10D470FE6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093" y="4848417"/>
                <a:ext cx="365760" cy="365760"/>
              </a:xfrm>
              <a:prstGeom prst="ellipse">
                <a:avLst/>
              </a:prstGeom>
              <a:blipFill>
                <a:blip r:embed="rId7"/>
                <a:stretch>
                  <a:fillRect l="-12903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103">
                <a:extLst>
                  <a:ext uri="{FF2B5EF4-FFF2-40B4-BE49-F238E27FC236}">
                    <a16:creationId xmlns:a16="http://schemas.microsoft.com/office/drawing/2014/main" id="{97D720EA-6FF3-8A4B-9F7E-7B9905B6A9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4938" y="3898457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7" name="Oval 103">
                <a:extLst>
                  <a:ext uri="{FF2B5EF4-FFF2-40B4-BE49-F238E27FC236}">
                    <a16:creationId xmlns:a16="http://schemas.microsoft.com/office/drawing/2014/main" id="{97D720EA-6FF3-8A4B-9F7E-7B9905B6A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38" y="3898457"/>
                <a:ext cx="365760" cy="365760"/>
              </a:xfrm>
              <a:prstGeom prst="ellipse">
                <a:avLst/>
              </a:prstGeom>
              <a:blipFill>
                <a:blip r:embed="rId8"/>
                <a:stretch>
                  <a:fillRect l="-12903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val 105">
                <a:extLst>
                  <a:ext uri="{FF2B5EF4-FFF2-40B4-BE49-F238E27FC236}">
                    <a16:creationId xmlns:a16="http://schemas.microsoft.com/office/drawing/2014/main" id="{F36AE514-C94E-3046-93F4-CBAD2AD3D3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114938" y="484778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b="0" dirty="0"/>
              </a:p>
            </p:txBody>
          </p:sp>
        </mc:Choice>
        <mc:Fallback xmlns="">
          <p:sp>
            <p:nvSpPr>
              <p:cNvPr id="78" name="Oval 105">
                <a:extLst>
                  <a:ext uri="{FF2B5EF4-FFF2-40B4-BE49-F238E27FC236}">
                    <a16:creationId xmlns:a16="http://schemas.microsoft.com/office/drawing/2014/main" id="{F36AE514-C94E-3046-93F4-CBAD2AD3D3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938" y="4847782"/>
                <a:ext cx="365760" cy="365760"/>
              </a:xfrm>
              <a:prstGeom prst="ellipse">
                <a:avLst/>
              </a:prstGeom>
              <a:blipFill>
                <a:blip r:embed="rId9"/>
                <a:stretch>
                  <a:fillRect l="-12903" b="-16667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val 99">
                <a:extLst>
                  <a:ext uri="{FF2B5EF4-FFF2-40B4-BE49-F238E27FC236}">
                    <a16:creationId xmlns:a16="http://schemas.microsoft.com/office/drawing/2014/main" id="{9C3BA40C-9296-5640-84B6-72F48AC720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4893" y="3422842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79" name="Oval 99">
                <a:extLst>
                  <a:ext uri="{FF2B5EF4-FFF2-40B4-BE49-F238E27FC236}">
                    <a16:creationId xmlns:a16="http://schemas.microsoft.com/office/drawing/2014/main" id="{9C3BA40C-9296-5640-84B6-72F48AC720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893" y="3422842"/>
                <a:ext cx="365760" cy="365760"/>
              </a:xfrm>
              <a:prstGeom prst="ellipse">
                <a:avLst/>
              </a:prstGeom>
              <a:blipFill>
                <a:blip r:embed="rId10"/>
                <a:stretch>
                  <a:fillRect l="-12903" b="-16129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3">
            <a:extLst>
              <a:ext uri="{FF2B5EF4-FFF2-40B4-BE49-F238E27FC236}">
                <a16:creationId xmlns:a16="http://schemas.microsoft.com/office/drawing/2014/main" id="{392F116A-3212-2A49-B5DC-EEAD9CBCD5B2}"/>
              </a:ext>
            </a:extLst>
          </p:cNvPr>
          <p:cNvSpPr>
            <a:spLocks noChangeAspect="1"/>
          </p:cNvSpPr>
          <p:nvPr/>
        </p:nvSpPr>
        <p:spPr>
          <a:xfrm>
            <a:off x="8110045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2" name="Rectangle 84">
            <a:extLst>
              <a:ext uri="{FF2B5EF4-FFF2-40B4-BE49-F238E27FC236}">
                <a16:creationId xmlns:a16="http://schemas.microsoft.com/office/drawing/2014/main" id="{095BFAD7-C3CE-DC49-98CC-29979AB670DB}"/>
              </a:ext>
            </a:extLst>
          </p:cNvPr>
          <p:cNvSpPr>
            <a:spLocks noChangeAspect="1"/>
          </p:cNvSpPr>
          <p:nvPr/>
        </p:nvSpPr>
        <p:spPr>
          <a:xfrm>
            <a:off x="8567245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5" name="Rectangle 87">
            <a:extLst>
              <a:ext uri="{FF2B5EF4-FFF2-40B4-BE49-F238E27FC236}">
                <a16:creationId xmlns:a16="http://schemas.microsoft.com/office/drawing/2014/main" id="{D4A8EA24-AD44-6642-B6EE-C4ED8FC37AF8}"/>
              </a:ext>
            </a:extLst>
          </p:cNvPr>
          <p:cNvSpPr>
            <a:spLocks noChangeAspect="1"/>
          </p:cNvSpPr>
          <p:nvPr/>
        </p:nvSpPr>
        <p:spPr>
          <a:xfrm>
            <a:off x="8110045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6" name="Rectangle 88">
            <a:extLst>
              <a:ext uri="{FF2B5EF4-FFF2-40B4-BE49-F238E27FC236}">
                <a16:creationId xmlns:a16="http://schemas.microsoft.com/office/drawing/2014/main" id="{2BF54F66-7A43-EA4C-BA74-0340CA0A1266}"/>
              </a:ext>
            </a:extLst>
          </p:cNvPr>
          <p:cNvSpPr>
            <a:spLocks noChangeAspect="1"/>
          </p:cNvSpPr>
          <p:nvPr/>
        </p:nvSpPr>
        <p:spPr>
          <a:xfrm>
            <a:off x="8567245" y="384205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9" name="Rectangle 91">
            <a:extLst>
              <a:ext uri="{FF2B5EF4-FFF2-40B4-BE49-F238E27FC236}">
                <a16:creationId xmlns:a16="http://schemas.microsoft.com/office/drawing/2014/main" id="{EFFBB936-886C-2142-B44B-9AF070F9A47B}"/>
              </a:ext>
            </a:extLst>
          </p:cNvPr>
          <p:cNvSpPr>
            <a:spLocks noChangeAspect="1"/>
          </p:cNvSpPr>
          <p:nvPr/>
        </p:nvSpPr>
        <p:spPr>
          <a:xfrm>
            <a:off x="8110045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0" name="Rectangle 92">
            <a:extLst>
              <a:ext uri="{FF2B5EF4-FFF2-40B4-BE49-F238E27FC236}">
                <a16:creationId xmlns:a16="http://schemas.microsoft.com/office/drawing/2014/main" id="{81689560-E35D-2A49-ABFA-7C475A11F2B4}"/>
              </a:ext>
            </a:extLst>
          </p:cNvPr>
          <p:cNvSpPr>
            <a:spLocks noChangeAspect="1"/>
          </p:cNvSpPr>
          <p:nvPr/>
        </p:nvSpPr>
        <p:spPr>
          <a:xfrm>
            <a:off x="8567245" y="431640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3" name="Rectangle 95">
            <a:extLst>
              <a:ext uri="{FF2B5EF4-FFF2-40B4-BE49-F238E27FC236}">
                <a16:creationId xmlns:a16="http://schemas.microsoft.com/office/drawing/2014/main" id="{96B86167-81FA-2E46-9D9F-0DB64B7E1794}"/>
              </a:ext>
            </a:extLst>
          </p:cNvPr>
          <p:cNvSpPr>
            <a:spLocks noChangeAspect="1"/>
          </p:cNvSpPr>
          <p:nvPr/>
        </p:nvSpPr>
        <p:spPr>
          <a:xfrm>
            <a:off x="8110045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4" name="Rectangle 96">
            <a:extLst>
              <a:ext uri="{FF2B5EF4-FFF2-40B4-BE49-F238E27FC236}">
                <a16:creationId xmlns:a16="http://schemas.microsoft.com/office/drawing/2014/main" id="{91957166-4B6C-DE44-AC91-239DC7DAA19F}"/>
              </a:ext>
            </a:extLst>
          </p:cNvPr>
          <p:cNvSpPr>
            <a:spLocks noChangeAspect="1"/>
          </p:cNvSpPr>
          <p:nvPr/>
        </p:nvSpPr>
        <p:spPr>
          <a:xfrm>
            <a:off x="8567245" y="479201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C050B36A-C264-1944-9CA0-5E6FDE734890}"/>
              </a:ext>
            </a:extLst>
          </p:cNvPr>
          <p:cNvSpPr/>
          <p:nvPr/>
        </p:nvSpPr>
        <p:spPr>
          <a:xfrm>
            <a:off x="5044644" y="5651450"/>
            <a:ext cx="1869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B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7 </a:t>
            </a:r>
            <a:r>
              <a:rPr lang="en-US" altLang="zh-CN" b="0" dirty="0" err="1">
                <a:solidFill>
                  <a:srgbClr val="000000"/>
                </a:solidFill>
                <a:latin typeface="Arial" charset="0"/>
                <a:sym typeface="Verdana" pitchFamily="34" charset="0"/>
              </a:rPr>
              <a:t>nonzeros</a:t>
            </a:r>
            <a:endParaRPr lang="zh-CN" altLang="en-US" b="0" dirty="0"/>
          </a:p>
        </p:txBody>
      </p:sp>
      <p:sp>
        <p:nvSpPr>
          <p:cNvPr id="80" name="Rectangle 86">
            <a:extLst>
              <a:ext uri="{FF2B5EF4-FFF2-40B4-BE49-F238E27FC236}">
                <a16:creationId xmlns:a16="http://schemas.microsoft.com/office/drawing/2014/main" id="{256ADDF9-308E-DA49-A1A0-AF94FC6559FD}"/>
              </a:ext>
            </a:extLst>
          </p:cNvPr>
          <p:cNvSpPr>
            <a:spLocks noChangeAspect="1"/>
          </p:cNvSpPr>
          <p:nvPr/>
        </p:nvSpPr>
        <p:spPr>
          <a:xfrm>
            <a:off x="9472755" y="2511004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7" name="Rectangle 85">
            <a:extLst>
              <a:ext uri="{FF2B5EF4-FFF2-40B4-BE49-F238E27FC236}">
                <a16:creationId xmlns:a16="http://schemas.microsoft.com/office/drawing/2014/main" id="{C496AB4B-835D-4D4C-9B54-EA19A9B04F4D}"/>
              </a:ext>
            </a:extLst>
          </p:cNvPr>
          <p:cNvSpPr>
            <a:spLocks noChangeAspect="1"/>
          </p:cNvSpPr>
          <p:nvPr/>
        </p:nvSpPr>
        <p:spPr>
          <a:xfrm>
            <a:off x="9020000" y="251126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8" name="Rectangle 83">
            <a:extLst>
              <a:ext uri="{FF2B5EF4-FFF2-40B4-BE49-F238E27FC236}">
                <a16:creationId xmlns:a16="http://schemas.microsoft.com/office/drawing/2014/main" id="{913776A2-98D9-1F40-9E7D-4D712A88FCD8}"/>
              </a:ext>
            </a:extLst>
          </p:cNvPr>
          <p:cNvSpPr>
            <a:spLocks noChangeAspect="1"/>
          </p:cNvSpPr>
          <p:nvPr/>
        </p:nvSpPr>
        <p:spPr>
          <a:xfrm>
            <a:off x="8110045" y="251280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99" name="Rectangle 84">
            <a:extLst>
              <a:ext uri="{FF2B5EF4-FFF2-40B4-BE49-F238E27FC236}">
                <a16:creationId xmlns:a16="http://schemas.microsoft.com/office/drawing/2014/main" id="{1DB83D2E-76D6-DF42-9E96-4EEF542F35FD}"/>
              </a:ext>
            </a:extLst>
          </p:cNvPr>
          <p:cNvSpPr>
            <a:spLocks noChangeAspect="1"/>
          </p:cNvSpPr>
          <p:nvPr/>
        </p:nvSpPr>
        <p:spPr>
          <a:xfrm>
            <a:off x="8567245" y="251280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A6AA773-1A79-504E-B83A-D5473B63C3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43382" y="2564125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5A6AA773-1A79-504E-B83A-D5473B63C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382" y="2564125"/>
                <a:ext cx="365760" cy="365760"/>
              </a:xfrm>
              <a:prstGeom prst="ellipse">
                <a:avLst/>
              </a:prstGeom>
              <a:blipFill>
                <a:blip r:embed="rId11"/>
                <a:stretch>
                  <a:fillRect l="-29032" r="-3226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val 99">
                <a:extLst>
                  <a:ext uri="{FF2B5EF4-FFF2-40B4-BE49-F238E27FC236}">
                    <a16:creationId xmlns:a16="http://schemas.microsoft.com/office/drawing/2014/main" id="{B95C6340-00EF-CF45-BCFC-0250042A387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65720" y="2566063"/>
                <a:ext cx="365760" cy="365760"/>
              </a:xfrm>
              <a:prstGeom prst="ellipse">
                <a:avLst/>
              </a:prstGeom>
              <a:solidFill>
                <a:srgbClr val="004A9E"/>
              </a:solidFill>
              <a:ln w="12700">
                <a:solidFill>
                  <a:srgbClr val="004A9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01" name="Oval 99">
                <a:extLst>
                  <a:ext uri="{FF2B5EF4-FFF2-40B4-BE49-F238E27FC236}">
                    <a16:creationId xmlns:a16="http://schemas.microsoft.com/office/drawing/2014/main" id="{B95C6340-00EF-CF45-BCFC-0250042A38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5720" y="2566063"/>
                <a:ext cx="365760" cy="365760"/>
              </a:xfrm>
              <a:prstGeom prst="ellipse">
                <a:avLst/>
              </a:prstGeom>
              <a:blipFill>
                <a:blip r:embed="rId12"/>
                <a:stretch>
                  <a:fillRect l="-29032" b="-12903"/>
                </a:stretch>
              </a:blipFill>
              <a:ln w="12700">
                <a:solidFill>
                  <a:srgbClr val="004A9E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86">
            <a:extLst>
              <a:ext uri="{FF2B5EF4-FFF2-40B4-BE49-F238E27FC236}">
                <a16:creationId xmlns:a16="http://schemas.microsoft.com/office/drawing/2014/main" id="{45F51D72-6AB7-124B-BAD2-96512D7BBA44}"/>
              </a:ext>
            </a:extLst>
          </p:cNvPr>
          <p:cNvSpPr>
            <a:spLocks noChangeAspect="1"/>
          </p:cNvSpPr>
          <p:nvPr/>
        </p:nvSpPr>
        <p:spPr>
          <a:xfrm>
            <a:off x="9020000" y="2512800"/>
            <a:ext cx="900374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03" name="Oval 99">
            <a:extLst>
              <a:ext uri="{FF2B5EF4-FFF2-40B4-BE49-F238E27FC236}">
                <a16:creationId xmlns:a16="http://schemas.microsoft.com/office/drawing/2014/main" id="{D280E5E6-6ED2-624F-A427-F4F689C375A8}"/>
              </a:ext>
            </a:extLst>
          </p:cNvPr>
          <p:cNvSpPr>
            <a:spLocks noChangeAspect="1"/>
          </p:cNvSpPr>
          <p:nvPr/>
        </p:nvSpPr>
        <p:spPr>
          <a:xfrm>
            <a:off x="9030238" y="2565537"/>
            <a:ext cx="888808" cy="365760"/>
          </a:xfrm>
          <a:prstGeom prst="ellipse">
            <a:avLst/>
          </a:prstGeom>
          <a:solidFill>
            <a:srgbClr val="004A9E"/>
          </a:solidFill>
          <a:ln w="12700"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0AA15720-4F8B-4140-8758-44EFA20FAEF5}"/>
                  </a:ext>
                </a:extLst>
              </p:cNvPr>
              <p:cNvSpPr txBox="1"/>
              <p:nvPr/>
            </p:nvSpPr>
            <p:spPr>
              <a:xfrm>
                <a:off x="9054395" y="2580593"/>
                <a:ext cx="844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kumimoji="1" lang="en-US" altLang="zh-CN" dirty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kumimoji="1" lang="zh-CN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0AA15720-4F8B-4140-8758-44EFA20FA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395" y="2580593"/>
                <a:ext cx="844014" cy="369332"/>
              </a:xfrm>
              <a:prstGeom prst="rect">
                <a:avLst/>
              </a:prstGeom>
              <a:blipFill>
                <a:blip r:embed="rId13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Rectangle 86">
            <a:extLst>
              <a:ext uri="{FF2B5EF4-FFF2-40B4-BE49-F238E27FC236}">
                <a16:creationId xmlns:a16="http://schemas.microsoft.com/office/drawing/2014/main" id="{D9356437-A831-AB41-83C1-F8F94D5D9515}"/>
              </a:ext>
            </a:extLst>
          </p:cNvPr>
          <p:cNvSpPr>
            <a:spLocks noChangeAspect="1"/>
          </p:cNvSpPr>
          <p:nvPr/>
        </p:nvSpPr>
        <p:spPr>
          <a:xfrm>
            <a:off x="9919046" y="2512800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cxnSp>
        <p:nvCxnSpPr>
          <p:cNvPr id="3" name="曲线连接符 2">
            <a:extLst>
              <a:ext uri="{FF2B5EF4-FFF2-40B4-BE49-F238E27FC236}">
                <a16:creationId xmlns:a16="http://schemas.microsoft.com/office/drawing/2014/main" id="{FD792D35-DE13-9E42-920E-A424E89E0ABA}"/>
              </a:ext>
            </a:extLst>
          </p:cNvPr>
          <p:cNvCxnSpPr>
            <a:stCxn id="98" idx="1"/>
            <a:endCxn id="81" idx="1"/>
          </p:cNvCxnSpPr>
          <p:nvPr/>
        </p:nvCxnSpPr>
        <p:spPr>
          <a:xfrm rot="10800000" flipV="1">
            <a:off x="8110045" y="2750476"/>
            <a:ext cx="12700" cy="853642"/>
          </a:xfrm>
          <a:prstGeom prst="curvedConnector3">
            <a:avLst>
              <a:gd name="adj1" fmla="val 180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Oval 99">
                <a:extLst>
                  <a:ext uri="{FF2B5EF4-FFF2-40B4-BE49-F238E27FC236}">
                    <a16:creationId xmlns:a16="http://schemas.microsoft.com/office/drawing/2014/main" id="{36B5B547-2080-544A-BA5E-994919D7EB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57641" y="3421238"/>
                <a:ext cx="365760" cy="365760"/>
              </a:xfrm>
              <a:prstGeom prst="ellipse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 1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109" name="Oval 99">
                <a:extLst>
                  <a:ext uri="{FF2B5EF4-FFF2-40B4-BE49-F238E27FC236}">
                    <a16:creationId xmlns:a16="http://schemas.microsoft.com/office/drawing/2014/main" id="{36B5B547-2080-544A-BA5E-994919D7E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641" y="3421238"/>
                <a:ext cx="365760" cy="365760"/>
              </a:xfrm>
              <a:prstGeom prst="ellipse">
                <a:avLst/>
              </a:prstGeom>
              <a:blipFill>
                <a:blip r:embed="rId14"/>
                <a:stretch>
                  <a:fillRect l="-29032" r="-3226" b="-16129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86">
            <a:extLst>
              <a:ext uri="{FF2B5EF4-FFF2-40B4-BE49-F238E27FC236}">
                <a16:creationId xmlns:a16="http://schemas.microsoft.com/office/drawing/2014/main" id="{0B91E48E-3441-9C4A-9301-C684984237A4}"/>
              </a:ext>
            </a:extLst>
          </p:cNvPr>
          <p:cNvSpPr>
            <a:spLocks noChangeAspect="1"/>
          </p:cNvSpPr>
          <p:nvPr/>
        </p:nvSpPr>
        <p:spPr>
          <a:xfrm>
            <a:off x="9025086" y="3366442"/>
            <a:ext cx="900374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11" name="Rectangle 86">
            <a:extLst>
              <a:ext uri="{FF2B5EF4-FFF2-40B4-BE49-F238E27FC236}">
                <a16:creationId xmlns:a16="http://schemas.microsoft.com/office/drawing/2014/main" id="{535D1F3D-6FEF-2A4F-A968-3F34EF73110E}"/>
              </a:ext>
            </a:extLst>
          </p:cNvPr>
          <p:cNvSpPr>
            <a:spLocks noChangeAspect="1"/>
          </p:cNvSpPr>
          <p:nvPr/>
        </p:nvSpPr>
        <p:spPr>
          <a:xfrm>
            <a:off x="9919046" y="3366442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A81D8E-10CA-DF46-BFB7-751B239DB071}"/>
              </a:ext>
            </a:extLst>
          </p:cNvPr>
          <p:cNvGrpSpPr/>
          <p:nvPr/>
        </p:nvGrpSpPr>
        <p:grpSpPr>
          <a:xfrm>
            <a:off x="9036011" y="3419452"/>
            <a:ext cx="888808" cy="369332"/>
            <a:chOff x="10297161" y="3180051"/>
            <a:chExt cx="888808" cy="369332"/>
          </a:xfrm>
        </p:grpSpPr>
        <p:sp>
          <p:nvSpPr>
            <p:cNvPr id="117" name="Oval 99">
              <a:extLst>
                <a:ext uri="{FF2B5EF4-FFF2-40B4-BE49-F238E27FC236}">
                  <a16:creationId xmlns:a16="http://schemas.microsoft.com/office/drawing/2014/main" id="{148367C9-336E-F14B-B523-D6242C4118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97161" y="3180051"/>
              <a:ext cx="888808" cy="36576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altLang="en-US" sz="12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文本框 115">
                  <a:extLst>
                    <a:ext uri="{FF2B5EF4-FFF2-40B4-BE49-F238E27FC236}">
                      <a16:creationId xmlns:a16="http://schemas.microsoft.com/office/drawing/2014/main" id="{42F4EE78-D6B4-334E-B5F1-329028D44EFE}"/>
                    </a:ext>
                  </a:extLst>
                </p:cNvPr>
                <p:cNvSpPr txBox="1"/>
                <p:nvPr/>
              </p:nvSpPr>
              <p:spPr>
                <a:xfrm>
                  <a:off x="10319558" y="3180051"/>
                  <a:ext cx="8440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kumimoji="1" lang="en-US" altLang="zh-CN" dirty="0">
                      <a:solidFill>
                        <a:schemeClr val="bg1"/>
                      </a:solidFill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altLang="zh-CN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endParaRPr kumimoji="1"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文本框 115">
                  <a:extLst>
                    <a:ext uri="{FF2B5EF4-FFF2-40B4-BE49-F238E27FC236}">
                      <a16:creationId xmlns:a16="http://schemas.microsoft.com/office/drawing/2014/main" id="{42F4EE78-D6B4-334E-B5F1-329028D44E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9558" y="3180051"/>
                  <a:ext cx="844014" cy="369332"/>
                </a:xfrm>
                <a:prstGeom prst="rect">
                  <a:avLst/>
                </a:prstGeom>
                <a:blipFill>
                  <a:blip r:embed="rId15"/>
                  <a:stretch>
                    <a:fillRect t="-6667" b="-2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8" name="Rectangle 86">
            <a:extLst>
              <a:ext uri="{FF2B5EF4-FFF2-40B4-BE49-F238E27FC236}">
                <a16:creationId xmlns:a16="http://schemas.microsoft.com/office/drawing/2014/main" id="{D7B07375-80EE-3A43-8E15-5FF5FB7E8166}"/>
              </a:ext>
            </a:extLst>
          </p:cNvPr>
          <p:cNvSpPr>
            <a:spLocks noChangeAspect="1"/>
          </p:cNvSpPr>
          <p:nvPr/>
        </p:nvSpPr>
        <p:spPr>
          <a:xfrm>
            <a:off x="9024445" y="3840787"/>
            <a:ext cx="900374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19" name="Rectangle 86">
            <a:extLst>
              <a:ext uri="{FF2B5EF4-FFF2-40B4-BE49-F238E27FC236}">
                <a16:creationId xmlns:a16="http://schemas.microsoft.com/office/drawing/2014/main" id="{68421A14-7278-2449-8542-B036AB048E71}"/>
              </a:ext>
            </a:extLst>
          </p:cNvPr>
          <p:cNvSpPr>
            <a:spLocks noChangeAspect="1"/>
          </p:cNvSpPr>
          <p:nvPr/>
        </p:nvSpPr>
        <p:spPr>
          <a:xfrm>
            <a:off x="9918405" y="3840787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20" name="Rectangle 86">
            <a:extLst>
              <a:ext uri="{FF2B5EF4-FFF2-40B4-BE49-F238E27FC236}">
                <a16:creationId xmlns:a16="http://schemas.microsoft.com/office/drawing/2014/main" id="{9B874779-5A99-F948-A892-5E1EC0F15CFB}"/>
              </a:ext>
            </a:extLst>
          </p:cNvPr>
          <p:cNvSpPr>
            <a:spLocks noChangeAspect="1"/>
          </p:cNvSpPr>
          <p:nvPr/>
        </p:nvSpPr>
        <p:spPr>
          <a:xfrm>
            <a:off x="9025086" y="4316139"/>
            <a:ext cx="900374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21" name="Rectangle 86">
            <a:extLst>
              <a:ext uri="{FF2B5EF4-FFF2-40B4-BE49-F238E27FC236}">
                <a16:creationId xmlns:a16="http://schemas.microsoft.com/office/drawing/2014/main" id="{BCE06104-1E16-C942-B16D-0F782588256A}"/>
              </a:ext>
            </a:extLst>
          </p:cNvPr>
          <p:cNvSpPr>
            <a:spLocks noChangeAspect="1"/>
          </p:cNvSpPr>
          <p:nvPr/>
        </p:nvSpPr>
        <p:spPr>
          <a:xfrm>
            <a:off x="9919046" y="4316139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22" name="Rectangle 86">
            <a:extLst>
              <a:ext uri="{FF2B5EF4-FFF2-40B4-BE49-F238E27FC236}">
                <a16:creationId xmlns:a16="http://schemas.microsoft.com/office/drawing/2014/main" id="{E45056CA-7D1F-E34F-8F8F-007E3F5F73C4}"/>
              </a:ext>
            </a:extLst>
          </p:cNvPr>
          <p:cNvSpPr>
            <a:spLocks noChangeAspect="1"/>
          </p:cNvSpPr>
          <p:nvPr/>
        </p:nvSpPr>
        <p:spPr>
          <a:xfrm>
            <a:off x="9024445" y="4790484"/>
            <a:ext cx="900374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123" name="Rectangle 86">
            <a:extLst>
              <a:ext uri="{FF2B5EF4-FFF2-40B4-BE49-F238E27FC236}">
                <a16:creationId xmlns:a16="http://schemas.microsoft.com/office/drawing/2014/main" id="{F2A5F0AA-1CE5-EC4A-A125-9DE6525518ED}"/>
              </a:ext>
            </a:extLst>
          </p:cNvPr>
          <p:cNvSpPr>
            <a:spLocks noChangeAspect="1"/>
          </p:cNvSpPr>
          <p:nvPr/>
        </p:nvSpPr>
        <p:spPr>
          <a:xfrm>
            <a:off x="9918405" y="4790484"/>
            <a:ext cx="457200" cy="4753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DB667DB5-7648-0C40-B7E1-D736024B2A82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E817811F-819B-6C46-ABA7-578C78C7F676}"/>
              </a:ext>
            </a:extLst>
          </p:cNvPr>
          <p:cNvSpPr/>
          <p:nvPr/>
        </p:nvSpPr>
        <p:spPr>
          <a:xfrm>
            <a:off x="8051823" y="5653662"/>
            <a:ext cx="20277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SzPct val="100000"/>
            </a:pPr>
            <a:r>
              <a:rPr lang="da-DK" altLang="zh-CN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C</a:t>
            </a:r>
            <a:r>
              <a:rPr lang="zh-CN" altLang="en-US" b="0" i="1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 </a:t>
            </a:r>
            <a:r>
              <a:rPr lang="da-DK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(4x4)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000000"/>
                </a:solidFill>
                <a:latin typeface="Arial" charset="0"/>
                <a:sym typeface="Verdana" pitchFamily="34" charset="0"/>
              </a:rPr>
              <a:t>sparse</a:t>
            </a:r>
          </a:p>
          <a:p>
            <a:pPr algn="ctr" eaLnBrk="0" hangingPunct="0">
              <a:buSzPct val="100000"/>
            </a:pPr>
            <a:r>
              <a:rPr lang="en-US" altLang="zh-CN" b="0" dirty="0">
                <a:solidFill>
                  <a:srgbClr val="FF0000"/>
                </a:solidFill>
                <a:latin typeface="Arial" charset="0"/>
                <a:sym typeface="Verdana" pitchFamily="34" charset="0"/>
              </a:rPr>
              <a:t>(to be computed)</a:t>
            </a:r>
            <a:endParaRPr lang="zh-CN" altLang="en-US" b="0" dirty="0">
              <a:solidFill>
                <a:srgbClr val="FF0000"/>
              </a:solidFill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9EE475B1-E4FF-7142-B05B-C8140DC39F3E}"/>
              </a:ext>
            </a:extLst>
          </p:cNvPr>
          <p:cNvSpPr txBox="1"/>
          <p:nvPr/>
        </p:nvSpPr>
        <p:spPr>
          <a:xfrm>
            <a:off x="248569" y="756319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7F0F6CD9-DED8-5543-A670-FA62AF1F255C}"/>
              </a:ext>
            </a:extLst>
          </p:cNvPr>
          <p:cNvSpPr/>
          <p:nvPr/>
        </p:nvSpPr>
        <p:spPr>
          <a:xfrm>
            <a:off x="669729" y="1758140"/>
            <a:ext cx="10536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General Sparse Matrix-Matrix Multiplication</a:t>
            </a:r>
            <a:r>
              <a:rPr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SpGEMM</a:t>
            </a:r>
            <a:r>
              <a:rPr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computes 𝐶 =𝐴𝐵, where 𝐴, 𝐵 and 𝐶 are all sparse matrices.</a:t>
            </a:r>
            <a:endParaRPr lang="en" altLang="zh-CN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0992A2C1-9185-9041-AC50-E5503FF79E80}"/>
              </a:ext>
            </a:extLst>
          </p:cNvPr>
          <p:cNvSpPr txBox="1"/>
          <p:nvPr/>
        </p:nvSpPr>
        <p:spPr>
          <a:xfrm>
            <a:off x="10286999" y="2569375"/>
            <a:ext cx="1824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Intermediate product</a:t>
            </a:r>
            <a:endParaRPr kumimoji="1"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0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6"/>
    </mc:Choice>
    <mc:Fallback xmlns="">
      <p:transition spd="slow" advTm="5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2E48915-4F79-5849-84E2-7B43224C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50</a:t>
            </a:fld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85EC7D4-F6CA-1A41-A2BB-ED2C28D65AC7}"/>
              </a:ext>
            </a:extLst>
          </p:cNvPr>
          <p:cNvSpPr txBox="1"/>
          <p:nvPr/>
        </p:nvSpPr>
        <p:spPr>
          <a:xfrm>
            <a:off x="2464236" y="698846"/>
            <a:ext cx="7263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time!</a:t>
            </a:r>
            <a:endParaRPr kumimoji="1" lang="zh-CN" alt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0B4FA484-EAB3-7C4C-9D97-5296795E3307}"/>
              </a:ext>
            </a:extLst>
          </p:cNvPr>
          <p:cNvCxnSpPr/>
          <p:nvPr/>
        </p:nvCxnSpPr>
        <p:spPr>
          <a:xfrm>
            <a:off x="318851" y="3696511"/>
            <a:ext cx="8453336" cy="0"/>
          </a:xfrm>
          <a:prstGeom prst="line">
            <a:avLst/>
          </a:prstGeom>
          <a:ln w="38100">
            <a:solidFill>
              <a:srgbClr val="004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CFE5510D-67EF-0F4E-B3C4-7C1605F7511B}"/>
              </a:ext>
            </a:extLst>
          </p:cNvPr>
          <p:cNvSpPr/>
          <p:nvPr/>
        </p:nvSpPr>
        <p:spPr>
          <a:xfrm>
            <a:off x="318851" y="1942185"/>
            <a:ext cx="8854646" cy="17543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tabLst>
                <a:tab pos="239395" algn="l"/>
              </a:tabLst>
            </a:pPr>
            <a:r>
              <a:rPr lang="en-US" altLang="zh-CN" sz="3600" b="1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TileSpGEMM</a:t>
            </a: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 A Tiled Algorithm for Parallel Sparse General Matrix-Matrix Multiplication on GPUs</a:t>
            </a:r>
            <a:endParaRPr lang="zh-CN" altLang="zh-CN" sz="2800" dirty="0">
              <a:effectLst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副标题 2">
            <a:extLst>
              <a:ext uri="{FF2B5EF4-FFF2-40B4-BE49-F238E27FC236}">
                <a16:creationId xmlns:a16="http://schemas.microsoft.com/office/drawing/2014/main" id="{EE48786E-9525-FA44-9216-C648D9933378}"/>
              </a:ext>
            </a:extLst>
          </p:cNvPr>
          <p:cNvSpPr txBox="1">
            <a:spLocks/>
          </p:cNvSpPr>
          <p:nvPr/>
        </p:nvSpPr>
        <p:spPr>
          <a:xfrm>
            <a:off x="397398" y="4184927"/>
            <a:ext cx="8854646" cy="126590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" altLang="zh-CN" sz="1800" b="0" u="sng" dirty="0" err="1">
                <a:latin typeface="Arial" panose="020B0604020202020204" pitchFamily="34" charset="0"/>
                <a:cs typeface="Arial" panose="020B0604020202020204" pitchFamily="34" charset="0"/>
              </a:rPr>
              <a:t>Yuyao</a:t>
            </a:r>
            <a:r>
              <a:rPr lang="en" altLang="zh-CN" sz="1800" b="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altLang="zh-CN" sz="1800" b="0" u="sng" dirty="0" err="1"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Zhengyang</a:t>
            </a:r>
            <a: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Lu, </a:t>
            </a:r>
            <a:r>
              <a:rPr lang="en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Haonan</a:t>
            </a:r>
            <a: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Ji, </a:t>
            </a:r>
            <a:r>
              <a:rPr lang="en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Shuhui</a:t>
            </a:r>
            <a: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Song, Zhou </a:t>
            </a:r>
            <a:r>
              <a:rPr lang="en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Jin</a:t>
            </a:r>
            <a: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" altLang="zh-CN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Weifeng</a:t>
            </a:r>
            <a: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  <a:t> Liu</a:t>
            </a:r>
            <a:br>
              <a:rPr lang="en" altLang="zh-CN" sz="1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" altLang="zh-CN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" altLang="zh-CN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Super Scientific Software Laboratory, China University of Petroleum-Beijing, China</a:t>
            </a:r>
          </a:p>
          <a:p>
            <a:pPr marL="0" indent="0">
              <a:buNone/>
            </a:pPr>
            <a:endParaRPr lang="en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" altLang="zh-CN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" altLang="zh-CN" sz="1600" b="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" altLang="zh-CN" sz="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" altLang="zh-CN" sz="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550047D-79F0-7B4C-8D9B-2DE4EB36E344}"/>
              </a:ext>
            </a:extLst>
          </p:cNvPr>
          <p:cNvGrpSpPr/>
          <p:nvPr/>
        </p:nvGrpSpPr>
        <p:grpSpPr>
          <a:xfrm>
            <a:off x="4746174" y="6101677"/>
            <a:ext cx="7829052" cy="397187"/>
            <a:chOff x="3270357" y="5492942"/>
            <a:chExt cx="7829052" cy="397187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2A673B27-67EF-6141-AC36-D204248FE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0357" y="5495959"/>
              <a:ext cx="394170" cy="394170"/>
            </a:xfrm>
            <a:prstGeom prst="rect">
              <a:avLst/>
            </a:prstGeom>
          </p:spPr>
        </p:pic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1DD9267-F720-AF49-8FEA-E0A17DF02A6D}"/>
                </a:ext>
              </a:extLst>
            </p:cNvPr>
            <p:cNvSpPr/>
            <p:nvPr/>
          </p:nvSpPr>
          <p:spPr>
            <a:xfrm>
              <a:off x="3664527" y="5492942"/>
              <a:ext cx="743488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https://github.com/SuperScientificSoftwareLaboratory/TileSpGEMM</a:t>
              </a: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739BC472-2D87-2C4E-A999-730235A11329}"/>
              </a:ext>
            </a:extLst>
          </p:cNvPr>
          <p:cNvSpPr/>
          <p:nvPr/>
        </p:nvSpPr>
        <p:spPr>
          <a:xfrm>
            <a:off x="397398" y="6101677"/>
            <a:ext cx="1300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4 Apr 2022</a:t>
            </a:r>
          </a:p>
        </p:txBody>
      </p:sp>
    </p:spTree>
    <p:extLst>
      <p:ext uri="{BB962C8B-B14F-4D97-AF65-F5344CB8AC3E}">
        <p14:creationId xmlns:p14="http://schemas.microsoft.com/office/powerpoint/2010/main" val="107057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D0E979-3A51-2844-ABF3-2594CF56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6</a:t>
            </a:fld>
            <a:endParaRPr kumimoji="1"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72A562D-F56E-5946-AFA1-9C53D5D12DAC}"/>
              </a:ext>
            </a:extLst>
          </p:cNvPr>
          <p:cNvGrpSpPr/>
          <p:nvPr/>
        </p:nvGrpSpPr>
        <p:grpSpPr>
          <a:xfrm>
            <a:off x="1833292" y="3216354"/>
            <a:ext cx="8525416" cy="3212269"/>
            <a:chOff x="2257600" y="3199673"/>
            <a:chExt cx="8525416" cy="3212269"/>
          </a:xfrm>
        </p:grpSpPr>
        <p:sp>
          <p:nvSpPr>
            <p:cNvPr id="147" name="Rectangle 84">
              <a:extLst>
                <a:ext uri="{FF2B5EF4-FFF2-40B4-BE49-F238E27FC236}">
                  <a16:creationId xmlns:a16="http://schemas.microsoft.com/office/drawing/2014/main" id="{C0BEE5C5-5E39-604B-86B3-F5B786616B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5495" y="3675333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84">
              <a:extLst>
                <a:ext uri="{FF2B5EF4-FFF2-40B4-BE49-F238E27FC236}">
                  <a16:creationId xmlns:a16="http://schemas.microsoft.com/office/drawing/2014/main" id="{C8F042D3-A4AF-1E4E-A9E2-6DCBE0F3C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5495" y="3199673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84">
              <a:extLst>
                <a:ext uri="{FF2B5EF4-FFF2-40B4-BE49-F238E27FC236}">
                  <a16:creationId xmlns:a16="http://schemas.microsoft.com/office/drawing/2014/main" id="{3ABE3969-6E30-E645-B213-206E5F92A8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8571" y="3676340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86">
              <a:extLst>
                <a:ext uri="{FF2B5EF4-FFF2-40B4-BE49-F238E27FC236}">
                  <a16:creationId xmlns:a16="http://schemas.microsoft.com/office/drawing/2014/main" id="{9C098EFE-A64D-1048-B71C-F7A29AFE5F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28400" y="3199673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A0A44DA7-AB45-FF4E-9500-6059C0000BBA}"/>
                </a:ext>
              </a:extLst>
            </p:cNvPr>
            <p:cNvSpPr/>
            <p:nvPr/>
          </p:nvSpPr>
          <p:spPr>
            <a:xfrm>
              <a:off x="2417620" y="5488612"/>
              <a:ext cx="18690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buSzPct val="100000"/>
              </a:pPr>
              <a:r>
                <a:rPr lang="da-DK" altLang="zh-CN" b="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A</a:t>
              </a:r>
              <a:r>
                <a:rPr lang="zh-CN" altLang="en-US" b="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en-US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sparse</a:t>
              </a:r>
            </a:p>
            <a:p>
              <a:pPr algn="ctr" eaLnBrk="0" hangingPunct="0">
                <a:buSzPct val="100000"/>
              </a:pPr>
              <a:r>
                <a:rPr lang="en-US" altLang="zh-CN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6</a:t>
              </a:r>
              <a:r>
                <a:rPr lang="en-US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en-US" altLang="zh-CN" b="0" dirty="0" err="1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nonzeros</a:t>
              </a:r>
              <a:endParaRPr lang="zh-CN" altLang="en-US" b="0" dirty="0"/>
            </a:p>
          </p:txBody>
        </p:sp>
        <p:sp>
          <p:nvSpPr>
            <p:cNvPr id="13" name="Rectangle 83">
              <a:extLst>
                <a:ext uri="{FF2B5EF4-FFF2-40B4-BE49-F238E27FC236}">
                  <a16:creationId xmlns:a16="http://schemas.microsoft.com/office/drawing/2014/main" id="{397D32B0-3008-504E-8755-401DC686B0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7600" y="320386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84">
              <a:extLst>
                <a:ext uri="{FF2B5EF4-FFF2-40B4-BE49-F238E27FC236}">
                  <a16:creationId xmlns:a16="http://schemas.microsoft.com/office/drawing/2014/main" id="{582F5157-6E09-A040-BA84-66802A8652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4800" y="320386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5">
              <a:extLst>
                <a:ext uri="{FF2B5EF4-FFF2-40B4-BE49-F238E27FC236}">
                  <a16:creationId xmlns:a16="http://schemas.microsoft.com/office/drawing/2014/main" id="{C069E2A8-A001-7544-B7C7-7A9B9DD1A6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7555" y="320386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86">
              <a:extLst>
                <a:ext uri="{FF2B5EF4-FFF2-40B4-BE49-F238E27FC236}">
                  <a16:creationId xmlns:a16="http://schemas.microsoft.com/office/drawing/2014/main" id="{B5A5013A-86B5-B749-A7C4-42C59FCE1D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4755" y="320386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87">
              <a:extLst>
                <a:ext uri="{FF2B5EF4-FFF2-40B4-BE49-F238E27FC236}">
                  <a16:creationId xmlns:a16="http://schemas.microsoft.com/office/drawing/2014/main" id="{97D8D989-756A-C04A-898A-57FD2041B1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7600" y="367948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88">
              <a:extLst>
                <a:ext uri="{FF2B5EF4-FFF2-40B4-BE49-F238E27FC236}">
                  <a16:creationId xmlns:a16="http://schemas.microsoft.com/office/drawing/2014/main" id="{F8E8A7B3-14A9-3145-B1A5-029DF044F1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4800" y="367948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89">
              <a:extLst>
                <a:ext uri="{FF2B5EF4-FFF2-40B4-BE49-F238E27FC236}">
                  <a16:creationId xmlns:a16="http://schemas.microsoft.com/office/drawing/2014/main" id="{5A22DE5C-E8D8-7942-9037-7B3DD6FDF4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7555" y="367948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90">
              <a:extLst>
                <a:ext uri="{FF2B5EF4-FFF2-40B4-BE49-F238E27FC236}">
                  <a16:creationId xmlns:a16="http://schemas.microsoft.com/office/drawing/2014/main" id="{1C77B5A8-6211-254F-82CC-C9D4F4517E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4755" y="367948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91">
              <a:extLst>
                <a:ext uri="{FF2B5EF4-FFF2-40B4-BE49-F238E27FC236}">
                  <a16:creationId xmlns:a16="http://schemas.microsoft.com/office/drawing/2014/main" id="{54DA2010-C927-EB4E-ADB2-A7F0CD1C6A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7600" y="415382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92">
              <a:extLst>
                <a:ext uri="{FF2B5EF4-FFF2-40B4-BE49-F238E27FC236}">
                  <a16:creationId xmlns:a16="http://schemas.microsoft.com/office/drawing/2014/main" id="{329B5118-3BC4-E647-BCC9-9E0A679605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4800" y="415382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93">
              <a:extLst>
                <a:ext uri="{FF2B5EF4-FFF2-40B4-BE49-F238E27FC236}">
                  <a16:creationId xmlns:a16="http://schemas.microsoft.com/office/drawing/2014/main" id="{A4488F32-3CD9-0E49-A330-AF8DE24E5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7555" y="415382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94">
              <a:extLst>
                <a:ext uri="{FF2B5EF4-FFF2-40B4-BE49-F238E27FC236}">
                  <a16:creationId xmlns:a16="http://schemas.microsoft.com/office/drawing/2014/main" id="{D1957EC0-EF38-D146-8BD4-D7296387D6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4755" y="4153827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95">
              <a:extLst>
                <a:ext uri="{FF2B5EF4-FFF2-40B4-BE49-F238E27FC236}">
                  <a16:creationId xmlns:a16="http://schemas.microsoft.com/office/drawing/2014/main" id="{67B98CFE-6549-354D-8114-04D5965F32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57600" y="462944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96">
              <a:extLst>
                <a:ext uri="{FF2B5EF4-FFF2-40B4-BE49-F238E27FC236}">
                  <a16:creationId xmlns:a16="http://schemas.microsoft.com/office/drawing/2014/main" id="{4CAE209A-1662-F640-B306-149582E275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4800" y="462944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97">
              <a:extLst>
                <a:ext uri="{FF2B5EF4-FFF2-40B4-BE49-F238E27FC236}">
                  <a16:creationId xmlns:a16="http://schemas.microsoft.com/office/drawing/2014/main" id="{232967E4-2A32-244A-8FF6-C18C56C8E7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67555" y="462944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98">
              <a:extLst>
                <a:ext uri="{FF2B5EF4-FFF2-40B4-BE49-F238E27FC236}">
                  <a16:creationId xmlns:a16="http://schemas.microsoft.com/office/drawing/2014/main" id="{88D50CD5-ECFC-B54C-B6D4-9B0D4214BE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24755" y="4629442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99">
              <a:extLst>
                <a:ext uri="{FF2B5EF4-FFF2-40B4-BE49-F238E27FC236}">
                  <a16:creationId xmlns:a16="http://schemas.microsoft.com/office/drawing/2014/main" id="{F3A47009-7F98-524D-AE6D-F786659DB3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3320" y="3259112"/>
              <a:ext cx="365760" cy="365760"/>
            </a:xfrm>
            <a:prstGeom prst="ellipse">
              <a:avLst/>
            </a:prstGeom>
            <a:solidFill>
              <a:srgbClr val="004A9E"/>
            </a:solidFill>
            <a:ln w="12700">
              <a:solidFill>
                <a:srgbClr val="004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en-US" dirty="0"/>
                <a:t>1</a:t>
              </a:r>
            </a:p>
          </p:txBody>
        </p:sp>
        <p:sp>
          <p:nvSpPr>
            <p:cNvPr id="30" name="Oval 100">
              <a:extLst>
                <a:ext uri="{FF2B5EF4-FFF2-40B4-BE49-F238E27FC236}">
                  <a16:creationId xmlns:a16="http://schemas.microsoft.com/office/drawing/2014/main" id="{7419B451-2404-FC41-A9B8-EB38BAD438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60520" y="3734727"/>
              <a:ext cx="365760" cy="365760"/>
            </a:xfrm>
            <a:prstGeom prst="ellipse">
              <a:avLst/>
            </a:prstGeom>
            <a:solidFill>
              <a:srgbClr val="004A9E"/>
            </a:solidFill>
            <a:ln w="12700">
              <a:solidFill>
                <a:srgbClr val="004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/>
                <a:t>4</a:t>
              </a:r>
            </a:p>
          </p:txBody>
        </p:sp>
        <p:sp>
          <p:nvSpPr>
            <p:cNvPr id="31" name="Oval 101">
              <a:extLst>
                <a:ext uri="{FF2B5EF4-FFF2-40B4-BE49-F238E27FC236}">
                  <a16:creationId xmlns:a16="http://schemas.microsoft.com/office/drawing/2014/main" id="{6CE26E38-6DD2-544E-8C0F-7FA9B57A69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70475" y="3734015"/>
              <a:ext cx="365760" cy="365760"/>
            </a:xfrm>
            <a:prstGeom prst="ellipse">
              <a:avLst/>
            </a:prstGeom>
            <a:solidFill>
              <a:srgbClr val="004A9E"/>
            </a:solidFill>
            <a:ln w="12700">
              <a:solidFill>
                <a:srgbClr val="004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/>
                <a:t>5</a:t>
              </a:r>
            </a:p>
          </p:txBody>
        </p:sp>
        <p:sp>
          <p:nvSpPr>
            <p:cNvPr id="33" name="Oval 103">
              <a:extLst>
                <a:ext uri="{FF2B5EF4-FFF2-40B4-BE49-F238E27FC236}">
                  <a16:creationId xmlns:a16="http://schemas.microsoft.com/office/drawing/2014/main" id="{0A59311A-A1C7-BD46-91BA-4C6EEBB976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3320" y="3734727"/>
              <a:ext cx="365760" cy="365760"/>
            </a:xfrm>
            <a:prstGeom prst="ellipse">
              <a:avLst/>
            </a:prstGeom>
            <a:solidFill>
              <a:srgbClr val="004A9E"/>
            </a:solidFill>
            <a:ln w="12700">
              <a:solidFill>
                <a:srgbClr val="004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/>
                <a:t>3</a:t>
              </a:r>
            </a:p>
          </p:txBody>
        </p:sp>
        <p:sp>
          <p:nvSpPr>
            <p:cNvPr id="34" name="Oval 105">
              <a:extLst>
                <a:ext uri="{FF2B5EF4-FFF2-40B4-BE49-F238E27FC236}">
                  <a16:creationId xmlns:a16="http://schemas.microsoft.com/office/drawing/2014/main" id="{67402778-DBE4-CE42-BCD2-969A19C20B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03320" y="4684052"/>
              <a:ext cx="365760" cy="365760"/>
            </a:xfrm>
            <a:prstGeom prst="ellipse">
              <a:avLst/>
            </a:prstGeom>
            <a:solidFill>
              <a:srgbClr val="004A9E"/>
            </a:solidFill>
            <a:ln w="12700">
              <a:solidFill>
                <a:srgbClr val="004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dirty="0"/>
                <a:t>6</a:t>
              </a:r>
            </a:p>
          </p:txBody>
        </p:sp>
        <p:sp>
          <p:nvSpPr>
            <p:cNvPr id="35" name="Oval 99">
              <a:extLst>
                <a:ext uri="{FF2B5EF4-FFF2-40B4-BE49-F238E27FC236}">
                  <a16:creationId xmlns:a16="http://schemas.microsoft.com/office/drawing/2014/main" id="{B1CBC87D-D04F-814D-85FF-65BAFE61DB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3275" y="3259112"/>
              <a:ext cx="365760" cy="365760"/>
            </a:xfrm>
            <a:prstGeom prst="ellipse">
              <a:avLst/>
            </a:prstGeom>
            <a:solidFill>
              <a:srgbClr val="004A9E"/>
            </a:solidFill>
            <a:ln w="12700">
              <a:solidFill>
                <a:srgbClr val="004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altLang="en-US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6019BF61-64C5-7A40-8CC4-15946B6E4837}"/>
                    </a:ext>
                  </a:extLst>
                </p:cNvPr>
                <p:cNvSpPr txBox="1"/>
                <p:nvPr/>
              </p:nvSpPr>
              <p:spPr>
                <a:xfrm>
                  <a:off x="4423301" y="4015327"/>
                  <a:ext cx="304571" cy="369332"/>
                </a:xfrm>
                <a:prstGeom prst="rect">
                  <a:avLst/>
                </a:prstGeom>
                <a:noFill/>
                <a:ln w="34925"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kumimoji="1" lang="zh-CN" altLang="en-US" sz="2400" dirty="0">
                    <a:latin typeface="+mn-lt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6019BF61-64C5-7A40-8CC4-15946B6E48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3301" y="4015327"/>
                  <a:ext cx="304571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2000" r="-16000"/>
                  </a:stretch>
                </a:blipFill>
                <a:ln w="34925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5791EF6B-C62C-C14A-9AFC-AF4C2D5F302B}"/>
                    </a:ext>
                  </a:extLst>
                </p:cNvPr>
                <p:cNvSpPr txBox="1"/>
                <p:nvPr/>
              </p:nvSpPr>
              <p:spPr>
                <a:xfrm>
                  <a:off x="7346328" y="4015327"/>
                  <a:ext cx="31418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4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zh-CN" altLang="en-US" sz="2400" dirty="0">
                    <a:latin typeface="+mn-lt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1" name="文本框 40">
                  <a:extLst>
                    <a:ext uri="{FF2B5EF4-FFF2-40B4-BE49-F238E27FC236}">
                      <a16:creationId xmlns:a16="http://schemas.microsoft.com/office/drawing/2014/main" id="{5791EF6B-C62C-C14A-9AFC-AF4C2D5F30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6328" y="4015327"/>
                  <a:ext cx="31418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000" r="-8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83">
              <a:extLst>
                <a:ext uri="{FF2B5EF4-FFF2-40B4-BE49-F238E27FC236}">
                  <a16:creationId xmlns:a16="http://schemas.microsoft.com/office/drawing/2014/main" id="{6FD88389-46D0-824B-9C17-6A4E318E5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9218" y="320475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84">
              <a:extLst>
                <a:ext uri="{FF2B5EF4-FFF2-40B4-BE49-F238E27FC236}">
                  <a16:creationId xmlns:a16="http://schemas.microsoft.com/office/drawing/2014/main" id="{54D5E4D3-7F88-4D4D-8670-CFCE9C600D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6418" y="320475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85">
              <a:extLst>
                <a:ext uri="{FF2B5EF4-FFF2-40B4-BE49-F238E27FC236}">
                  <a16:creationId xmlns:a16="http://schemas.microsoft.com/office/drawing/2014/main" id="{BB5816D2-811A-9543-A49D-BDADAF9596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9173" y="320475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86">
              <a:extLst>
                <a:ext uri="{FF2B5EF4-FFF2-40B4-BE49-F238E27FC236}">
                  <a16:creationId xmlns:a16="http://schemas.microsoft.com/office/drawing/2014/main" id="{4C3B1C77-9386-3046-B1F3-612EC3E27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6373" y="320475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87">
              <a:extLst>
                <a:ext uri="{FF2B5EF4-FFF2-40B4-BE49-F238E27FC236}">
                  <a16:creationId xmlns:a16="http://schemas.microsoft.com/office/drawing/2014/main" id="{A11A1BF8-3EE6-8346-A899-009AB29C2B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9218" y="368037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88">
              <a:extLst>
                <a:ext uri="{FF2B5EF4-FFF2-40B4-BE49-F238E27FC236}">
                  <a16:creationId xmlns:a16="http://schemas.microsoft.com/office/drawing/2014/main" id="{364BD311-4FED-F84F-9281-4A05ABC679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6418" y="368037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89">
              <a:extLst>
                <a:ext uri="{FF2B5EF4-FFF2-40B4-BE49-F238E27FC236}">
                  <a16:creationId xmlns:a16="http://schemas.microsoft.com/office/drawing/2014/main" id="{EE013FEA-6125-504A-A702-A24D1F06C5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9173" y="368037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90">
              <a:extLst>
                <a:ext uri="{FF2B5EF4-FFF2-40B4-BE49-F238E27FC236}">
                  <a16:creationId xmlns:a16="http://schemas.microsoft.com/office/drawing/2014/main" id="{0D578E5F-54B2-1D4A-BC3E-29C8C386A3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6373" y="368037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91">
              <a:extLst>
                <a:ext uri="{FF2B5EF4-FFF2-40B4-BE49-F238E27FC236}">
                  <a16:creationId xmlns:a16="http://schemas.microsoft.com/office/drawing/2014/main" id="{3627C88B-02CD-984C-9DE3-AE8EC8F87B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9218" y="415471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92">
              <a:extLst>
                <a:ext uri="{FF2B5EF4-FFF2-40B4-BE49-F238E27FC236}">
                  <a16:creationId xmlns:a16="http://schemas.microsoft.com/office/drawing/2014/main" id="{18D29621-026E-DE4D-BC12-B941BFF27A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6418" y="415471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93">
              <a:extLst>
                <a:ext uri="{FF2B5EF4-FFF2-40B4-BE49-F238E27FC236}">
                  <a16:creationId xmlns:a16="http://schemas.microsoft.com/office/drawing/2014/main" id="{D1C78AF9-2244-4745-9B3D-75074C969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9173" y="415471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94">
              <a:extLst>
                <a:ext uri="{FF2B5EF4-FFF2-40B4-BE49-F238E27FC236}">
                  <a16:creationId xmlns:a16="http://schemas.microsoft.com/office/drawing/2014/main" id="{F17D1537-18EC-1849-8672-34F7974C9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6373" y="4154719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95">
              <a:extLst>
                <a:ext uri="{FF2B5EF4-FFF2-40B4-BE49-F238E27FC236}">
                  <a16:creationId xmlns:a16="http://schemas.microsoft.com/office/drawing/2014/main" id="{A24E9709-1EB8-F34E-A22C-DC1F45E8C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69218" y="463033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96">
              <a:extLst>
                <a:ext uri="{FF2B5EF4-FFF2-40B4-BE49-F238E27FC236}">
                  <a16:creationId xmlns:a16="http://schemas.microsoft.com/office/drawing/2014/main" id="{EB64CAF0-7CCE-0540-9EA4-97AFE4D7F0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26418" y="463033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97">
              <a:extLst>
                <a:ext uri="{FF2B5EF4-FFF2-40B4-BE49-F238E27FC236}">
                  <a16:creationId xmlns:a16="http://schemas.microsoft.com/office/drawing/2014/main" id="{5BA5C07D-C92F-8F4C-AF5E-A9819A5F4B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79173" y="463033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98">
              <a:extLst>
                <a:ext uri="{FF2B5EF4-FFF2-40B4-BE49-F238E27FC236}">
                  <a16:creationId xmlns:a16="http://schemas.microsoft.com/office/drawing/2014/main" id="{F8ECF09D-EDC1-1F43-A515-6EDBB48F7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6373" y="4630334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Oval 99">
                  <a:extLst>
                    <a:ext uri="{FF2B5EF4-FFF2-40B4-BE49-F238E27FC236}">
                      <a16:creationId xmlns:a16="http://schemas.microsoft.com/office/drawing/2014/main" id="{97E2B9C6-0485-B449-BF79-62F5E88BDF7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14938" y="3260004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73" name="Oval 99">
                  <a:extLst>
                    <a:ext uri="{FF2B5EF4-FFF2-40B4-BE49-F238E27FC236}">
                      <a16:creationId xmlns:a16="http://schemas.microsoft.com/office/drawing/2014/main" id="{97E2B9C6-0485-B449-BF79-62F5E88BDF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938" y="3260004"/>
                  <a:ext cx="365760" cy="365760"/>
                </a:xfrm>
                <a:prstGeom prst="ellipse">
                  <a:avLst/>
                </a:prstGeom>
                <a:blipFill>
                  <a:blip r:embed="rId4"/>
                  <a:stretch>
                    <a:fillRect l="-12903" b="-16129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Oval 100">
                  <a:extLst>
                    <a:ext uri="{FF2B5EF4-FFF2-40B4-BE49-F238E27FC236}">
                      <a16:creationId xmlns:a16="http://schemas.microsoft.com/office/drawing/2014/main" id="{B4FE8CAC-4CE3-1045-A68A-A0F29077CEF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72138" y="3735619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74" name="Oval 100">
                  <a:extLst>
                    <a:ext uri="{FF2B5EF4-FFF2-40B4-BE49-F238E27FC236}">
                      <a16:creationId xmlns:a16="http://schemas.microsoft.com/office/drawing/2014/main" id="{B4FE8CAC-4CE3-1045-A68A-A0F29077CE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2138" y="3735619"/>
                  <a:ext cx="365760" cy="365760"/>
                </a:xfrm>
                <a:prstGeom prst="ellipse">
                  <a:avLst/>
                </a:prstGeom>
                <a:blipFill>
                  <a:blip r:embed="rId5"/>
                  <a:stretch>
                    <a:fillRect l="-12903" b="-16129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Oval 101">
                  <a:extLst>
                    <a:ext uri="{FF2B5EF4-FFF2-40B4-BE49-F238E27FC236}">
                      <a16:creationId xmlns:a16="http://schemas.microsoft.com/office/drawing/2014/main" id="{CCDC2D11-CE60-4047-B46D-D971B9CB32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24893" y="4209964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75" name="Oval 101">
                  <a:extLst>
                    <a:ext uri="{FF2B5EF4-FFF2-40B4-BE49-F238E27FC236}">
                      <a16:creationId xmlns:a16="http://schemas.microsoft.com/office/drawing/2014/main" id="{CCDC2D11-CE60-4047-B46D-D971B9CB32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4893" y="4209964"/>
                  <a:ext cx="365760" cy="365760"/>
                </a:xfrm>
                <a:prstGeom prst="ellipse">
                  <a:avLst/>
                </a:prstGeom>
                <a:blipFill>
                  <a:blip r:embed="rId6"/>
                  <a:stretch>
                    <a:fillRect l="-9677" b="-12903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Oval 102">
                  <a:extLst>
                    <a:ext uri="{FF2B5EF4-FFF2-40B4-BE49-F238E27FC236}">
                      <a16:creationId xmlns:a16="http://schemas.microsoft.com/office/drawing/2014/main" id="{FFA790EC-42F0-0C48-976F-10D470FE68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482093" y="4685579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76" name="Oval 102">
                  <a:extLst>
                    <a:ext uri="{FF2B5EF4-FFF2-40B4-BE49-F238E27FC236}">
                      <a16:creationId xmlns:a16="http://schemas.microsoft.com/office/drawing/2014/main" id="{FFA790EC-42F0-0C48-976F-10D470FE68E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2093" y="4685579"/>
                  <a:ext cx="365760" cy="365760"/>
                </a:xfrm>
                <a:prstGeom prst="ellipse">
                  <a:avLst/>
                </a:prstGeom>
                <a:blipFill>
                  <a:blip r:embed="rId7"/>
                  <a:stretch>
                    <a:fillRect l="-16129" b="-16129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Oval 103">
                  <a:extLst>
                    <a:ext uri="{FF2B5EF4-FFF2-40B4-BE49-F238E27FC236}">
                      <a16:creationId xmlns:a16="http://schemas.microsoft.com/office/drawing/2014/main" id="{97D720EA-6FF3-8A4B-9F7E-7B9905B6A9E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14938" y="3735619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77" name="Oval 103">
                  <a:extLst>
                    <a:ext uri="{FF2B5EF4-FFF2-40B4-BE49-F238E27FC236}">
                      <a16:creationId xmlns:a16="http://schemas.microsoft.com/office/drawing/2014/main" id="{97D720EA-6FF3-8A4B-9F7E-7B9905B6A9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938" y="3735619"/>
                  <a:ext cx="365760" cy="365760"/>
                </a:xfrm>
                <a:prstGeom prst="ellipse">
                  <a:avLst/>
                </a:prstGeom>
                <a:blipFill>
                  <a:blip r:embed="rId8"/>
                  <a:stretch>
                    <a:fillRect l="-9677" b="-16129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105">
                  <a:extLst>
                    <a:ext uri="{FF2B5EF4-FFF2-40B4-BE49-F238E27FC236}">
                      <a16:creationId xmlns:a16="http://schemas.microsoft.com/office/drawing/2014/main" id="{F36AE514-C94E-3046-93F4-CBAD2AD3D39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114938" y="4684944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altLang="en-US" b="0" dirty="0"/>
                </a:p>
              </p:txBody>
            </p:sp>
          </mc:Choice>
          <mc:Fallback xmlns="">
            <p:sp>
              <p:nvSpPr>
                <p:cNvPr id="78" name="Oval 105">
                  <a:extLst>
                    <a:ext uri="{FF2B5EF4-FFF2-40B4-BE49-F238E27FC236}">
                      <a16:creationId xmlns:a16="http://schemas.microsoft.com/office/drawing/2014/main" id="{F36AE514-C94E-3046-93F4-CBAD2AD3D3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4938" y="4684944"/>
                  <a:ext cx="365760" cy="365760"/>
                </a:xfrm>
                <a:prstGeom prst="ellipse">
                  <a:avLst/>
                </a:prstGeom>
                <a:blipFill>
                  <a:blip r:embed="rId9"/>
                  <a:stretch>
                    <a:fillRect l="-12903" b="-12903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99">
                  <a:extLst>
                    <a:ext uri="{FF2B5EF4-FFF2-40B4-BE49-F238E27FC236}">
                      <a16:creationId xmlns:a16="http://schemas.microsoft.com/office/drawing/2014/main" id="{9C3BA40C-9296-5640-84B6-72F48AC720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024893" y="3260004"/>
                  <a:ext cx="365760" cy="365760"/>
                </a:xfrm>
                <a:prstGeom prst="ellipse">
                  <a:avLst/>
                </a:prstGeom>
                <a:solidFill>
                  <a:srgbClr val="004A9E"/>
                </a:solidFill>
                <a:ln w="12700">
                  <a:solidFill>
                    <a:srgbClr val="004A9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79" name="Oval 99">
                  <a:extLst>
                    <a:ext uri="{FF2B5EF4-FFF2-40B4-BE49-F238E27FC236}">
                      <a16:creationId xmlns:a16="http://schemas.microsoft.com/office/drawing/2014/main" id="{9C3BA40C-9296-5640-84B6-72F48AC720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4893" y="3260004"/>
                  <a:ext cx="365760" cy="365760"/>
                </a:xfrm>
                <a:prstGeom prst="ellipse">
                  <a:avLst/>
                </a:prstGeom>
                <a:blipFill>
                  <a:blip r:embed="rId10"/>
                  <a:stretch>
                    <a:fillRect l="-12903" b="-16129"/>
                  </a:stretch>
                </a:blipFill>
                <a:ln w="12700">
                  <a:solidFill>
                    <a:srgbClr val="004A9E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C050B36A-C264-1944-9CA0-5E6FDE734890}"/>
                </a:ext>
              </a:extLst>
            </p:cNvPr>
            <p:cNvSpPr/>
            <p:nvPr/>
          </p:nvSpPr>
          <p:spPr>
            <a:xfrm>
              <a:off x="5044644" y="5488612"/>
              <a:ext cx="18690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buSzPct val="100000"/>
              </a:pPr>
              <a:r>
                <a:rPr lang="da-DK" altLang="zh-CN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B</a:t>
              </a:r>
              <a:r>
                <a:rPr lang="zh-CN" altLang="en-US" b="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en-US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sparse</a:t>
              </a:r>
            </a:p>
            <a:p>
              <a:pPr algn="ctr" eaLnBrk="0" hangingPunct="0">
                <a:buSzPct val="100000"/>
              </a:pPr>
              <a:r>
                <a:rPr lang="en-US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7 </a:t>
              </a:r>
              <a:r>
                <a:rPr lang="en-US" altLang="zh-CN" b="0" dirty="0" err="1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nonzeros</a:t>
              </a:r>
              <a:endParaRPr lang="zh-CN" altLang="en-US" b="0" dirty="0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06F67B37-646E-5440-BD3C-137381B39C48}"/>
                </a:ext>
              </a:extLst>
            </p:cNvPr>
            <p:cNvSpPr/>
            <p:nvPr/>
          </p:nvSpPr>
          <p:spPr>
            <a:xfrm>
              <a:off x="8567245" y="5488612"/>
              <a:ext cx="186905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buSzPct val="100000"/>
              </a:pPr>
              <a:r>
                <a:rPr lang="da-DK" altLang="zh-CN" b="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C</a:t>
              </a:r>
              <a:r>
                <a:rPr lang="zh-CN" altLang="en-US" b="0" i="1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 </a:t>
              </a:r>
              <a:r>
                <a:rPr lang="da-DK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(4x4)</a:t>
              </a:r>
            </a:p>
            <a:p>
              <a:pPr algn="ctr" eaLnBrk="0" hangingPunct="0">
                <a:buSzPct val="100000"/>
              </a:pPr>
              <a:r>
                <a:rPr lang="en-US" altLang="zh-CN" b="0" dirty="0">
                  <a:solidFill>
                    <a:srgbClr val="000000"/>
                  </a:solidFill>
                  <a:latin typeface="Arial" charset="0"/>
                  <a:sym typeface="Verdana" pitchFamily="34" charset="0"/>
                </a:rPr>
                <a:t>sparse</a:t>
              </a:r>
            </a:p>
            <a:p>
              <a:pPr algn="ctr" eaLnBrk="0" hangingPunct="0">
                <a:buSzPct val="100000"/>
              </a:pPr>
              <a:r>
                <a:rPr lang="en-US" altLang="zh-CN" b="0" dirty="0">
                  <a:solidFill>
                    <a:srgbClr val="FF0000"/>
                  </a:solidFill>
                  <a:latin typeface="Arial" charset="0"/>
                  <a:sym typeface="Verdana" pitchFamily="34" charset="0"/>
                </a:rPr>
                <a:t>(8 </a:t>
              </a:r>
              <a:r>
                <a:rPr lang="en-US" altLang="zh-CN" b="0" dirty="0" err="1">
                  <a:solidFill>
                    <a:srgbClr val="FF0000"/>
                  </a:solidFill>
                  <a:latin typeface="Arial" charset="0"/>
                  <a:sym typeface="Verdana" pitchFamily="34" charset="0"/>
                </a:rPr>
                <a:t>nonzeros</a:t>
              </a:r>
              <a:r>
                <a:rPr lang="en-US" altLang="zh-CN" b="0" dirty="0">
                  <a:solidFill>
                    <a:srgbClr val="FF0000"/>
                  </a:solidFill>
                  <a:latin typeface="Arial" charset="0"/>
                  <a:sym typeface="Verdana" pitchFamily="34" charset="0"/>
                </a:rPr>
                <a:t>)</a:t>
              </a:r>
              <a:endParaRPr lang="zh-CN" altLang="en-US" b="0" dirty="0">
                <a:solidFill>
                  <a:srgbClr val="FF0000"/>
                </a:solidFill>
              </a:endParaRPr>
            </a:p>
          </p:txBody>
        </p:sp>
        <p:sp>
          <p:nvSpPr>
            <p:cNvPr id="117" name="Oval 99">
              <a:extLst>
                <a:ext uri="{FF2B5EF4-FFF2-40B4-BE49-F238E27FC236}">
                  <a16:creationId xmlns:a16="http://schemas.microsoft.com/office/drawing/2014/main" id="{148367C9-336E-F14B-B523-D6242C4118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40846" y="3262289"/>
              <a:ext cx="888808" cy="36576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altLang="en-US" sz="12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文本框 115">
                  <a:extLst>
                    <a:ext uri="{FF2B5EF4-FFF2-40B4-BE49-F238E27FC236}">
                      <a16:creationId xmlns:a16="http://schemas.microsoft.com/office/drawing/2014/main" id="{42F4EE78-D6B4-334E-B5F1-329028D44EFE}"/>
                    </a:ext>
                  </a:extLst>
                </p:cNvPr>
                <p:cNvSpPr txBox="1"/>
                <p:nvPr/>
              </p:nvSpPr>
              <p:spPr>
                <a:xfrm>
                  <a:off x="9463243" y="3262289"/>
                  <a:ext cx="8440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kumimoji="1" lang="en-US" altLang="zh-CN" dirty="0">
                      <a:solidFill>
                        <a:schemeClr val="bg1"/>
                      </a:solidFill>
                    </a:rPr>
                    <a:t>+</a:t>
                  </a:r>
                  <a14:m>
                    <m:oMath xmlns:m="http://schemas.openxmlformats.org/officeDocument/2006/math">
                      <m:r>
                        <a:rPr lang="en-US" altLang="zh-CN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endParaRPr kumimoji="1" lang="zh-CN" altLang="en-US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文本框 115">
                  <a:extLst>
                    <a:ext uri="{FF2B5EF4-FFF2-40B4-BE49-F238E27FC236}">
                      <a16:creationId xmlns:a16="http://schemas.microsoft.com/office/drawing/2014/main" id="{42F4EE78-D6B4-334E-B5F1-329028D44E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3243" y="3262289"/>
                  <a:ext cx="844014" cy="369332"/>
                </a:xfrm>
                <a:prstGeom prst="rect">
                  <a:avLst/>
                </a:prstGeom>
                <a:blipFill>
                  <a:blip r:embed="rId11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Rectangle 86">
              <a:extLst>
                <a:ext uri="{FF2B5EF4-FFF2-40B4-BE49-F238E27FC236}">
                  <a16:creationId xmlns:a16="http://schemas.microsoft.com/office/drawing/2014/main" id="{9B874779-5A99-F948-A892-5E1EC0F15C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7556" y="3678956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86">
              <a:extLst>
                <a:ext uri="{FF2B5EF4-FFF2-40B4-BE49-F238E27FC236}">
                  <a16:creationId xmlns:a16="http://schemas.microsoft.com/office/drawing/2014/main" id="{E45056CA-7D1F-E34F-8F8F-007E3F5F73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6915" y="4153301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133AAD3-7EBF-3E49-91DA-1F5DACFA21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7556" y="3202296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6">
              <a:extLst>
                <a:ext uri="{FF2B5EF4-FFF2-40B4-BE49-F238E27FC236}">
                  <a16:creationId xmlns:a16="http://schemas.microsoft.com/office/drawing/2014/main" id="{282074CA-14C4-5D46-9ED0-21370075DD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6274" y="4627646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86">
              <a:extLst>
                <a:ext uri="{FF2B5EF4-FFF2-40B4-BE49-F238E27FC236}">
                  <a16:creationId xmlns:a16="http://schemas.microsoft.com/office/drawing/2014/main" id="{398D26B2-C211-F640-8F92-E0F09DFB40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28467" y="4154774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86">
              <a:extLst>
                <a:ext uri="{FF2B5EF4-FFF2-40B4-BE49-F238E27FC236}">
                  <a16:creationId xmlns:a16="http://schemas.microsoft.com/office/drawing/2014/main" id="{AB639F3D-10D3-4643-BEF9-AF36D66C7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1765" y="4630485"/>
              <a:ext cx="900374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Oval 99">
                  <a:extLst>
                    <a:ext uri="{FF2B5EF4-FFF2-40B4-BE49-F238E27FC236}">
                      <a16:creationId xmlns:a16="http://schemas.microsoft.com/office/drawing/2014/main" id="{D6F9C96E-7EF5-BC43-AD59-1D95BDE778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84365" y="3268176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27" name="Oval 99">
                  <a:extLst>
                    <a:ext uri="{FF2B5EF4-FFF2-40B4-BE49-F238E27FC236}">
                      <a16:creationId xmlns:a16="http://schemas.microsoft.com/office/drawing/2014/main" id="{D6F9C96E-7EF5-BC43-AD59-1D95BDE778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4365" y="3268176"/>
                  <a:ext cx="365760" cy="365760"/>
                </a:xfrm>
                <a:prstGeom prst="ellipse">
                  <a:avLst/>
                </a:prstGeom>
                <a:blipFill>
                  <a:blip r:embed="rId12"/>
                  <a:stretch>
                    <a:fillRect l="-29032" b="-12903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Oval 99">
              <a:extLst>
                <a:ext uri="{FF2B5EF4-FFF2-40B4-BE49-F238E27FC236}">
                  <a16:creationId xmlns:a16="http://schemas.microsoft.com/office/drawing/2014/main" id="{6361BE71-BE26-4349-8D02-025194C1C5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6274" y="3734015"/>
              <a:ext cx="888808" cy="365760"/>
            </a:xfrm>
            <a:prstGeom prst="ellipse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altLang="en-US" sz="12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A38E0B22-EDA9-E54A-A85A-068758EB2A65}"/>
                    </a:ext>
                  </a:extLst>
                </p:cNvPr>
                <p:cNvSpPr txBox="1"/>
                <p:nvPr/>
              </p:nvSpPr>
              <p:spPr>
                <a:xfrm>
                  <a:off x="8119902" y="3794798"/>
                  <a:ext cx="904543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1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altLang="en-US" sz="11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altLang="en-US" sz="11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1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11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m:rPr>
                            <m:nor/>
                          </m:rPr>
                          <a:rPr kumimoji="1" lang="en-US" altLang="zh-CN" sz="1100" dirty="0">
                            <a:solidFill>
                              <a:schemeClr val="bg1"/>
                            </a:solidFill>
                          </a:rPr>
                          <m:t>+</m:t>
                        </m:r>
                        <m:r>
                          <a:rPr kumimoji="1" lang="en-US" altLang="zh-CN" sz="11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kumimoji="1" lang="en-US" altLang="zh-CN" sz="11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kumimoji="1" lang="zh-CN" altLang="en-US" sz="11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0" name="文本框 129">
                  <a:extLst>
                    <a:ext uri="{FF2B5EF4-FFF2-40B4-BE49-F238E27FC236}">
                      <a16:creationId xmlns:a16="http://schemas.microsoft.com/office/drawing/2014/main" id="{A38E0B22-EDA9-E54A-A85A-068758EB2A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9902" y="3794798"/>
                  <a:ext cx="904543" cy="2616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Oval 99">
                  <a:extLst>
                    <a:ext uri="{FF2B5EF4-FFF2-40B4-BE49-F238E27FC236}">
                      <a16:creationId xmlns:a16="http://schemas.microsoft.com/office/drawing/2014/main" id="{82970866-103D-0342-86C8-EE62C93CFB5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024291" y="3739060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4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37" name="Oval 99">
                  <a:extLst>
                    <a:ext uri="{FF2B5EF4-FFF2-40B4-BE49-F238E27FC236}">
                      <a16:creationId xmlns:a16="http://schemas.microsoft.com/office/drawing/2014/main" id="{82970866-103D-0342-86C8-EE62C93CFB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4291" y="3739060"/>
                  <a:ext cx="365760" cy="365760"/>
                </a:xfrm>
                <a:prstGeom prst="ellipse">
                  <a:avLst/>
                </a:prstGeom>
                <a:blipFill>
                  <a:blip r:embed="rId14"/>
                  <a:stretch>
                    <a:fillRect l="-29032" r="-3226" b="-12903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Oval 99">
                  <a:extLst>
                    <a:ext uri="{FF2B5EF4-FFF2-40B4-BE49-F238E27FC236}">
                      <a16:creationId xmlns:a16="http://schemas.microsoft.com/office/drawing/2014/main" id="{33EC6106-BAE1-D64A-B1A2-91EF91EB75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372854" y="3738250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5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38" name="Oval 99">
                  <a:extLst>
                    <a:ext uri="{FF2B5EF4-FFF2-40B4-BE49-F238E27FC236}">
                      <a16:creationId xmlns:a16="http://schemas.microsoft.com/office/drawing/2014/main" id="{33EC6106-BAE1-D64A-B1A2-91EF91EB75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2854" y="3738250"/>
                  <a:ext cx="365760" cy="365760"/>
                </a:xfrm>
                <a:prstGeom prst="ellipse">
                  <a:avLst/>
                </a:prstGeom>
                <a:blipFill>
                  <a:blip r:embed="rId15"/>
                  <a:stretch>
                    <a:fillRect l="-29032" r="-12903" b="-12903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Oval 99">
                  <a:extLst>
                    <a:ext uri="{FF2B5EF4-FFF2-40B4-BE49-F238E27FC236}">
                      <a16:creationId xmlns:a16="http://schemas.microsoft.com/office/drawing/2014/main" id="{1E234156-885F-6A4D-B07F-6340A68C81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84365" y="4679826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6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39" name="Oval 99">
                  <a:extLst>
                    <a:ext uri="{FF2B5EF4-FFF2-40B4-BE49-F238E27FC236}">
                      <a16:creationId xmlns:a16="http://schemas.microsoft.com/office/drawing/2014/main" id="{1E234156-885F-6A4D-B07F-6340A68C81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4365" y="4679826"/>
                  <a:ext cx="365760" cy="365760"/>
                </a:xfrm>
                <a:prstGeom prst="ellipse">
                  <a:avLst/>
                </a:prstGeom>
                <a:blipFill>
                  <a:blip r:embed="rId16"/>
                  <a:stretch>
                    <a:fillRect l="-29032" b="-12903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Oval 99">
                  <a:extLst>
                    <a:ext uri="{FF2B5EF4-FFF2-40B4-BE49-F238E27FC236}">
                      <a16:creationId xmlns:a16="http://schemas.microsoft.com/office/drawing/2014/main" id="{763D115D-AEBB-9E45-98F5-0B8EA955136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02370" y="4686721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6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40" name="Oval 99">
                  <a:extLst>
                    <a:ext uri="{FF2B5EF4-FFF2-40B4-BE49-F238E27FC236}">
                      <a16:creationId xmlns:a16="http://schemas.microsoft.com/office/drawing/2014/main" id="{763D115D-AEBB-9E45-98F5-0B8EA955136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2370" y="4686721"/>
                  <a:ext cx="365760" cy="365760"/>
                </a:xfrm>
                <a:prstGeom prst="ellipse">
                  <a:avLst/>
                </a:prstGeom>
                <a:blipFill>
                  <a:blip r:embed="rId17"/>
                  <a:stretch>
                    <a:fillRect l="-30000" r="-3333" b="-16129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Oval 99">
                  <a:extLst>
                    <a:ext uri="{FF2B5EF4-FFF2-40B4-BE49-F238E27FC236}">
                      <a16:creationId xmlns:a16="http://schemas.microsoft.com/office/drawing/2014/main" id="{084C046A-98FB-2047-AD6E-6F14866D53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40540" y="3738250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41" name="Oval 99">
                  <a:extLst>
                    <a:ext uri="{FF2B5EF4-FFF2-40B4-BE49-F238E27FC236}">
                      <a16:creationId xmlns:a16="http://schemas.microsoft.com/office/drawing/2014/main" id="{084C046A-98FB-2047-AD6E-6F14866D53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40540" y="3738250"/>
                  <a:ext cx="365760" cy="365760"/>
                </a:xfrm>
                <a:prstGeom prst="ellipse">
                  <a:avLst/>
                </a:prstGeom>
                <a:blipFill>
                  <a:blip r:embed="rId18"/>
                  <a:stretch>
                    <a:fillRect l="-25806" r="-6452" b="-12903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Rectangle 84">
              <a:extLst>
                <a:ext uri="{FF2B5EF4-FFF2-40B4-BE49-F238E27FC236}">
                  <a16:creationId xmlns:a16="http://schemas.microsoft.com/office/drawing/2014/main" id="{DBB424AF-2FA0-E349-92BA-F59EDEEC32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8571" y="3200680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84">
              <a:extLst>
                <a:ext uri="{FF2B5EF4-FFF2-40B4-BE49-F238E27FC236}">
                  <a16:creationId xmlns:a16="http://schemas.microsoft.com/office/drawing/2014/main" id="{532AA1B9-BF3D-5A48-A1CA-2A414AF003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8892" y="4153818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84">
              <a:extLst>
                <a:ext uri="{FF2B5EF4-FFF2-40B4-BE49-F238E27FC236}">
                  <a16:creationId xmlns:a16="http://schemas.microsoft.com/office/drawing/2014/main" id="{2DD6733A-CC63-F840-8D0B-086E53E7F5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8892" y="4629478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84">
              <a:extLst>
                <a:ext uri="{FF2B5EF4-FFF2-40B4-BE49-F238E27FC236}">
                  <a16:creationId xmlns:a16="http://schemas.microsoft.com/office/drawing/2014/main" id="{8E9E292B-4A95-7648-A7A1-D0D627E43A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5816" y="4152811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84">
              <a:extLst>
                <a:ext uri="{FF2B5EF4-FFF2-40B4-BE49-F238E27FC236}">
                  <a16:creationId xmlns:a16="http://schemas.microsoft.com/office/drawing/2014/main" id="{54EF696D-A50E-0F46-B453-027D054C6A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5816" y="4628471"/>
              <a:ext cx="457200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86">
              <a:extLst>
                <a:ext uri="{FF2B5EF4-FFF2-40B4-BE49-F238E27FC236}">
                  <a16:creationId xmlns:a16="http://schemas.microsoft.com/office/drawing/2014/main" id="{1A8C6FB7-BCFE-2C46-AF11-1CE6846EC3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014" y="3675333"/>
              <a:ext cx="890759" cy="4753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Oval 99">
                  <a:extLst>
                    <a:ext uri="{FF2B5EF4-FFF2-40B4-BE49-F238E27FC236}">
                      <a16:creationId xmlns:a16="http://schemas.microsoft.com/office/drawing/2014/main" id="{45C0FDDB-1A85-4847-91CD-E8EDF303E6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702370" y="3740213"/>
                  <a:ext cx="365760" cy="365760"/>
                </a:xfrm>
                <a:prstGeom prst="ellipse">
                  <a:avLst/>
                </a:prstGeom>
                <a:solidFill>
                  <a:srgbClr val="C00000"/>
                </a:solidFill>
                <a:ln w="127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altLang="en-US" dirty="0"/>
                </a:p>
              </p:txBody>
            </p:sp>
          </mc:Choice>
          <mc:Fallback xmlns="">
            <p:sp>
              <p:nvSpPr>
                <p:cNvPr id="151" name="Oval 99">
                  <a:extLst>
                    <a:ext uri="{FF2B5EF4-FFF2-40B4-BE49-F238E27FC236}">
                      <a16:creationId xmlns:a16="http://schemas.microsoft.com/office/drawing/2014/main" id="{45C0FDDB-1A85-4847-91CD-E8EDF303E6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2370" y="3740213"/>
                  <a:ext cx="365760" cy="365760"/>
                </a:xfrm>
                <a:prstGeom prst="ellipse">
                  <a:avLst/>
                </a:prstGeom>
                <a:blipFill>
                  <a:blip r:embed="rId19"/>
                  <a:stretch>
                    <a:fillRect l="-30000" r="-3333" b="-12903"/>
                  </a:stretch>
                </a:blipFill>
                <a:ln w="1270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3" name="矩形 82">
            <a:extLst>
              <a:ext uri="{FF2B5EF4-FFF2-40B4-BE49-F238E27FC236}">
                <a16:creationId xmlns:a16="http://schemas.microsoft.com/office/drawing/2014/main" id="{302DC30B-CFBC-524E-8B68-330CFE77DA4C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8C3D3AA4-8D36-474A-86C7-C281C308C911}"/>
              </a:ext>
            </a:extLst>
          </p:cNvPr>
          <p:cNvSpPr txBox="1"/>
          <p:nvPr/>
        </p:nvSpPr>
        <p:spPr>
          <a:xfrm>
            <a:off x="248569" y="756319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6A9F5386-C3DC-6C4B-BAAC-DB4FBE7E380E}"/>
              </a:ext>
            </a:extLst>
          </p:cNvPr>
          <p:cNvSpPr/>
          <p:nvPr/>
        </p:nvSpPr>
        <p:spPr>
          <a:xfrm>
            <a:off x="669729" y="1758140"/>
            <a:ext cx="105363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General Sparse Matrix-Matrix Multiplication</a:t>
            </a:r>
            <a:r>
              <a:rPr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" altLang="zh-CN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SpGEMM</a:t>
            </a:r>
            <a:r>
              <a:rPr lang="en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computes 𝐶 =𝐴𝐵, where 𝐴, 𝐵 and 𝐶 are all sparse matrices.</a:t>
            </a:r>
            <a:endParaRPr lang="en" altLang="zh-CN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8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21"/>
    </mc:Choice>
    <mc:Fallback xmlns="">
      <p:transition spd="slow" advTm="2942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4D45BBB-E654-1442-A9E1-F3461F6CE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73" t="23631" r="23684" b="31307"/>
          <a:stretch/>
        </p:blipFill>
        <p:spPr>
          <a:xfrm>
            <a:off x="365683" y="2245077"/>
            <a:ext cx="2516820" cy="2582602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DD0E979-3A51-2844-ABF3-2594CF56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t>7</a:t>
            </a:fld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9B31926-9A2F-9D4D-AF60-8E3500E1B553}"/>
              </a:ext>
            </a:extLst>
          </p:cNvPr>
          <p:cNvSpPr/>
          <p:nvPr/>
        </p:nvSpPr>
        <p:spPr>
          <a:xfrm>
            <a:off x="-2" y="6545551"/>
            <a:ext cx="102870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Tiled Algorithm for Parallel Sparse General Matrix-Matrix Multiplication on GPUs, </a:t>
            </a:r>
            <a:r>
              <a:rPr lang="en" altLang="zh-CN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PPoPP</a:t>
            </a:r>
            <a:r>
              <a:rPr lang="en" altLang="zh-CN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’22</a:t>
            </a:r>
            <a:endParaRPr lang="zh-CN" altLang="en-US" sz="1500" dirty="0">
              <a:solidFill>
                <a:schemeClr val="bg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2113A1B-60D8-D646-9791-336AD2FAAD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89" y="4198453"/>
            <a:ext cx="960961" cy="6463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270516F-336E-8D47-A26A-DBC4582C8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03" y="2103825"/>
            <a:ext cx="864717" cy="64633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9206F08-C8D9-DF4B-B4DF-18DC4937BC38}"/>
              </a:ext>
            </a:extLst>
          </p:cNvPr>
          <p:cNvSpPr/>
          <p:nvPr/>
        </p:nvSpPr>
        <p:spPr>
          <a:xfrm>
            <a:off x="795527" y="5221018"/>
            <a:ext cx="3316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CN" dirty="0">
                <a:latin typeface="Arial" panose="020B0604020202020204" pitchFamily="34" charset="0"/>
              </a:rPr>
              <a:t>Algebraic multigrid methods </a:t>
            </a:r>
            <a:endParaRPr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3973D3A5-FFEF-9048-BF9C-0D2BECFB4656}"/>
              </a:ext>
            </a:extLst>
          </p:cNvPr>
          <p:cNvSpPr/>
          <p:nvPr/>
        </p:nvSpPr>
        <p:spPr>
          <a:xfrm>
            <a:off x="8267842" y="5221018"/>
            <a:ext cx="2928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CN" dirty="0">
                <a:latin typeface="Arial" panose="020B0604020202020204" pitchFamily="34" charset="0"/>
              </a:rPr>
              <a:t>Deep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</a:rPr>
              <a:t>neural network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60F5525-31D6-EF4E-BA8D-F5BE080B0AD7}"/>
              </a:ext>
            </a:extLst>
          </p:cNvPr>
          <p:cNvSpPr/>
          <p:nvPr/>
        </p:nvSpPr>
        <p:spPr>
          <a:xfrm>
            <a:off x="4775966" y="5221018"/>
            <a:ext cx="2640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zh-CN" dirty="0">
                <a:latin typeface="Arial" panose="020B0604020202020204" pitchFamily="34" charset="0"/>
              </a:rPr>
              <a:t>Breadth first search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157BF5B-C7FD-F240-995A-53164CE89E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656" t="15333" r="30735" b="23807"/>
          <a:stretch/>
        </p:blipFill>
        <p:spPr>
          <a:xfrm>
            <a:off x="4357222" y="2245077"/>
            <a:ext cx="3137298" cy="25812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CCC5D73-2126-114E-84FF-6D2F72CCEF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520" t="13964" r="24250" b="18133"/>
          <a:stretch/>
        </p:blipFill>
        <p:spPr>
          <a:xfrm>
            <a:off x="8353468" y="2245077"/>
            <a:ext cx="3056606" cy="258120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C3A868A-80FA-FF4D-8B75-56A6D32105E8}"/>
              </a:ext>
            </a:extLst>
          </p:cNvPr>
          <p:cNvSpPr txBox="1"/>
          <p:nvPr/>
        </p:nvSpPr>
        <p:spPr>
          <a:xfrm>
            <a:off x="248569" y="756319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Why important?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0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09"/>
    </mc:Choice>
    <mc:Fallback xmlns="">
      <p:transition spd="slow" advTm="57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8</a:t>
            </a:fld>
            <a:endParaRPr kumimoji="1"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1AC28D3-D224-2E48-86F2-2F1FE238D04D}"/>
              </a:ext>
            </a:extLst>
          </p:cNvPr>
          <p:cNvSpPr/>
          <p:nvPr/>
        </p:nvSpPr>
        <p:spPr>
          <a:xfrm>
            <a:off x="1339947" y="2123075"/>
            <a:ext cx="1697894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9BDA961-9076-0646-8599-9DAB88A75E7D}"/>
              </a:ext>
            </a:extLst>
          </p:cNvPr>
          <p:cNvSpPr txBox="1"/>
          <p:nvPr/>
        </p:nvSpPr>
        <p:spPr>
          <a:xfrm>
            <a:off x="4094865" y="3717487"/>
            <a:ext cx="1688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Tiled data structure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8DB687A-70D3-F34B-A00D-8727B4542DC5}"/>
              </a:ext>
            </a:extLst>
          </p:cNvPr>
          <p:cNvSpPr/>
          <p:nvPr/>
        </p:nvSpPr>
        <p:spPr>
          <a:xfrm>
            <a:off x="4313207" y="2119442"/>
            <a:ext cx="1258280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2C8BDE7-6906-E249-8565-75FA139304D7}"/>
              </a:ext>
            </a:extLst>
          </p:cNvPr>
          <p:cNvSpPr/>
          <p:nvPr/>
        </p:nvSpPr>
        <p:spPr>
          <a:xfrm>
            <a:off x="6915160" y="2119441"/>
            <a:ext cx="1564619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354EC4D-D24D-A044-8EE4-7C3A4FE83CF3}"/>
              </a:ext>
            </a:extLst>
          </p:cNvPr>
          <p:cNvSpPr txBox="1"/>
          <p:nvPr/>
        </p:nvSpPr>
        <p:spPr>
          <a:xfrm>
            <a:off x="6846853" y="3840598"/>
            <a:ext cx="170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右箭头 67">
            <a:extLst>
              <a:ext uri="{FF2B5EF4-FFF2-40B4-BE49-F238E27FC236}">
                <a16:creationId xmlns:a16="http://schemas.microsoft.com/office/drawing/2014/main" id="{11798907-2F3D-3F43-BA9B-7737AF5900A0}"/>
              </a:ext>
            </a:extLst>
          </p:cNvPr>
          <p:cNvSpPr/>
          <p:nvPr/>
        </p:nvSpPr>
        <p:spPr>
          <a:xfrm>
            <a:off x="5977050" y="3928499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2818312A-5DDE-C745-A0DD-38C16627E518}"/>
              </a:ext>
            </a:extLst>
          </p:cNvPr>
          <p:cNvSpPr/>
          <p:nvPr/>
        </p:nvSpPr>
        <p:spPr>
          <a:xfrm>
            <a:off x="9903641" y="2119441"/>
            <a:ext cx="1367750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右箭头 26">
            <a:extLst>
              <a:ext uri="{FF2B5EF4-FFF2-40B4-BE49-F238E27FC236}">
                <a16:creationId xmlns:a16="http://schemas.microsoft.com/office/drawing/2014/main" id="{986AD2F5-3BD7-A14A-BFD4-C89387F4401B}"/>
              </a:ext>
            </a:extLst>
          </p:cNvPr>
          <p:cNvSpPr/>
          <p:nvPr/>
        </p:nvSpPr>
        <p:spPr>
          <a:xfrm>
            <a:off x="3419129" y="3926062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右箭头 27">
            <a:extLst>
              <a:ext uri="{FF2B5EF4-FFF2-40B4-BE49-F238E27FC236}">
                <a16:creationId xmlns:a16="http://schemas.microsoft.com/office/drawing/2014/main" id="{20F61032-3778-CD4E-B9F7-C0E82AD48BD4}"/>
              </a:ext>
            </a:extLst>
          </p:cNvPr>
          <p:cNvSpPr/>
          <p:nvPr/>
        </p:nvSpPr>
        <p:spPr>
          <a:xfrm>
            <a:off x="8850735" y="3926062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615886E-2153-0F4E-8647-AF4839751EA9}"/>
              </a:ext>
            </a:extLst>
          </p:cNvPr>
          <p:cNvSpPr txBox="1"/>
          <p:nvPr/>
        </p:nvSpPr>
        <p:spPr>
          <a:xfrm>
            <a:off x="9586214" y="3722588"/>
            <a:ext cx="200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evaluation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3127C84-B2B5-5142-A483-256777F7C9FF}"/>
              </a:ext>
            </a:extLst>
          </p:cNvPr>
          <p:cNvSpPr txBox="1"/>
          <p:nvPr/>
        </p:nvSpPr>
        <p:spPr>
          <a:xfrm>
            <a:off x="1226686" y="3213402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Load imbalance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8F17C555-96F5-E946-85D1-4F0AC8D0AC7E}"/>
              </a:ext>
            </a:extLst>
          </p:cNvPr>
          <p:cNvSpPr txBox="1"/>
          <p:nvPr/>
        </p:nvSpPr>
        <p:spPr>
          <a:xfrm>
            <a:off x="1005433" y="3840598"/>
            <a:ext cx="238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Unknown size of </a:t>
            </a:r>
            <a:r>
              <a:rPr lang="en" altLang="zh-CN" sz="2000" dirty="0">
                <a:latin typeface="Arial" panose="020B0604020202020204" pitchFamily="34" charset="0"/>
              </a:rPr>
              <a:t>𝐶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E69BF8E-CB33-DF4D-B43E-F8EF6268A156}"/>
              </a:ext>
            </a:extLst>
          </p:cNvPr>
          <p:cNvSpPr txBox="1"/>
          <p:nvPr/>
        </p:nvSpPr>
        <p:spPr>
          <a:xfrm>
            <a:off x="913345" y="4467794"/>
            <a:ext cx="263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Sparse accumulator selection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E40A971-B883-D44C-B29C-8ABF2BA585C2}"/>
              </a:ext>
            </a:extLst>
          </p:cNvPr>
          <p:cNvSpPr txBox="1"/>
          <p:nvPr/>
        </p:nvSpPr>
        <p:spPr>
          <a:xfrm>
            <a:off x="248569" y="75631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23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82"/>
    </mc:Choice>
    <mc:Fallback xmlns="">
      <p:transition spd="slow" advTm="59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32" grpId="0"/>
      <p:bldP spid="68" grpId="0" animBg="1"/>
      <p:bldP spid="26" grpId="0" animBg="1"/>
      <p:bldP spid="27" grpId="0" animBg="1"/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C1603E1-50C1-0543-811F-B12ECF0A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5121-7D9E-C64F-A39D-6B6886B098D7}" type="slidenum">
              <a:rPr kumimoji="1" lang="zh-CN" altLang="en-US" smtClean="0"/>
              <a:pPr/>
              <a:t>9</a:t>
            </a:fld>
            <a:endParaRPr kumimoji="1"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354EC4D-D24D-A044-8EE4-7C3A4FE83CF3}"/>
              </a:ext>
            </a:extLst>
          </p:cNvPr>
          <p:cNvSpPr txBox="1"/>
          <p:nvPr/>
        </p:nvSpPr>
        <p:spPr>
          <a:xfrm>
            <a:off x="6846853" y="3840598"/>
            <a:ext cx="170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TileSpGEMM</a:t>
            </a: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右箭头 67">
            <a:extLst>
              <a:ext uri="{FF2B5EF4-FFF2-40B4-BE49-F238E27FC236}">
                <a16:creationId xmlns:a16="http://schemas.microsoft.com/office/drawing/2014/main" id="{11798907-2F3D-3F43-BA9B-7737AF5900A0}"/>
              </a:ext>
            </a:extLst>
          </p:cNvPr>
          <p:cNvSpPr/>
          <p:nvPr/>
        </p:nvSpPr>
        <p:spPr>
          <a:xfrm>
            <a:off x="5977050" y="3928499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7" name="右箭头 26">
            <a:extLst>
              <a:ext uri="{FF2B5EF4-FFF2-40B4-BE49-F238E27FC236}">
                <a16:creationId xmlns:a16="http://schemas.microsoft.com/office/drawing/2014/main" id="{986AD2F5-3BD7-A14A-BFD4-C89387F4401B}"/>
              </a:ext>
            </a:extLst>
          </p:cNvPr>
          <p:cNvSpPr/>
          <p:nvPr/>
        </p:nvSpPr>
        <p:spPr>
          <a:xfrm>
            <a:off x="3419129" y="3926062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8" name="右箭头 27">
            <a:extLst>
              <a:ext uri="{FF2B5EF4-FFF2-40B4-BE49-F238E27FC236}">
                <a16:creationId xmlns:a16="http://schemas.microsoft.com/office/drawing/2014/main" id="{20F61032-3778-CD4E-B9F7-C0E82AD48BD4}"/>
              </a:ext>
            </a:extLst>
          </p:cNvPr>
          <p:cNvSpPr/>
          <p:nvPr/>
        </p:nvSpPr>
        <p:spPr>
          <a:xfrm>
            <a:off x="8850735" y="3926062"/>
            <a:ext cx="735478" cy="290736"/>
          </a:xfrm>
          <a:prstGeom prst="rightArrow">
            <a:avLst/>
          </a:prstGeom>
          <a:solidFill>
            <a:srgbClr val="004A9E"/>
          </a:solidFill>
          <a:ln>
            <a:solidFill>
              <a:srgbClr val="004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1A70DE5-838C-1940-B4C1-73725D84EEAA}"/>
              </a:ext>
            </a:extLst>
          </p:cNvPr>
          <p:cNvSpPr txBox="1"/>
          <p:nvPr/>
        </p:nvSpPr>
        <p:spPr>
          <a:xfrm>
            <a:off x="4094865" y="3717487"/>
            <a:ext cx="1688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Tiled data structure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B72835E-F1D9-5C4E-BD6E-B128B700AC8A}"/>
              </a:ext>
            </a:extLst>
          </p:cNvPr>
          <p:cNvSpPr txBox="1"/>
          <p:nvPr/>
        </p:nvSpPr>
        <p:spPr>
          <a:xfrm>
            <a:off x="1226686" y="3213402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Load imbalance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46AE83A-90EB-E248-8847-BB1690843C3B}"/>
              </a:ext>
            </a:extLst>
          </p:cNvPr>
          <p:cNvSpPr txBox="1"/>
          <p:nvPr/>
        </p:nvSpPr>
        <p:spPr>
          <a:xfrm>
            <a:off x="1005433" y="3840598"/>
            <a:ext cx="2380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Unknown size of </a:t>
            </a:r>
            <a:r>
              <a:rPr lang="en" altLang="zh-CN" sz="2000" dirty="0">
                <a:latin typeface="Arial" panose="020B0604020202020204" pitchFamily="34" charset="0"/>
              </a:rPr>
              <a:t>𝐶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FD26C63-D625-4C46-B69B-99C92EF4D6D2}"/>
              </a:ext>
            </a:extLst>
          </p:cNvPr>
          <p:cNvSpPr txBox="1"/>
          <p:nvPr/>
        </p:nvSpPr>
        <p:spPr>
          <a:xfrm>
            <a:off x="913345" y="4467794"/>
            <a:ext cx="263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Sparse accumulator selection</a:t>
            </a:r>
            <a:endParaRPr kumimoji="1"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E0D3F2D-34F2-8D45-A246-3F1335E3199E}"/>
              </a:ext>
            </a:extLst>
          </p:cNvPr>
          <p:cNvSpPr/>
          <p:nvPr/>
        </p:nvSpPr>
        <p:spPr>
          <a:xfrm>
            <a:off x="1339947" y="2123075"/>
            <a:ext cx="1697894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949C59A-1250-034C-BD56-FDB2A04E3636}"/>
              </a:ext>
            </a:extLst>
          </p:cNvPr>
          <p:cNvSpPr/>
          <p:nvPr/>
        </p:nvSpPr>
        <p:spPr>
          <a:xfrm>
            <a:off x="4313207" y="2119442"/>
            <a:ext cx="1258280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Format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3C97024-AB91-CD48-BC03-64750FC94AF4}"/>
              </a:ext>
            </a:extLst>
          </p:cNvPr>
          <p:cNvSpPr/>
          <p:nvPr/>
        </p:nvSpPr>
        <p:spPr>
          <a:xfrm>
            <a:off x="6915160" y="2119441"/>
            <a:ext cx="1564619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0B80765-338D-734B-95EA-BAF04350FEA2}"/>
              </a:ext>
            </a:extLst>
          </p:cNvPr>
          <p:cNvSpPr/>
          <p:nvPr/>
        </p:nvSpPr>
        <p:spPr>
          <a:xfrm>
            <a:off x="9903641" y="2119441"/>
            <a:ext cx="1367750" cy="468923"/>
          </a:xfrm>
          <a:prstGeom prst="rect">
            <a:avLst/>
          </a:prstGeom>
          <a:solidFill>
            <a:srgbClr val="004A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67198E2-6669-6B43-BBC3-F04C4ED8951D}"/>
              </a:ext>
            </a:extLst>
          </p:cNvPr>
          <p:cNvSpPr txBox="1"/>
          <p:nvPr/>
        </p:nvSpPr>
        <p:spPr>
          <a:xfrm>
            <a:off x="9586214" y="3722588"/>
            <a:ext cx="2002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evaluation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54BA281-5EF3-D849-8C93-2E17C9E435EA}"/>
              </a:ext>
            </a:extLst>
          </p:cNvPr>
          <p:cNvSpPr/>
          <p:nvPr/>
        </p:nvSpPr>
        <p:spPr>
          <a:xfrm flipH="1" flipV="1">
            <a:off x="3385547" y="1858952"/>
            <a:ext cx="8203269" cy="3717070"/>
          </a:xfrm>
          <a:prstGeom prst="rect">
            <a:avLst/>
          </a:prstGeom>
          <a:solidFill>
            <a:schemeClr val="bg1">
              <a:alpha val="778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36E5C59-7FB4-DA40-BC5B-8CCDC39595FD}"/>
              </a:ext>
            </a:extLst>
          </p:cNvPr>
          <p:cNvSpPr txBox="1"/>
          <p:nvPr/>
        </p:nvSpPr>
        <p:spPr>
          <a:xfrm>
            <a:off x="248569" y="75631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1" lang="zh-CN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33"/>
    </mc:Choice>
    <mc:Fallback xmlns="">
      <p:transition spd="slow" advTm="883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0.8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11125</TotalTime>
  <Words>4467</Words>
  <Application>Microsoft Macintosh PowerPoint</Application>
  <PresentationFormat>宽屏</PresentationFormat>
  <Paragraphs>1341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56" baseType="lpstr">
      <vt:lpstr>等线</vt:lpstr>
      <vt:lpstr>等线 Light</vt:lpstr>
      <vt:lpstr>Arial</vt:lpstr>
      <vt:lpstr>Cambria Math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2019211256@student.cup.edu.cn</dc:creator>
  <cp:lastModifiedBy>2019211256@student.cup.edu.cn</cp:lastModifiedBy>
  <cp:revision>890</cp:revision>
  <dcterms:created xsi:type="dcterms:W3CDTF">2022-03-05T06:09:57Z</dcterms:created>
  <dcterms:modified xsi:type="dcterms:W3CDTF">2022-03-28T12:23:49Z</dcterms:modified>
</cp:coreProperties>
</file>