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1"/>
  </p:notesMasterIdLst>
  <p:sldIdLst>
    <p:sldId id="260" r:id="rId3"/>
    <p:sldId id="973" r:id="rId4"/>
    <p:sldId id="1032" r:id="rId5"/>
    <p:sldId id="1033" r:id="rId6"/>
    <p:sldId id="1034" r:id="rId7"/>
    <p:sldId id="1035" r:id="rId8"/>
    <p:sldId id="1036" r:id="rId9"/>
    <p:sldId id="1037" r:id="rId10"/>
    <p:sldId id="1038" r:id="rId11"/>
    <p:sldId id="1039" r:id="rId12"/>
    <p:sldId id="1048" r:id="rId13"/>
    <p:sldId id="1015" r:id="rId14"/>
    <p:sldId id="1054" r:id="rId15"/>
    <p:sldId id="1055" r:id="rId16"/>
    <p:sldId id="1052" r:id="rId17"/>
    <p:sldId id="1053" r:id="rId18"/>
    <p:sldId id="1049" r:id="rId19"/>
    <p:sldId id="989" r:id="rId20"/>
    <p:sldId id="1020" r:id="rId21"/>
    <p:sldId id="1044" r:id="rId22"/>
    <p:sldId id="1045" r:id="rId23"/>
    <p:sldId id="1046" r:id="rId24"/>
    <p:sldId id="1047" r:id="rId25"/>
    <p:sldId id="1050" r:id="rId26"/>
    <p:sldId id="1003" r:id="rId27"/>
    <p:sldId id="1051" r:id="rId28"/>
    <p:sldId id="900" r:id="rId29"/>
    <p:sldId id="265"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Hailong" initials="YH" lastIdx="34" clrIdx="0">
    <p:extLst>
      <p:ext uri="{19B8F6BF-5375-455C-9EA6-DF929625EA0E}">
        <p15:presenceInfo xmlns:p15="http://schemas.microsoft.com/office/powerpoint/2012/main" userId="e22e0125df9d3d34" providerId="Windows Live"/>
      </p:ext>
    </p:extLst>
  </p:cmAuthor>
  <p:cmAuthor id="2" name="han qingchang" initials="hq" lastIdx="17" clrIdx="1">
    <p:extLst>
      <p:ext uri="{19B8F6BF-5375-455C-9EA6-DF929625EA0E}">
        <p15:presenceInfo xmlns:p15="http://schemas.microsoft.com/office/powerpoint/2012/main" userId="7eda863ea095171a" providerId="Windows Live"/>
      </p:ext>
    </p:extLst>
  </p:cmAuthor>
  <p:cmAuthor id="3" name="Sun Qingxiao" initials="SQ" lastIdx="2" clrIdx="2">
    <p:extLst>
      <p:ext uri="{19B8F6BF-5375-455C-9EA6-DF929625EA0E}">
        <p15:presenceInfo xmlns:p15="http://schemas.microsoft.com/office/powerpoint/2012/main" userId="45bf56be25cc6b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3BFF"/>
    <a:srgbClr val="EEAD10"/>
    <a:srgbClr val="0F6FC6"/>
    <a:srgbClr val="CC9900"/>
    <a:srgbClr val="0B5396"/>
    <a:srgbClr val="EEAD0E"/>
    <a:srgbClr val="0F6FC7"/>
    <a:srgbClr val="59AAF1"/>
    <a:srgbClr val="C8E3FB"/>
    <a:srgbClr val="FFB9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91602" autoAdjust="0"/>
  </p:normalViewPr>
  <p:slideViewPr>
    <p:cSldViewPr snapToGrid="0">
      <p:cViewPr varScale="1">
        <p:scale>
          <a:sx n="51" d="100"/>
          <a:sy n="51" d="100"/>
        </p:scale>
        <p:origin x="96" y="63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5BBBB-F645-47CF-A951-C40C4997C4D6}" type="datetimeFigureOut">
              <a:rPr lang="zh-CN" altLang="en-US" smtClean="0"/>
              <a:t>2022/6/19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4624E-E12B-4681-BBEE-06D23A21DD7E}" type="slidenum">
              <a:rPr lang="zh-CN" altLang="en-US" smtClean="0"/>
              <a:t>‹#›</a:t>
            </a:fld>
            <a:endParaRPr lang="zh-CN" altLang="en-US"/>
          </a:p>
        </p:txBody>
      </p:sp>
    </p:spTree>
    <p:extLst>
      <p:ext uri="{BB962C8B-B14F-4D97-AF65-F5344CB8AC3E}">
        <p14:creationId xmlns:p14="http://schemas.microsoft.com/office/powerpoint/2010/main" val="181897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Hello, everyone. I am </a:t>
            </a:r>
            <a:r>
              <a:rPr lang="en-US" altLang="zh-CN" sz="1000" kern="1200" dirty="0" err="1">
                <a:solidFill>
                  <a:schemeClr val="tx1"/>
                </a:solidFill>
                <a:effectLst/>
                <a:latin typeface="+mn-lt"/>
                <a:ea typeface="+mn-ea"/>
                <a:cs typeface="+mn-cs"/>
              </a:rPr>
              <a:t>Qingxiao</a:t>
            </a:r>
            <a:r>
              <a:rPr lang="en-US" altLang="zh-CN" sz="1000" kern="1200" dirty="0">
                <a:solidFill>
                  <a:schemeClr val="tx1"/>
                </a:solidFill>
                <a:effectLst/>
                <a:latin typeface="+mn-lt"/>
                <a:ea typeface="+mn-ea"/>
                <a:cs typeface="+mn-cs"/>
              </a:rPr>
              <a:t> Sun from </a:t>
            </a:r>
            <a:r>
              <a:rPr lang="en-US" altLang="zh-CN" sz="1000" kern="1200" dirty="0" err="1">
                <a:solidFill>
                  <a:schemeClr val="tx1"/>
                </a:solidFill>
                <a:effectLst/>
                <a:latin typeface="+mn-lt"/>
                <a:ea typeface="+mn-ea"/>
                <a:cs typeface="+mn-cs"/>
              </a:rPr>
              <a:t>Beihang</a:t>
            </a:r>
            <a:r>
              <a:rPr lang="en-US" altLang="zh-CN" sz="1000" kern="1200" dirty="0">
                <a:solidFill>
                  <a:schemeClr val="tx1"/>
                </a:solidFill>
                <a:effectLst/>
                <a:latin typeface="+mn-lt"/>
                <a:ea typeface="+mn-ea"/>
                <a:cs typeface="+mn-cs"/>
              </a:rPr>
              <a:t> University. Now, I will introduce our work, </a:t>
            </a:r>
            <a:r>
              <a:rPr lang="en-US" altLang="zh-CN" sz="1000" b="1" dirty="0" err="1">
                <a:ea typeface="微软雅黑" panose="020B0503020204020204" pitchFamily="34" charset="-122"/>
              </a:rPr>
              <a:t>StencilMART</a:t>
            </a:r>
            <a:r>
              <a:rPr lang="en-US" altLang="zh-CN" sz="1000" b="1" dirty="0">
                <a:ea typeface="微软雅黑" panose="020B0503020204020204" pitchFamily="34" charset="-122"/>
              </a:rPr>
              <a:t>: </a:t>
            </a:r>
            <a:r>
              <a:rPr lang="en-US" altLang="zh-CN" sz="1000" dirty="0">
                <a:ea typeface="微软雅黑" panose="020B0503020204020204" pitchFamily="34" charset="-122"/>
              </a:rPr>
              <a:t>Predicting Optimization Selection for Stencil Computations across GPUs.</a:t>
            </a:r>
            <a:endParaRPr lang="en-US" altLang="zh-CN" sz="10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7D200-09F0-4584-B62C-5165A5836FD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194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This figure shows </a:t>
            </a:r>
            <a:r>
              <a:rPr lang="en-US" altLang="zh-CN" sz="4000" b="0" i="0" kern="0" dirty="0">
                <a:solidFill>
                  <a:srgbClr val="000000"/>
                </a:solidFill>
                <a:effectLst/>
                <a:latin typeface="NimbusRomNo9L-Regu"/>
                <a:ea typeface="Tahoma" panose="020B0604030504040204" pitchFamily="34" charset="0"/>
              </a:rPr>
              <a:t>t</a:t>
            </a:r>
            <a:r>
              <a:rPr lang="en-US" altLang="zh-CN" sz="4000" kern="0" dirty="0">
                <a:ea typeface="Tahoma" panose="020B0604030504040204" pitchFamily="34" charset="0"/>
              </a:rPr>
              <a:t>he best performance of stencils under each GPU architecture normalized to 2080 </a:t>
            </a:r>
            <a:r>
              <a:rPr lang="en-US" altLang="zh-CN" sz="4000" kern="0" dirty="0" err="1">
                <a:ea typeface="Tahoma" panose="020B0604030504040204" pitchFamily="34" charset="0"/>
              </a:rPr>
              <a:t>Ti</a:t>
            </a:r>
            <a:r>
              <a:rPr lang="en-US" altLang="zh-CN" sz="4000" kern="0" dirty="0">
                <a:ea typeface="Tahom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The performance of each stencil is taken from the best OC obtained on the target architecture. As seen, the A100 GPU is not always the best for stencil computations.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In addition, </a:t>
            </a:r>
            <a:r>
              <a:rPr lang="en-US" altLang="zh-CN" sz="1800" b="0" i="0" kern="1200" dirty="0">
                <a:solidFill>
                  <a:srgbClr val="000000"/>
                </a:solidFill>
                <a:effectLst/>
                <a:latin typeface="NimbusRomNo9L-Regu"/>
                <a:ea typeface="+mn-ea"/>
                <a:cs typeface="+mn-cs"/>
              </a:rPr>
              <a:t>cost-efficiency leads to selecting an appropriate GPU for stencil computation. It is necessary to know the performance in advance before purchasing GPUs.</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10</a:t>
            </a:fld>
            <a:endParaRPr lang="zh-CN" altLang="en-US"/>
          </a:p>
        </p:txBody>
      </p:sp>
    </p:spTree>
    <p:extLst>
      <p:ext uri="{BB962C8B-B14F-4D97-AF65-F5344CB8AC3E}">
        <p14:creationId xmlns:p14="http://schemas.microsoft.com/office/powerpoint/2010/main" val="41191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present our design and methods.</a:t>
            </a:r>
          </a:p>
        </p:txBody>
      </p:sp>
      <p:sp>
        <p:nvSpPr>
          <p:cNvPr id="4" name="灯片编号占位符 3"/>
          <p:cNvSpPr>
            <a:spLocks noGrp="1"/>
          </p:cNvSpPr>
          <p:nvPr>
            <p:ph type="sldNum" sz="quarter" idx="10"/>
          </p:nvPr>
        </p:nvSpPr>
        <p:spPr/>
        <p:txBody>
          <a:bodyPr/>
          <a:lstStyle/>
          <a:p>
            <a:fld id="{7D64624E-E12B-4681-BBEE-06D23A21DD7E}" type="slidenum">
              <a:rPr lang="zh-CN" altLang="en-US" smtClean="0"/>
              <a:t>11</a:t>
            </a:fld>
            <a:endParaRPr lang="zh-CN" altLang="en-US"/>
          </a:p>
        </p:txBody>
      </p:sp>
    </p:spTree>
    <p:extLst>
      <p:ext uri="{BB962C8B-B14F-4D97-AF65-F5344CB8AC3E}">
        <p14:creationId xmlns:p14="http://schemas.microsoft.com/office/powerpoint/2010/main" val="3041477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is the design overview of </a:t>
            </a:r>
            <a:r>
              <a:rPr lang="en-US" altLang="zh-CN" dirty="0" err="1"/>
              <a:t>StencilMART</a:t>
            </a:r>
            <a:r>
              <a:rPr lang="en-US" altLang="zh-CN" dirty="0"/>
              <a:t>. The </a:t>
            </a:r>
            <a:r>
              <a:rPr lang="en-US" altLang="zh-CN" dirty="0" err="1"/>
              <a:t>StencilMART</a:t>
            </a:r>
            <a:r>
              <a:rPr lang="en-US" altLang="zh-CN" dirty="0"/>
              <a:t> </a:t>
            </a:r>
            <a:r>
              <a:rPr lang="en-US" altLang="zh-CN" sz="1200" kern="1200" dirty="0">
                <a:solidFill>
                  <a:schemeClr val="tx1"/>
                </a:solidFill>
                <a:latin typeface="+mn-lt"/>
                <a:ea typeface="+mn-ea"/>
                <a:cs typeface="+mn-cs"/>
              </a:rPr>
              <a:t>consists of four important components, including random stencil generator, stencil representation, </a:t>
            </a:r>
            <a:r>
              <a:rPr lang="en-US" altLang="zh-CN" sz="1800" b="0" i="0" dirty="0">
                <a:solidFill>
                  <a:srgbClr val="000000"/>
                </a:solidFill>
                <a:effectLst/>
                <a:latin typeface="NimbusRomNo9L-Regu"/>
              </a:rPr>
              <a:t>classification mechanisms for OC selection</a:t>
            </a:r>
            <a:r>
              <a:rPr lang="en-US" altLang="zh-CN" dirty="0"/>
              <a:t> and </a:t>
            </a:r>
            <a:r>
              <a:rPr lang="en-US" altLang="zh-CN" sz="1800" b="0" i="0" dirty="0">
                <a:solidFill>
                  <a:srgbClr val="000000"/>
                </a:solidFill>
                <a:effectLst/>
                <a:latin typeface="NimbusRomNo9L-Regu"/>
              </a:rPr>
              <a:t>regression mechanisms for performance prediction. </a:t>
            </a:r>
            <a:br>
              <a:rPr lang="en-US" altLang="zh-CN" dirty="0"/>
            </a:br>
            <a:r>
              <a:rPr lang="en-US" altLang="zh-CN" sz="1800" b="0" i="0" dirty="0">
                <a:solidFill>
                  <a:srgbClr val="000000"/>
                </a:solidFill>
                <a:effectLst/>
                <a:latin typeface="NimbusRomNo9L-Regu"/>
              </a:rPr>
              <a:t>The random stencil generator outputs a variety of stencil programs for training data collection. The stencil representation transforms the access patterns of stencils into assigned tensors and neighboring features. Machine learning-based classification and regression mechanisms effectively determine the best OC and predict the cross-architecture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Note that </a:t>
            </a:r>
            <a:r>
              <a:rPr lang="en-US" altLang="zh-CN" sz="1800" b="0" i="0" kern="1200" dirty="0">
                <a:solidFill>
                  <a:srgbClr val="000000"/>
                </a:solidFill>
                <a:effectLst/>
                <a:latin typeface="NimbusRomNo9L-Regu"/>
                <a:ea typeface="+mn-ea"/>
                <a:cs typeface="+mn-cs"/>
              </a:rPr>
              <a:t>the </a:t>
            </a:r>
            <a:r>
              <a:rPr lang="en-US" altLang="zh-CN" sz="1800" b="0" i="0" kern="1200" dirty="0" err="1">
                <a:solidFill>
                  <a:srgbClr val="000000"/>
                </a:solidFill>
                <a:effectLst/>
                <a:latin typeface="NimbusRomNo9L-Regu"/>
                <a:ea typeface="+mn-ea"/>
                <a:cs typeface="+mn-cs"/>
              </a:rPr>
              <a:t>StencilMART</a:t>
            </a:r>
            <a:r>
              <a:rPr lang="en-US" altLang="zh-CN" sz="1800" b="0" i="0" kern="1200" dirty="0">
                <a:solidFill>
                  <a:srgbClr val="000000"/>
                </a:solidFill>
                <a:effectLst/>
                <a:latin typeface="NimbusRomNo9L-Regu"/>
                <a:ea typeface="+mn-ea"/>
                <a:cs typeface="+mn-cs"/>
              </a:rPr>
              <a:t> implements various mechanisms based on both machine learning (e.g., GBDT) and deep learning (e.g., </a:t>
            </a:r>
            <a:r>
              <a:rPr lang="en-US" altLang="zh-CN" sz="1800" b="0" i="0" kern="1200" dirty="0" err="1">
                <a:solidFill>
                  <a:srgbClr val="000000"/>
                </a:solidFill>
                <a:effectLst/>
                <a:latin typeface="NimbusRomNo9L-Regu"/>
                <a:ea typeface="+mn-ea"/>
                <a:cs typeface="+mn-cs"/>
              </a:rPr>
              <a:t>ConvMLP</a:t>
            </a:r>
            <a:r>
              <a:rPr lang="en-US" altLang="zh-CN" sz="1800" b="0" i="0" kern="1200" dirty="0">
                <a:solidFill>
                  <a:srgbClr val="000000"/>
                </a:solidFill>
                <a:effectLst/>
                <a:latin typeface="NimbusRomNo9L-Regu"/>
                <a:ea typeface="+mn-ea"/>
                <a:cs typeface="+mn-cs"/>
              </a:rPr>
              <a:t>) for different needs. </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12</a:t>
            </a:fld>
            <a:endParaRPr lang="zh-CN" altLang="en-US"/>
          </a:p>
        </p:txBody>
      </p:sp>
    </p:spTree>
    <p:extLst>
      <p:ext uri="{BB962C8B-B14F-4D97-AF65-F5344CB8AC3E}">
        <p14:creationId xmlns:p14="http://schemas.microsoft.com/office/powerpoint/2010/main" val="289771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0" i="0" dirty="0">
                <a:solidFill>
                  <a:srgbClr val="000000"/>
                </a:solidFill>
                <a:effectLst/>
                <a:latin typeface="NimbusRomNo9L-Regu"/>
              </a:rPr>
              <a:t>We represent the access pattern of a stencil with any dimension or shape as a binary sparse tensor. </a:t>
            </a:r>
            <a:r>
              <a:rPr lang="en-US" altLang="zh-CN" sz="1800" b="0" i="0" kern="1200" dirty="0">
                <a:solidFill>
                  <a:srgbClr val="000000"/>
                </a:solidFill>
                <a:effectLst/>
                <a:latin typeface="NimbusRomNo9L-Regu"/>
                <a:ea typeface="+mn-ea"/>
                <a:cs typeface="+mn-cs"/>
              </a:rPr>
              <a:t>Regarding the stencil characteristics, we iteratively sample access points in the tensor space to generate stencils for model training. </a:t>
            </a:r>
            <a:r>
              <a:rPr lang="en-US" altLang="zh-CN" sz="2800" b="0" i="0" dirty="0">
                <a:solidFill>
                  <a:srgbClr val="000000"/>
                </a:solidFill>
                <a:effectLst/>
                <a:latin typeface="NimbusRomNo9L-Regu"/>
              </a:rPr>
              <a:t>Specifically, </a:t>
            </a:r>
            <a:r>
              <a:rPr lang="en-US" altLang="zh-CN" sz="1800" b="0" i="0" kern="1200" dirty="0">
                <a:solidFill>
                  <a:srgbClr val="000000"/>
                </a:solidFill>
                <a:effectLst/>
                <a:latin typeface="NimbusRomNo9L-Regu"/>
                <a:ea typeface="+mn-ea"/>
                <a:cs typeface="+mn-cs"/>
              </a:rPr>
              <a:t>we iteratively sample access points from low-order neighbors to high-order neighbors. In each iteration, </a:t>
            </a:r>
            <a:r>
              <a:rPr lang="en-US" altLang="zh-CN" sz="1800" b="0" i="0" kern="1200" dirty="0">
                <a:solidFill>
                  <a:srgbClr val="000000"/>
                </a:solidFill>
                <a:effectLst/>
                <a:latin typeface="NimbusRomNo9L-Regu"/>
                <a:ea typeface="Tahoma" panose="020B0604030504040204" pitchFamily="34" charset="0"/>
                <a:cs typeface="+mn-cs"/>
              </a:rPr>
              <a:t>w</a:t>
            </a:r>
            <a:r>
              <a:rPr lang="en-US" altLang="zh-CN" sz="1800" dirty="0">
                <a:ea typeface="Tahoma" panose="020B0604030504040204" pitchFamily="34" charset="0"/>
              </a:rPr>
              <a:t>e randomly sample the higher-order neighbors of the selected points in the previous iteration. After that, we store the non-redundant neighbor points in the list and advance to the next iteration. </a:t>
            </a:r>
            <a:r>
              <a:rPr lang="en-US" altLang="zh-CN" sz="1800" b="0" i="0" dirty="0">
                <a:solidFill>
                  <a:srgbClr val="000000"/>
                </a:solidFill>
                <a:effectLst/>
                <a:latin typeface="NimbusRomNo9L-Regu"/>
              </a:rPr>
              <a:t>The higher dimensional stencils can be analogized in the same way.</a:t>
            </a:r>
            <a:r>
              <a:rPr lang="en-US" altLang="zh-CN" sz="2800" dirty="0"/>
              <a:t> </a:t>
            </a:r>
            <a:endParaRPr lang="en-US" altLang="zh-CN" sz="1800" b="0" i="0" kern="1200" dirty="0">
              <a:solidFill>
                <a:srgbClr val="000000"/>
              </a:solidFill>
              <a:effectLst/>
              <a:latin typeface="NimbusRomNo9L-Regu"/>
              <a:ea typeface="+mn-ea"/>
              <a:cs typeface="+mn-cs"/>
            </a:endParaRPr>
          </a:p>
          <a:p>
            <a:endParaRPr lang="en-US" altLang="zh-CN" sz="1800" b="0" i="0" kern="1200" dirty="0">
              <a:solidFill>
                <a:srgbClr val="000000"/>
              </a:solidFill>
              <a:effectLst/>
              <a:latin typeface="NimbusRomNo9L-Regu"/>
              <a:ea typeface="+mn-ea"/>
              <a:cs typeface="+mn-cs"/>
            </a:endParaRPr>
          </a:p>
          <a:p>
            <a:endParaRPr lang="en-US" altLang="zh-CN" sz="1800" b="0" i="0" kern="1200" dirty="0">
              <a:solidFill>
                <a:srgbClr val="000000"/>
              </a:solidFill>
              <a:effectLst/>
              <a:latin typeface="NimbusRomNo9L-Regu"/>
              <a:ea typeface="+mn-ea"/>
              <a:cs typeface="+mn-cs"/>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13</a:t>
            </a:fld>
            <a:endParaRPr lang="zh-CN" altLang="en-US"/>
          </a:p>
        </p:txBody>
      </p:sp>
    </p:spTree>
    <p:extLst>
      <p:ext uri="{BB962C8B-B14F-4D97-AF65-F5344CB8AC3E}">
        <p14:creationId xmlns:p14="http://schemas.microsoft.com/office/powerpoint/2010/main" val="349820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This figure shows an example of transforming a 2-D stencil with a maximum order of 4 into a sparse tensor with a size of 9</a:t>
            </a:r>
            <a:r>
              <a:rPr lang="en-US" altLang="zh-CN" sz="1800" b="0" i="1" dirty="0">
                <a:solidFill>
                  <a:srgbClr val="000000"/>
                </a:solidFill>
                <a:effectLst/>
                <a:latin typeface="CMSY10"/>
              </a:rPr>
              <a:t>×</a:t>
            </a:r>
            <a:r>
              <a:rPr lang="en-US" altLang="zh-CN" sz="1800" b="0" i="0" dirty="0">
                <a:solidFill>
                  <a:srgbClr val="000000"/>
                </a:solidFill>
                <a:effectLst/>
                <a:latin typeface="NimbusRomNo9L-Regu"/>
              </a:rPr>
              <a:t>9</a:t>
            </a:r>
            <a:r>
              <a:rPr lang="en-US" altLang="zh-CN" sz="2800" b="0" i="0" dirty="0">
                <a:solidFill>
                  <a:srgbClr val="000000"/>
                </a:solidFill>
                <a:effectLst/>
                <a:latin typeface="NimbusRomNo9L-Regu"/>
              </a:rPr>
              <a:t>. As seen, the </a:t>
            </a:r>
            <a:r>
              <a:rPr lang="en-US" altLang="zh-CN" sz="1800" b="0" i="0" kern="1200" dirty="0">
                <a:solidFill>
                  <a:srgbClr val="000000"/>
                </a:solidFill>
                <a:effectLst/>
                <a:latin typeface="NimbusRomNo9L-Regu"/>
                <a:ea typeface="+mn-ea"/>
                <a:cs typeface="+mn-cs"/>
              </a:rPr>
              <a:t>random stencils generated in this way cover the popular stencil shapes such as star and box and conform to the neighbor access patterns of stencil computation.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kern="1200" dirty="0">
                <a:solidFill>
                  <a:srgbClr val="000000"/>
                </a:solidFill>
                <a:effectLst/>
                <a:latin typeface="NimbusRomNo9L-Regu"/>
                <a:ea typeface="+mn-ea"/>
                <a:cs typeface="+mn-cs"/>
              </a:rPr>
              <a:t>We convert the offset of the neighbor points into the location of the non-zero elements. </a:t>
            </a:r>
            <a:r>
              <a:rPr lang="en-US" altLang="zh-CN" sz="1800" dirty="0">
                <a:ea typeface="Tahoma" panose="020B0604030504040204" pitchFamily="34" charset="0"/>
              </a:rPr>
              <a:t>The representation of a sparse tensor captures the </a:t>
            </a:r>
            <a:r>
              <a:rPr lang="en-US" altLang="zh-CN" sz="1800" dirty="0">
                <a:solidFill>
                  <a:srgbClr val="443BFF"/>
                </a:solidFill>
                <a:ea typeface="Tahoma" panose="020B0604030504040204" pitchFamily="34" charset="0"/>
              </a:rPr>
              <a:t>distribution</a:t>
            </a:r>
            <a:r>
              <a:rPr lang="en-US" altLang="zh-CN" sz="1800" dirty="0">
                <a:ea typeface="Tahoma" panose="020B0604030504040204" pitchFamily="34" charset="0"/>
              </a:rPr>
              <a:t> of neighbors accessed and the </a:t>
            </a:r>
            <a:r>
              <a:rPr lang="en-US" altLang="zh-CN" sz="1800" dirty="0">
                <a:solidFill>
                  <a:srgbClr val="443BFF"/>
                </a:solidFill>
                <a:ea typeface="Tahoma" panose="020B0604030504040204" pitchFamily="34" charset="0"/>
              </a:rPr>
              <a:t>Euclidean distance </a:t>
            </a:r>
            <a:r>
              <a:rPr lang="en-US" altLang="zh-CN" sz="1800" dirty="0">
                <a:ea typeface="Tahoma" panose="020B0604030504040204" pitchFamily="34" charset="0"/>
              </a:rPr>
              <a:t>among each other. This type of information </a:t>
            </a:r>
            <a:r>
              <a:rPr lang="en-US" altLang="zh-CN" sz="1800" dirty="0">
                <a:solidFill>
                  <a:srgbClr val="443BFF"/>
                </a:solidFill>
                <a:ea typeface="Tahoma" panose="020B0604030504040204" pitchFamily="34" charset="0"/>
              </a:rPr>
              <a:t>largely dominates </a:t>
            </a:r>
            <a:r>
              <a:rPr lang="en-US" altLang="zh-CN" sz="1800" dirty="0">
                <a:ea typeface="Tahoma" panose="020B0604030504040204" pitchFamily="34" charset="0"/>
              </a:rPr>
              <a:t>the latency of </a:t>
            </a:r>
            <a:r>
              <a:rPr lang="en-US" altLang="zh-CN" sz="1800" dirty="0">
                <a:solidFill>
                  <a:srgbClr val="443BFF"/>
                </a:solidFill>
                <a:ea typeface="Tahoma" panose="020B0604030504040204" pitchFamily="34" charset="0"/>
              </a:rPr>
              <a:t>memory operations</a:t>
            </a:r>
            <a:r>
              <a:rPr lang="en-US" altLang="zh-CN" sz="1800" dirty="0">
                <a:ea typeface="Tahoma" panose="020B0604030504040204" pitchFamily="34" charset="0"/>
              </a:rPr>
              <a:t>, which in turn significantly impacts the performance of stencil computation.</a:t>
            </a:r>
            <a:endParaRPr lang="en-US" altLang="zh-CN" sz="1800" b="0" i="0" kern="1200" dirty="0">
              <a:solidFill>
                <a:srgbClr val="000000"/>
              </a:solidFill>
              <a:effectLst/>
              <a:latin typeface="NimbusRomNo9L-Regu"/>
              <a:ea typeface="+mn-ea"/>
              <a:cs typeface="+mn-cs"/>
            </a:endParaRPr>
          </a:p>
          <a:p>
            <a:br>
              <a:rPr lang="en-US" altLang="zh-CN" sz="2800" dirty="0"/>
            </a:br>
            <a:endParaRPr lang="en-US" altLang="zh-CN" sz="1800" b="0" i="0" kern="1200" dirty="0">
              <a:solidFill>
                <a:srgbClr val="000000"/>
              </a:solidFill>
              <a:effectLst/>
              <a:latin typeface="NimbusRomNo9L-Regu"/>
              <a:ea typeface="+mn-ea"/>
              <a:cs typeface="+mn-cs"/>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14</a:t>
            </a:fld>
            <a:endParaRPr lang="zh-CN" altLang="en-US"/>
          </a:p>
        </p:txBody>
      </p:sp>
    </p:spTree>
    <p:extLst>
      <p:ext uri="{BB962C8B-B14F-4D97-AF65-F5344CB8AC3E}">
        <p14:creationId xmlns:p14="http://schemas.microsoft.com/office/powerpoint/2010/main" val="33753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a:t>This table shows the candidate feature set of a stencil, which focus on the</a:t>
            </a:r>
            <a:r>
              <a:rPr lang="en-US" altLang="zh-CN" sz="1800" b="0" dirty="0">
                <a:solidFill>
                  <a:srgbClr val="443BFF"/>
                </a:solidFill>
              </a:rPr>
              <a:t> distance </a:t>
            </a:r>
            <a:r>
              <a:rPr lang="en-US" altLang="zh-CN" sz="1800" b="0" dirty="0"/>
              <a:t>between neighbor points and central point instead of the </a:t>
            </a:r>
            <a:r>
              <a:rPr lang="en-US" altLang="zh-CN" sz="1800" b="0" dirty="0">
                <a:solidFill>
                  <a:srgbClr val="443BFF"/>
                </a:solidFill>
              </a:rPr>
              <a:t>sparsity distribution </a:t>
            </a:r>
            <a:r>
              <a:rPr lang="en-US" altLang="zh-CN" sz="1800" b="0" dirty="0"/>
              <a:t>in the entire tensor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a:t>We implement three classification mechanisms for OC selection including GBDT, </a:t>
            </a:r>
            <a:r>
              <a:rPr lang="en-US" altLang="zh-CN" sz="1800" b="0" dirty="0" err="1"/>
              <a:t>FcNet</a:t>
            </a:r>
            <a:r>
              <a:rPr lang="en-US" altLang="zh-CN" sz="1800" b="0" dirty="0"/>
              <a:t> and </a:t>
            </a:r>
            <a:r>
              <a:rPr lang="en-US" altLang="zh-CN" sz="1800" b="0" dirty="0" err="1"/>
              <a:t>ConvNet</a:t>
            </a:r>
            <a:r>
              <a:rPr lang="en-US" altLang="zh-CN" sz="1800" b="0" dirty="0"/>
              <a:t>. The GBDT and </a:t>
            </a:r>
            <a:r>
              <a:rPr lang="en-US" altLang="zh-CN" sz="1800" b="0" dirty="0" err="1"/>
              <a:t>FcNet</a:t>
            </a:r>
            <a:r>
              <a:rPr lang="en-US" altLang="zh-CN" sz="1800" b="0" dirty="0"/>
              <a:t> </a:t>
            </a:r>
            <a:r>
              <a:rPr lang="en-US" altLang="zh-CN" sz="1800" dirty="0">
                <a:ea typeface="Tahoma" panose="020B0604030504040204" pitchFamily="34" charset="0"/>
              </a:rPr>
              <a:t>take the </a:t>
            </a:r>
            <a:r>
              <a:rPr lang="en-US" altLang="zh-CN" sz="1800" dirty="0">
                <a:solidFill>
                  <a:srgbClr val="443BFF"/>
                </a:solidFill>
                <a:ea typeface="Tahoma" panose="020B0604030504040204" pitchFamily="34" charset="0"/>
              </a:rPr>
              <a:t>stencil feature set</a:t>
            </a:r>
            <a:r>
              <a:rPr lang="en-US" altLang="zh-CN" sz="1800" dirty="0">
                <a:ea typeface="Tahoma" panose="020B0604030504040204" pitchFamily="34" charset="0"/>
              </a:rPr>
              <a:t> as input and output </a:t>
            </a:r>
            <a:r>
              <a:rPr lang="en-US" altLang="zh-CN" sz="1800" dirty="0">
                <a:solidFill>
                  <a:srgbClr val="443BFF"/>
                </a:solidFill>
                <a:ea typeface="Tahoma" panose="020B0604030504040204" pitchFamily="34" charset="0"/>
              </a:rPr>
              <a:t>the probability </a:t>
            </a:r>
            <a:r>
              <a:rPr lang="en-US" altLang="zh-CN" sz="1800" dirty="0">
                <a:ea typeface="Tahoma" panose="020B0604030504040204" pitchFamily="34" charset="0"/>
              </a:rPr>
              <a:t>of the stencil belonging to each OC. This figure shows the </a:t>
            </a:r>
            <a:r>
              <a:rPr lang="en-US" altLang="zh-CN" sz="1800" dirty="0" err="1">
                <a:ea typeface="Tahoma" panose="020B0604030504040204" pitchFamily="34" charset="0"/>
              </a:rPr>
              <a:t>ConvNet</a:t>
            </a:r>
            <a:r>
              <a:rPr lang="en-US" altLang="zh-CN" sz="1800" dirty="0">
                <a:ea typeface="Tahoma" panose="020B0604030504040204" pitchFamily="34" charset="0"/>
              </a:rPr>
              <a:t> structure, which takes the </a:t>
            </a:r>
            <a:r>
              <a:rPr lang="en-US" altLang="zh-CN" sz="1800" dirty="0">
                <a:solidFill>
                  <a:srgbClr val="443BFF"/>
                </a:solidFill>
                <a:ea typeface="Tahoma" panose="020B0604030504040204" pitchFamily="34" charset="0"/>
              </a:rPr>
              <a:t>assigned tensor </a:t>
            </a:r>
            <a:r>
              <a:rPr lang="en-US" altLang="zh-CN" sz="1800" dirty="0">
                <a:ea typeface="Tahoma" panose="020B0604030504040204" pitchFamily="34" charset="0"/>
              </a:rPr>
              <a:t>as input, digs the hidden features of the tensor input through </a:t>
            </a:r>
            <a:r>
              <a:rPr lang="en-US" altLang="zh-CN" sz="1800" dirty="0">
                <a:solidFill>
                  <a:srgbClr val="443BFF"/>
                </a:solidFill>
                <a:ea typeface="Tahoma" panose="020B0604030504040204" pitchFamily="34" charset="0"/>
              </a:rPr>
              <a:t>convolutional </a:t>
            </a:r>
            <a:r>
              <a:rPr lang="en-US" altLang="zh-CN" sz="1800" dirty="0">
                <a:ea typeface="Tahoma" panose="020B0604030504040204" pitchFamily="34" charset="0"/>
              </a:rPr>
              <a:t>layers and </a:t>
            </a:r>
            <a:r>
              <a:rPr lang="en-US" altLang="zh-CN" sz="1800" dirty="0">
                <a:solidFill>
                  <a:srgbClr val="443BFF"/>
                </a:solidFill>
                <a:ea typeface="Tahoma" panose="020B0604030504040204" pitchFamily="34" charset="0"/>
              </a:rPr>
              <a:t>fully connected </a:t>
            </a:r>
            <a:r>
              <a:rPr lang="en-US" altLang="zh-CN" sz="1800" dirty="0">
                <a:ea typeface="Tahoma" panose="020B0604030504040204" pitchFamily="34" charset="0"/>
              </a:rPr>
              <a:t>layers.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b="0" dirty="0"/>
          </a:p>
          <a:p>
            <a:endParaRPr lang="en-US" altLang="zh-CN" sz="1800" b="0" i="0" kern="1200" dirty="0">
              <a:solidFill>
                <a:srgbClr val="000000"/>
              </a:solidFill>
              <a:effectLst/>
              <a:latin typeface="NimbusRomNo9L-Regu"/>
              <a:ea typeface="+mn-ea"/>
              <a:cs typeface="+mn-cs"/>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15</a:t>
            </a:fld>
            <a:endParaRPr lang="zh-CN" altLang="en-US"/>
          </a:p>
        </p:txBody>
      </p:sp>
    </p:spTree>
    <p:extLst>
      <p:ext uri="{BB962C8B-B14F-4D97-AF65-F5344CB8AC3E}">
        <p14:creationId xmlns:p14="http://schemas.microsoft.com/office/powerpoint/2010/main" val="127039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b="0" dirty="0"/>
              <a:t>This table shows the optimizations of stencils, also the constraints among the optimizations. We implement three regression mechanisms for performance prediction, including </a:t>
            </a:r>
            <a:r>
              <a:rPr lang="en-US" altLang="zh-CN" sz="1800" b="0" dirty="0" err="1"/>
              <a:t>GBRegressor</a:t>
            </a:r>
            <a:r>
              <a:rPr lang="en-US" altLang="zh-CN" sz="1800" b="0" dirty="0"/>
              <a:t>, MLP and </a:t>
            </a:r>
            <a:r>
              <a:rPr lang="en-US" altLang="zh-CN" sz="1800" b="0" dirty="0" err="1"/>
              <a:t>ConvMLP</a:t>
            </a:r>
            <a:r>
              <a:rPr lang="en-US" altLang="zh-CN" sz="1800" b="0" dirty="0"/>
              <a:t>. The input features include candidate feature set or assigned tensor of a stencil, parameter setting under a specific OC and </a:t>
            </a:r>
            <a:r>
              <a:rPr lang="en-US" altLang="zh-CN" sz="1800" b="0" dirty="0">
                <a:solidFill>
                  <a:srgbClr val="443BFF"/>
                </a:solidFill>
              </a:rPr>
              <a:t>GPU hardware characteristics. The GPU characteristics </a:t>
            </a:r>
            <a:r>
              <a:rPr lang="en-US" altLang="zh-CN" sz="1800" b="0" kern="1200" dirty="0">
                <a:solidFill>
                  <a:schemeClr val="tx1"/>
                </a:solidFill>
                <a:latin typeface="+mn-lt"/>
                <a:ea typeface="+mn-ea"/>
                <a:cs typeface="+mn-cs"/>
              </a:rPr>
              <a:t>include memory capacity and bandwidth, number of SMs, peak FLOPS.</a:t>
            </a:r>
          </a:p>
          <a:p>
            <a:pPr marL="0" algn="l" defTabSz="914400" rtl="0" eaLnBrk="1" latinLnBrk="0" hangingPunct="1"/>
            <a:r>
              <a:rPr lang="en-US" altLang="zh-CN" sz="1800" b="0" kern="1200" dirty="0" err="1">
                <a:solidFill>
                  <a:schemeClr val="tx1"/>
                </a:solidFill>
                <a:latin typeface="+mn-lt"/>
                <a:ea typeface="+mn-ea"/>
                <a:cs typeface="+mn-cs"/>
              </a:rPr>
              <a:t>GBRegressor</a:t>
            </a:r>
            <a:r>
              <a:rPr lang="en-US" altLang="zh-CN" sz="1800" b="0" kern="1200" dirty="0">
                <a:solidFill>
                  <a:schemeClr val="tx1"/>
                </a:solidFill>
                <a:latin typeface="+mn-lt"/>
                <a:ea typeface="+mn-ea"/>
                <a:cs typeface="+mn-cs"/>
              </a:rPr>
              <a:t> utilizes gradient boosting to produce a prediction model for regression tasks. MLP </a:t>
            </a:r>
            <a:r>
              <a:rPr lang="en-US" altLang="zh-CN" sz="1800" dirty="0">
                <a:ea typeface="Tahoma" panose="020B0604030504040204" pitchFamily="34" charset="0"/>
              </a:rPr>
              <a:t>comprises an input layer, multiple </a:t>
            </a:r>
            <a:r>
              <a:rPr lang="en-US" altLang="zh-CN" sz="1800" dirty="0">
                <a:solidFill>
                  <a:srgbClr val="443BFF"/>
                </a:solidFill>
                <a:ea typeface="Tahoma" panose="020B0604030504040204" pitchFamily="34" charset="0"/>
              </a:rPr>
              <a:t>hidden layers </a:t>
            </a:r>
            <a:r>
              <a:rPr lang="en-US" altLang="zh-CN" sz="1800" dirty="0">
                <a:ea typeface="Tahoma" panose="020B0604030504040204" pitchFamily="34" charset="0"/>
              </a:rPr>
              <a:t>and an output layer that produces the predicted execution time for </a:t>
            </a:r>
            <a:r>
              <a:rPr lang="en-US" altLang="zh-CN" sz="1800" dirty="0">
                <a:solidFill>
                  <a:srgbClr val="443BFF"/>
                </a:solidFill>
                <a:ea typeface="Tahoma" panose="020B0604030504040204" pitchFamily="34" charset="0"/>
              </a:rPr>
              <a:t>stencil instances. This figure shows the </a:t>
            </a:r>
            <a:r>
              <a:rPr lang="en-US" altLang="zh-CN" sz="1800" dirty="0" err="1">
                <a:solidFill>
                  <a:srgbClr val="443BFF"/>
                </a:solidFill>
                <a:ea typeface="Tahoma" panose="020B0604030504040204" pitchFamily="34" charset="0"/>
              </a:rPr>
              <a:t>ConvMLP</a:t>
            </a:r>
            <a:r>
              <a:rPr lang="en-US" altLang="zh-CN" sz="1800" dirty="0">
                <a:solidFill>
                  <a:srgbClr val="443BFF"/>
                </a:solidFill>
                <a:ea typeface="Tahoma" panose="020B0604030504040204" pitchFamily="34" charset="0"/>
              </a:rPr>
              <a:t> structure using tensor representation, which combines CNN and MLP, where the CNN input is the assigned tensor.</a:t>
            </a:r>
            <a:endParaRPr lang="en-US" altLang="zh-CN" sz="18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16</a:t>
            </a:fld>
            <a:endParaRPr lang="zh-CN" altLang="en-US"/>
          </a:p>
        </p:txBody>
      </p:sp>
    </p:spTree>
    <p:extLst>
      <p:ext uri="{BB962C8B-B14F-4D97-AF65-F5344CB8AC3E}">
        <p14:creationId xmlns:p14="http://schemas.microsoft.com/office/powerpoint/2010/main" val="60060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introduce the evaluation of our methods.</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17</a:t>
            </a:fld>
            <a:endParaRPr lang="zh-CN" altLang="en-US"/>
          </a:p>
        </p:txBody>
      </p:sp>
    </p:spTree>
    <p:extLst>
      <p:ext uri="{BB962C8B-B14F-4D97-AF65-F5344CB8AC3E}">
        <p14:creationId xmlns:p14="http://schemas.microsoft.com/office/powerpoint/2010/main" val="660605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zh-CN" sz="1800" b="0" i="0" dirty="0">
                <a:solidFill>
                  <a:srgbClr val="000000"/>
                </a:solidFill>
                <a:effectLst/>
                <a:latin typeface="NimbusRomNo9L-Regu"/>
              </a:rPr>
              <a:t>The GPUs used for evaluation are shown in Table 3. The rental cost of GPUs is taken from Google Cloud</a:t>
            </a:r>
            <a:r>
              <a:rPr lang="en-US" altLang="zh-CN" sz="2800" b="0" i="0" dirty="0">
                <a:solidFill>
                  <a:srgbClr val="000000"/>
                </a:solidFill>
                <a:effectLst/>
                <a:latin typeface="NimbusRomNo9L-Regu"/>
              </a:rPr>
              <a:t>.</a:t>
            </a:r>
            <a:br>
              <a:rPr lang="en-US" altLang="zh-CN" sz="2800" dirty="0"/>
            </a:br>
            <a:r>
              <a:rPr lang="en-US" altLang="zh-CN" sz="1800" b="0" i="0" dirty="0">
                <a:solidFill>
                  <a:srgbClr val="000000"/>
                </a:solidFill>
                <a:effectLst/>
                <a:latin typeface="NimbusRomNo9L-Regu"/>
              </a:rPr>
              <a:t>We randomly generate 500 2-D and 500 3-D double-precision stencil programs using </a:t>
            </a:r>
            <a:r>
              <a:rPr lang="en-US" altLang="zh-CN" sz="1800" b="0" i="1" dirty="0" err="1">
                <a:solidFill>
                  <a:srgbClr val="000000"/>
                </a:solidFill>
                <a:effectLst/>
                <a:latin typeface="NimbusRomNo9L-ReguItal"/>
              </a:rPr>
              <a:t>StencilMART</a:t>
            </a:r>
            <a:r>
              <a:rPr lang="en-US" altLang="zh-CN" sz="1800" b="0" i="0" dirty="0">
                <a:solidFill>
                  <a:srgbClr val="000000"/>
                </a:solidFill>
                <a:effectLst/>
                <a:latin typeface="NimbusRomNo9L-Regu"/>
              </a:rPr>
              <a:t>, where the maximum stencil order is set to 4.</a:t>
            </a:r>
            <a:endParaRPr lang="en-US" altLang="zh-CN" sz="2800" b="0" i="0" dirty="0">
              <a:solidFill>
                <a:srgbClr val="000000"/>
              </a:solidFill>
              <a:effectLst/>
              <a:latin typeface="NimbusRomNo9L-Regu"/>
            </a:endParaRPr>
          </a:p>
          <a:p>
            <a:pPr lvl="0">
              <a:defRPr/>
            </a:pPr>
            <a:r>
              <a:rPr lang="en-US" altLang="zh-CN" sz="1800" b="0" i="0" dirty="0">
                <a:solidFill>
                  <a:srgbClr val="000000"/>
                </a:solidFill>
                <a:effectLst/>
                <a:latin typeface="NimbusRomNo9L-Regu"/>
              </a:rPr>
              <a:t>We use the 5-fold cross validation method to evaluate the accuracy of the models</a:t>
            </a:r>
            <a:r>
              <a:rPr lang="en-US" altLang="zh-CN" sz="4000" b="0" i="0" dirty="0">
                <a:solidFill>
                  <a:srgbClr val="000000"/>
                </a:solidFill>
                <a:effectLst/>
                <a:latin typeface="NimbusRomNo9L-Regu"/>
              </a:rPr>
              <a:t>. </a:t>
            </a:r>
            <a:r>
              <a:rPr lang="en-US" altLang="zh-CN" sz="1800" b="0" i="0" dirty="0">
                <a:solidFill>
                  <a:srgbClr val="000000"/>
                </a:solidFill>
                <a:effectLst/>
                <a:latin typeface="NimbusRomNo9L-Regu"/>
              </a:rPr>
              <a:t>For OC selection, we compare the predicted best OC with SOTA stencil frameworks including </a:t>
            </a:r>
            <a:r>
              <a:rPr lang="en-US" altLang="zh-CN" sz="1800" b="0" i="1" dirty="0">
                <a:solidFill>
                  <a:srgbClr val="000000"/>
                </a:solidFill>
                <a:effectLst/>
                <a:latin typeface="NimbusRomNo9L-ReguItal"/>
              </a:rPr>
              <a:t>Artemis </a:t>
            </a:r>
            <a:r>
              <a:rPr lang="en-US" altLang="zh-CN" sz="1800" b="0" i="0" dirty="0">
                <a:solidFill>
                  <a:srgbClr val="000000"/>
                </a:solidFill>
                <a:effectLst/>
                <a:latin typeface="NimbusRomNo9L-Regu"/>
              </a:rPr>
              <a:t>and </a:t>
            </a:r>
            <a:r>
              <a:rPr lang="en-US" altLang="zh-CN" sz="1800" b="0" i="1" dirty="0">
                <a:solidFill>
                  <a:srgbClr val="000000"/>
                </a:solidFill>
                <a:effectLst/>
                <a:latin typeface="NimbusRomNo9L-ReguItal"/>
              </a:rPr>
              <a:t>AN5D, </a:t>
            </a:r>
            <a:r>
              <a:rPr lang="en-US" altLang="zh-CN" sz="1800" b="0" i="0" dirty="0">
                <a:solidFill>
                  <a:srgbClr val="000000"/>
                </a:solidFill>
                <a:effectLst/>
                <a:latin typeface="NimbusRomNo9L-Regu"/>
              </a:rPr>
              <a:t>where the number of randomly selected parameter settings remains the same to ensure a fair comparison. For performance prediction, we use the mean absolute percentage error (MAPE) as the comparison metric.</a:t>
            </a:r>
            <a:r>
              <a:rPr lang="en-US" altLang="zh-CN" sz="7200" dirty="0"/>
              <a:t> </a:t>
            </a:r>
            <a:endParaRPr lang="en-US" altLang="zh-CN" sz="1800" b="0" i="0" dirty="0">
              <a:solidFill>
                <a:srgbClr val="000000"/>
              </a:solidFill>
              <a:effectLst/>
              <a:latin typeface="NimbusRomNo9L-Regu"/>
            </a:endParaRP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18</a:t>
            </a:fld>
            <a:endParaRPr lang="zh-CN" altLang="en-US"/>
          </a:p>
        </p:txBody>
      </p:sp>
    </p:spTree>
    <p:extLst>
      <p:ext uri="{BB962C8B-B14F-4D97-AF65-F5344CB8AC3E}">
        <p14:creationId xmlns:p14="http://schemas.microsoft.com/office/powerpoint/2010/main" val="1735973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This figure shows the </a:t>
            </a:r>
            <a:r>
              <a:rPr kumimoji="1" lang="en-US" altLang="zh-CN" sz="1800" b="0" i="0" dirty="0">
                <a:solidFill>
                  <a:srgbClr val="000000"/>
                </a:solidFill>
                <a:effectLst/>
                <a:latin typeface="NimbusRomNo9L-Regu"/>
              </a:rPr>
              <a:t>p</a:t>
            </a:r>
            <a:r>
              <a:rPr lang="en-US" altLang="zh-CN" sz="1800" b="0" i="0" dirty="0">
                <a:solidFill>
                  <a:srgbClr val="000000"/>
                </a:solidFill>
                <a:effectLst/>
                <a:latin typeface="NimbusRomNo9L-Regu"/>
              </a:rPr>
              <a:t>rediction accuracy of different classification mechanisms. </a:t>
            </a:r>
            <a:r>
              <a:rPr kumimoji="1" lang="en-US" altLang="zh-CN" sz="1200" dirty="0"/>
              <a:t>As seen, </a:t>
            </a:r>
            <a:r>
              <a:rPr lang="en-US" altLang="zh-CN" sz="1800" b="0" i="1" dirty="0" err="1">
                <a:solidFill>
                  <a:srgbClr val="000000"/>
                </a:solidFill>
                <a:effectLst/>
                <a:latin typeface="NimbusRomNo9L-ReguItal"/>
              </a:rPr>
              <a:t>ConvNet</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achieves the highest prediction accuracy in general, with 84.4% and 83.0%</a:t>
            </a:r>
            <a:r>
              <a:rPr lang="en-US" altLang="zh-CN" dirty="0"/>
              <a:t> </a:t>
            </a:r>
            <a:r>
              <a:rPr lang="en-US" altLang="zh-CN" sz="1200" dirty="0">
                <a:ea typeface="Tahoma" panose="020B0604030504040204" pitchFamily="34" charset="0"/>
              </a:rPr>
              <a:t>for 2-D and 3-D stencils. </a:t>
            </a:r>
            <a:r>
              <a:rPr lang="en-US" altLang="zh-CN" sz="1200" i="0" dirty="0">
                <a:ea typeface="Tahoma" panose="020B0604030504040204" pitchFamily="34" charset="0"/>
              </a:rPr>
              <a:t>GBDT performs </a:t>
            </a:r>
            <a:r>
              <a:rPr lang="en-US" altLang="zh-CN" sz="1200" i="0" dirty="0">
                <a:solidFill>
                  <a:srgbClr val="443BFF"/>
                </a:solidFill>
                <a:ea typeface="Tahoma" panose="020B0604030504040204" pitchFamily="34" charset="0"/>
              </a:rPr>
              <a:t>slightly worse </a:t>
            </a:r>
            <a:r>
              <a:rPr lang="en-US" altLang="zh-CN" sz="1200" i="0" dirty="0">
                <a:ea typeface="Tahoma" panose="020B0604030504040204" pitchFamily="34" charset="0"/>
              </a:rPr>
              <a:t>than </a:t>
            </a:r>
            <a:r>
              <a:rPr lang="en-US" altLang="zh-CN" sz="1200" i="0" dirty="0" err="1">
                <a:ea typeface="Tahoma" panose="020B0604030504040204" pitchFamily="34" charset="0"/>
              </a:rPr>
              <a:t>ConvNet</a:t>
            </a:r>
            <a:r>
              <a:rPr lang="en-US" altLang="zh-CN" sz="1200" i="0" dirty="0">
                <a:ea typeface="Tahoma" panose="020B0604030504040204" pitchFamily="34" charset="0"/>
              </a:rPr>
              <a:t>, achieving an average accuracy of </a:t>
            </a:r>
            <a:r>
              <a:rPr lang="en-US" altLang="zh-CN" sz="1200" i="0" dirty="0">
                <a:solidFill>
                  <a:srgbClr val="443BFF"/>
                </a:solidFill>
                <a:ea typeface="Tahoma" panose="020B0604030504040204" pitchFamily="34" charset="0"/>
              </a:rPr>
              <a:t>81.7%</a:t>
            </a:r>
            <a:r>
              <a:rPr lang="en-US" altLang="zh-CN" sz="1200" i="0" dirty="0">
                <a:ea typeface="Tahoma" panose="020B0604030504040204" pitchFamily="34" charset="0"/>
              </a:rPr>
              <a:t> and </a:t>
            </a:r>
            <a:r>
              <a:rPr lang="en-US" altLang="zh-CN" sz="1200" i="0" dirty="0">
                <a:solidFill>
                  <a:srgbClr val="443BFF"/>
                </a:solidFill>
                <a:ea typeface="Tahoma" panose="020B0604030504040204" pitchFamily="34" charset="0"/>
              </a:rPr>
              <a:t>80.8%. </a:t>
            </a:r>
            <a:r>
              <a:rPr kumimoji="1" lang="en-US" altLang="zh-CN" sz="1200" kern="1200" dirty="0">
                <a:solidFill>
                  <a:schemeClr val="tx1"/>
                </a:solidFill>
                <a:latin typeface="+mn-lt"/>
                <a:ea typeface="+mn-ea"/>
                <a:cs typeface="+mn-cs"/>
              </a:rPr>
              <a:t>The results indicate that the </a:t>
            </a:r>
            <a:r>
              <a:rPr kumimoji="1" lang="en-US" altLang="zh-CN" sz="1200" kern="1200" dirty="0" err="1">
                <a:solidFill>
                  <a:schemeClr val="tx1"/>
                </a:solidFill>
                <a:latin typeface="+mn-lt"/>
                <a:ea typeface="+mn-ea"/>
                <a:cs typeface="+mn-cs"/>
              </a:rPr>
              <a:t>StencilMART</a:t>
            </a:r>
            <a:r>
              <a:rPr kumimoji="1" lang="en-US" altLang="zh-CN" sz="1200" kern="1200" dirty="0">
                <a:solidFill>
                  <a:schemeClr val="tx1"/>
                </a:solidFill>
                <a:latin typeface="+mn-lt"/>
                <a:ea typeface="+mn-ea"/>
                <a:cs typeface="+mn-cs"/>
              </a:rPr>
              <a:t> quickly learns the stencil features and maintains convergence on all GPU generations.</a:t>
            </a: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19</a:t>
            </a:fld>
            <a:endParaRPr lang="zh-CN" altLang="en-US"/>
          </a:p>
        </p:txBody>
      </p:sp>
    </p:spTree>
    <p:extLst>
      <p:ext uri="{BB962C8B-B14F-4D97-AF65-F5344CB8AC3E}">
        <p14:creationId xmlns:p14="http://schemas.microsoft.com/office/powerpoint/2010/main" val="324266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presentation is organized as 5 sections. Firstly, I will introduce the background and motivation. And then, I will present our design and methods. After that, I will present the evaluation results. Finally, I will show some related works and make a conclusion.</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2</a:t>
            </a:fld>
            <a:endParaRPr lang="zh-CN" altLang="en-US"/>
          </a:p>
        </p:txBody>
      </p:sp>
    </p:spTree>
    <p:extLst>
      <p:ext uri="{BB962C8B-B14F-4D97-AF65-F5344CB8AC3E}">
        <p14:creationId xmlns:p14="http://schemas.microsoft.com/office/powerpoint/2010/main" val="304250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i="0" dirty="0"/>
              <a:t>This figure shows the </a:t>
            </a:r>
            <a:r>
              <a:rPr lang="en-US" altLang="zh-CN" i="0" kern="0" dirty="0">
                <a:ea typeface="Tahoma" panose="020B0604030504040204" pitchFamily="34" charset="0"/>
              </a:rPr>
              <a:t>Performance Speedup of </a:t>
            </a:r>
            <a:r>
              <a:rPr lang="en-US" altLang="zh-CN" i="0" kern="0" dirty="0" err="1">
                <a:ea typeface="Tahoma" panose="020B0604030504040204" pitchFamily="34" charset="0"/>
              </a:rPr>
              <a:t>StencilMART</a:t>
            </a:r>
            <a:r>
              <a:rPr lang="en-US" altLang="zh-CN" i="0" kern="0" dirty="0">
                <a:ea typeface="Tahoma" panose="020B0604030504040204" pitchFamily="34" charset="0"/>
              </a:rPr>
              <a:t> over Artemis and AN5D. As seen, </a:t>
            </a:r>
            <a:r>
              <a:rPr lang="en-US" altLang="zh-CN" sz="1800" b="0" i="0" dirty="0">
                <a:solidFill>
                  <a:srgbClr val="000000"/>
                </a:solidFill>
                <a:effectLst/>
                <a:latin typeface="NimbusRomNo9L-Regu"/>
              </a:rPr>
              <a:t>both </a:t>
            </a:r>
            <a:r>
              <a:rPr lang="en-US" altLang="zh-CN" sz="1800" b="0" i="1" dirty="0" err="1">
                <a:solidFill>
                  <a:srgbClr val="000000"/>
                </a:solidFill>
                <a:effectLst/>
                <a:latin typeface="NimbusRomNo9L-ReguItal"/>
              </a:rPr>
              <a:t>ConvNet</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and </a:t>
            </a:r>
            <a:r>
              <a:rPr lang="en-US" altLang="zh-CN" sz="1800" b="0" i="1" dirty="0">
                <a:solidFill>
                  <a:srgbClr val="000000"/>
                </a:solidFill>
                <a:effectLst/>
                <a:latin typeface="NimbusRomNo9L-ReguItal"/>
              </a:rPr>
              <a:t>GBDT </a:t>
            </a:r>
            <a:r>
              <a:rPr lang="en-US" altLang="zh-CN" sz="1800" b="0" i="0" dirty="0">
                <a:solidFill>
                  <a:srgbClr val="000000"/>
                </a:solidFill>
                <a:effectLst/>
                <a:latin typeface="NimbusRomNo9L-Regu"/>
              </a:rPr>
              <a:t>achieve higher performance</a:t>
            </a:r>
            <a:r>
              <a:rPr lang="en-US" altLang="zh-CN" dirty="0"/>
              <a:t> on all GPU generations. Specifically, </a:t>
            </a:r>
            <a:r>
              <a:rPr lang="en-US" altLang="zh-CN" sz="1200" i="1" dirty="0" err="1">
                <a:ea typeface="Tahoma" panose="020B0604030504040204" pitchFamily="34" charset="0"/>
              </a:rPr>
              <a:t>ConvNet</a:t>
            </a:r>
            <a:r>
              <a:rPr lang="en-US" altLang="zh-CN" sz="1200" dirty="0">
                <a:ea typeface="Tahoma" panose="020B0604030504040204" pitchFamily="34" charset="0"/>
              </a:rPr>
              <a:t> achieves an average speedup of </a:t>
            </a:r>
            <a:r>
              <a:rPr lang="en-US" altLang="zh-CN" sz="1200" dirty="0">
                <a:solidFill>
                  <a:srgbClr val="443BFF"/>
                </a:solidFill>
                <a:ea typeface="Tahoma" panose="020B0604030504040204" pitchFamily="34" charset="0"/>
              </a:rPr>
              <a:t>1.30×</a:t>
            </a:r>
            <a:r>
              <a:rPr lang="en-US" altLang="zh-CN" sz="1200" dirty="0">
                <a:ea typeface="Tahoma" panose="020B0604030504040204" pitchFamily="34" charset="0"/>
              </a:rPr>
              <a:t> and </a:t>
            </a:r>
            <a:r>
              <a:rPr lang="en-US" altLang="zh-CN" sz="1200" dirty="0">
                <a:solidFill>
                  <a:srgbClr val="443BFF"/>
                </a:solidFill>
                <a:ea typeface="Tahoma" panose="020B0604030504040204" pitchFamily="34" charset="0"/>
              </a:rPr>
              <a:t>1.32× </a:t>
            </a:r>
            <a:r>
              <a:rPr lang="en-US" altLang="zh-CN" sz="1200" dirty="0">
                <a:ea typeface="Tahoma" panose="020B0604030504040204" pitchFamily="34" charset="0"/>
              </a:rPr>
              <a:t>over </a:t>
            </a:r>
            <a:r>
              <a:rPr lang="en-US" altLang="zh-CN" sz="1200" i="1" dirty="0">
                <a:ea typeface="Tahoma" panose="020B0604030504040204" pitchFamily="34" charset="0"/>
              </a:rPr>
              <a:t>Artemis</a:t>
            </a:r>
            <a:r>
              <a:rPr lang="en-US" altLang="zh-CN" sz="1200" dirty="0">
                <a:ea typeface="Tahoma" panose="020B0604030504040204" pitchFamily="34" charset="0"/>
              </a:rPr>
              <a:t>, </a:t>
            </a:r>
            <a:r>
              <a:rPr lang="en-US" altLang="zh-CN" sz="1200" dirty="0">
                <a:solidFill>
                  <a:srgbClr val="443BFF"/>
                </a:solidFill>
                <a:ea typeface="Tahoma" panose="020B0604030504040204" pitchFamily="34" charset="0"/>
              </a:rPr>
              <a:t>1.33× </a:t>
            </a:r>
            <a:r>
              <a:rPr lang="en-US" altLang="zh-CN" sz="1200" dirty="0">
                <a:ea typeface="Tahoma" panose="020B0604030504040204" pitchFamily="34" charset="0"/>
              </a:rPr>
              <a:t>and </a:t>
            </a:r>
            <a:r>
              <a:rPr lang="en-US" altLang="zh-CN" sz="1200" dirty="0">
                <a:solidFill>
                  <a:srgbClr val="443BFF"/>
                </a:solidFill>
                <a:ea typeface="Tahoma" panose="020B0604030504040204" pitchFamily="34" charset="0"/>
              </a:rPr>
              <a:t>1.09× </a:t>
            </a:r>
            <a:r>
              <a:rPr lang="en-US" altLang="zh-CN" sz="1200" dirty="0">
                <a:ea typeface="Tahoma" panose="020B0604030504040204" pitchFamily="34" charset="0"/>
              </a:rPr>
              <a:t>over </a:t>
            </a:r>
            <a:r>
              <a:rPr lang="en-US" altLang="zh-CN" sz="1200" i="1" dirty="0">
                <a:ea typeface="Tahoma" panose="020B0604030504040204" pitchFamily="34" charset="0"/>
              </a:rPr>
              <a:t>AN5D. </a:t>
            </a:r>
            <a:r>
              <a:rPr kumimoji="1" lang="en-US" altLang="zh-CN" sz="1200" i="0" kern="1200" dirty="0">
                <a:solidFill>
                  <a:schemeClr val="tx1"/>
                </a:solidFill>
                <a:latin typeface="+mn-lt"/>
                <a:ea typeface="+mn-ea"/>
                <a:cs typeface="+mn-cs"/>
              </a:rPr>
              <a:t>The results indicate that no single OC fits all stencil programs, thus selecting the right OC is critical to achieving the high performance of stencil computations.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i="1" dirty="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CN" dirty="0"/>
            </a:br>
            <a:endParaRPr kumimoji="1" lang="en-US" altLang="zh-CN" sz="1200" i="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20</a:t>
            </a:fld>
            <a:endParaRPr lang="zh-CN" altLang="en-US"/>
          </a:p>
        </p:txBody>
      </p:sp>
    </p:spTree>
    <p:extLst>
      <p:ext uri="{BB962C8B-B14F-4D97-AF65-F5344CB8AC3E}">
        <p14:creationId xmlns:p14="http://schemas.microsoft.com/office/powerpoint/2010/main" val="287770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This figure shows the test error of different regression mechanisms. As seen, </a:t>
            </a:r>
            <a:r>
              <a:rPr lang="en-US" altLang="zh-CN" sz="1800" b="0" i="0" dirty="0">
                <a:solidFill>
                  <a:srgbClr val="000000"/>
                </a:solidFill>
                <a:effectLst/>
                <a:latin typeface="NimbusRomNo9L-Regu"/>
              </a:rPr>
              <a:t>all three mechanisms accurately predict the execution time of stencil computations. MLP outperforms others, with an average test error of 6.2% and 5.3%</a:t>
            </a:r>
            <a:r>
              <a:rPr lang="en-US" altLang="zh-CN" dirty="0"/>
              <a:t> for 2-D and 3-D stencils. </a:t>
            </a:r>
            <a:r>
              <a:rPr kumimoji="1" lang="en-US" altLang="zh-CN" sz="1200" kern="1200" dirty="0">
                <a:solidFill>
                  <a:schemeClr val="tx1"/>
                </a:solidFill>
                <a:latin typeface="+mn-lt"/>
                <a:ea typeface="+mn-ea"/>
                <a:cs typeface="+mn-cs"/>
              </a:rPr>
              <a:t>The results indicate that the </a:t>
            </a:r>
            <a:r>
              <a:rPr kumimoji="1" lang="en-US" altLang="zh-CN" sz="1200" kern="1200" dirty="0" err="1">
                <a:solidFill>
                  <a:schemeClr val="tx1"/>
                </a:solidFill>
                <a:latin typeface="+mn-lt"/>
                <a:ea typeface="+mn-ea"/>
                <a:cs typeface="+mn-cs"/>
              </a:rPr>
              <a:t>StencilMART</a:t>
            </a:r>
            <a:r>
              <a:rPr kumimoji="1" lang="en-US" altLang="zh-CN" sz="1200" kern="1200" dirty="0">
                <a:solidFill>
                  <a:schemeClr val="tx1"/>
                </a:solidFill>
                <a:latin typeface="+mn-lt"/>
                <a:ea typeface="+mn-ea"/>
                <a:cs typeface="+mn-cs"/>
              </a:rPr>
              <a:t> effectively extracts the features of stencil instances and GPU architectures that contribute to execution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a typeface="Tahoma" panose="020B0604030504040204" pitchFamily="34" charset="0"/>
            </a:endParaRP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21</a:t>
            </a:fld>
            <a:endParaRPr lang="zh-CN" altLang="en-US"/>
          </a:p>
        </p:txBody>
      </p:sp>
    </p:spTree>
    <p:extLst>
      <p:ext uri="{BB962C8B-B14F-4D97-AF65-F5344CB8AC3E}">
        <p14:creationId xmlns:p14="http://schemas.microsoft.com/office/powerpoint/2010/main" val="3921467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This figure shows the </a:t>
            </a:r>
            <a:r>
              <a:rPr kumimoji="1" lang="en-US" altLang="zh-CN" sz="1200" kern="0" dirty="0">
                <a:ea typeface="Tahoma" panose="020B0604030504040204" pitchFamily="34" charset="0"/>
              </a:rPr>
              <a:t>t</a:t>
            </a:r>
            <a:r>
              <a:rPr lang="en-US" altLang="zh-CN" kern="0" dirty="0">
                <a:ea typeface="Tahoma" panose="020B0604030504040204" pitchFamily="34" charset="0"/>
              </a:rPr>
              <a:t>est error of </a:t>
            </a:r>
            <a:r>
              <a:rPr lang="en-US" altLang="zh-CN" i="1" kern="0" dirty="0">
                <a:ea typeface="Tahoma" panose="020B0604030504040204" pitchFamily="34" charset="0"/>
              </a:rPr>
              <a:t>MLP</a:t>
            </a:r>
            <a:r>
              <a:rPr lang="en-US" altLang="zh-CN" kern="0" dirty="0">
                <a:ea typeface="Tahoma" panose="020B0604030504040204" pitchFamily="34" charset="0"/>
              </a:rPr>
              <a:t> with varying layer numbers and layer sizes. As seen, </a:t>
            </a:r>
            <a:r>
              <a:rPr lang="en-US" altLang="zh-CN" sz="1800" b="0" i="0" dirty="0">
                <a:solidFill>
                  <a:srgbClr val="000000"/>
                </a:solidFill>
                <a:effectLst/>
                <a:latin typeface="NimbusRomNo9L-Regu"/>
              </a:rPr>
              <a:t>increasing the number of layers and their sizes leads to lower test errors. However, increasing the number of layers beyond</a:t>
            </a:r>
            <a:r>
              <a:rPr lang="en-US" altLang="zh-CN" dirty="0"/>
              <a:t> seven </a:t>
            </a:r>
            <a:r>
              <a:rPr lang="en-US" altLang="zh-CN" sz="1800" b="0" i="0" dirty="0">
                <a:solidFill>
                  <a:srgbClr val="000000"/>
                </a:solidFill>
                <a:effectLst/>
                <a:latin typeface="NimbusRomNo9L-Regu"/>
              </a:rPr>
              <a:t>leads to diminishing returns on stencil computations. Therefore, we can conclude that using seven layers for </a:t>
            </a:r>
            <a:r>
              <a:rPr lang="en-US" altLang="zh-CN" sz="1800" b="0" i="1" dirty="0">
                <a:solidFill>
                  <a:srgbClr val="000000"/>
                </a:solidFill>
                <a:effectLst/>
                <a:latin typeface="NimbusRomNo9L-ReguItal"/>
              </a:rPr>
              <a:t>MLP </a:t>
            </a:r>
            <a:r>
              <a:rPr lang="en-US" altLang="zh-CN" sz="1800" b="0" i="0" dirty="0">
                <a:solidFill>
                  <a:srgbClr val="000000"/>
                </a:solidFill>
                <a:effectLst/>
                <a:latin typeface="NimbusRomNo9L-Regu"/>
              </a:rPr>
              <a:t>is a reasonable choice. </a:t>
            </a:r>
            <a:br>
              <a:rPr lang="en-US" altLang="zh-CN" dirty="0"/>
            </a:br>
            <a:br>
              <a:rPr lang="en-US" altLang="zh-CN" dirty="0"/>
            </a:br>
            <a:endParaRPr lang="en-US" altLang="zh-CN" kern="0" dirty="0">
              <a:ea typeface="Tahoma" panose="020B0604030504040204" pitchFamily="34" charset="0"/>
            </a:endParaRPr>
          </a:p>
          <a:p>
            <a:pPr lvl="0">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22</a:t>
            </a:fld>
            <a:endParaRPr lang="zh-CN" altLang="en-US"/>
          </a:p>
        </p:txBody>
      </p:sp>
    </p:spTree>
    <p:extLst>
      <p:ext uri="{BB962C8B-B14F-4D97-AF65-F5344CB8AC3E}">
        <p14:creationId xmlns:p14="http://schemas.microsoft.com/office/powerpoint/2010/main" val="1806723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1" lang="en-US" altLang="zh-CN" sz="1200" dirty="0"/>
              <a:t>The figures show the </a:t>
            </a:r>
            <a:r>
              <a:rPr lang="en-US" altLang="zh-CN" kern="0" dirty="0">
                <a:ea typeface="Tahoma" panose="020B0604030504040204" pitchFamily="34" charset="0"/>
              </a:rPr>
              <a:t>ground truth on stencil instances considering raw performance and cost efficiency. The prediction accuracy is shown above each bar. As seen, A100 does not always achieve better performance, whereas P100 is </a:t>
            </a:r>
            <a:r>
              <a:rPr lang="en-US" altLang="zh-CN" sz="1200" dirty="0">
                <a:ea typeface="Tahoma" panose="020B0604030504040204" pitchFamily="34" charset="0"/>
              </a:rPr>
              <a:t>the </a:t>
            </a:r>
            <a:r>
              <a:rPr lang="en-US" altLang="zh-CN" sz="1200" dirty="0">
                <a:solidFill>
                  <a:srgbClr val="443BFF"/>
                </a:solidFill>
                <a:ea typeface="Tahoma" panose="020B0604030504040204" pitchFamily="34" charset="0"/>
              </a:rPr>
              <a:t>most cost-efficient </a:t>
            </a:r>
            <a:r>
              <a:rPr lang="en-US" altLang="zh-CN" sz="1200" dirty="0">
                <a:ea typeface="Tahoma" panose="020B0604030504040204" pitchFamily="34" charset="0"/>
              </a:rPr>
              <a:t>to rent for most stencil instances. In addition, the prediction </a:t>
            </a:r>
            <a:r>
              <a:rPr kumimoji="1" lang="en-US" altLang="zh-CN" sz="1200" kern="1200" dirty="0">
                <a:solidFill>
                  <a:schemeClr val="tx1"/>
                </a:solidFill>
                <a:latin typeface="+mn-lt"/>
                <a:ea typeface="+mn-ea"/>
                <a:cs typeface="+mn-cs"/>
              </a:rPr>
              <a:t>results indicate that the </a:t>
            </a:r>
            <a:r>
              <a:rPr kumimoji="1" lang="en-US" altLang="zh-CN" sz="1200" kern="1200" dirty="0" err="1">
                <a:solidFill>
                  <a:schemeClr val="tx1"/>
                </a:solidFill>
                <a:latin typeface="+mn-lt"/>
                <a:ea typeface="+mn-ea"/>
                <a:cs typeface="+mn-cs"/>
              </a:rPr>
              <a:t>StencilMART</a:t>
            </a:r>
            <a:r>
              <a:rPr kumimoji="1" lang="en-US" altLang="zh-CN" sz="1200" kern="1200" dirty="0">
                <a:solidFill>
                  <a:schemeClr val="tx1"/>
                </a:solidFill>
                <a:latin typeface="+mn-lt"/>
                <a:ea typeface="+mn-ea"/>
                <a:cs typeface="+mn-cs"/>
              </a:rPr>
              <a:t> can correctly predict the </a:t>
            </a:r>
            <a:r>
              <a:rPr kumimoji="1" lang="en-US" altLang="zh-CN" sz="1200" kern="1200">
                <a:solidFill>
                  <a:schemeClr val="tx1"/>
                </a:solidFill>
                <a:latin typeface="+mn-lt"/>
                <a:ea typeface="+mn-ea"/>
                <a:cs typeface="+mn-cs"/>
              </a:rPr>
              <a:t>most  performant </a:t>
            </a:r>
            <a:r>
              <a:rPr kumimoji="1" lang="en-US" altLang="zh-CN" sz="1200" kern="1200" dirty="0">
                <a:solidFill>
                  <a:schemeClr val="tx1"/>
                </a:solidFill>
                <a:latin typeface="+mn-lt"/>
                <a:ea typeface="+mn-ea"/>
                <a:cs typeface="+mn-cs"/>
              </a:rPr>
              <a:t>or cost-efficient GPU, which in turn allows researchers to make the rental decision in an informed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kern="0" dirty="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23</a:t>
            </a:fld>
            <a:endParaRPr lang="zh-CN" altLang="en-US"/>
          </a:p>
        </p:txBody>
      </p:sp>
    </p:spTree>
    <p:extLst>
      <p:ext uri="{BB962C8B-B14F-4D97-AF65-F5344CB8AC3E}">
        <p14:creationId xmlns:p14="http://schemas.microsoft.com/office/powerpoint/2010/main" val="92293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show some related works.</a:t>
            </a:r>
            <a:endParaRPr lang="zh-CN" altLang="en-US" dirty="0"/>
          </a:p>
        </p:txBody>
      </p:sp>
      <p:sp>
        <p:nvSpPr>
          <p:cNvPr id="4" name="灯片编号占位符 3"/>
          <p:cNvSpPr>
            <a:spLocks noGrp="1"/>
          </p:cNvSpPr>
          <p:nvPr>
            <p:ph type="sldNum" sz="quarter" idx="10"/>
          </p:nvPr>
        </p:nvSpPr>
        <p:spPr/>
        <p:txBody>
          <a:bodyPr/>
          <a:lstStyle/>
          <a:p>
            <a:fld id="{7D64624E-E12B-4681-BBEE-06D23A21DD7E}" type="slidenum">
              <a:rPr lang="zh-CN" altLang="en-US" smtClean="0"/>
              <a:t>24</a:t>
            </a:fld>
            <a:endParaRPr lang="zh-CN" altLang="en-US"/>
          </a:p>
        </p:txBody>
      </p:sp>
    </p:spTree>
    <p:extLst>
      <p:ext uri="{BB962C8B-B14F-4D97-AF65-F5344CB8AC3E}">
        <p14:creationId xmlns:p14="http://schemas.microsoft.com/office/powerpoint/2010/main" val="2290722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Stencil DSLs have been proposed to achieve automatic code transformation and optimization. However, none of the DSLs </a:t>
            </a:r>
            <a:r>
              <a:rPr lang="en-US" altLang="zh-CN" sz="1200" b="0" kern="1200" dirty="0">
                <a:solidFill>
                  <a:schemeClr val="tx1"/>
                </a:solidFill>
                <a:latin typeface="+mn-lt"/>
                <a:ea typeface="+mn-ea"/>
                <a:cs typeface="+mn-cs"/>
              </a:rPr>
              <a:t>support the optimization selection for stencil computation. The </a:t>
            </a:r>
            <a:r>
              <a:rPr lang="en-US" altLang="zh-CN" sz="1200" b="0" kern="1200" dirty="0" err="1">
                <a:solidFill>
                  <a:schemeClr val="tx1"/>
                </a:solidFill>
                <a:latin typeface="+mn-lt"/>
                <a:ea typeface="+mn-ea"/>
                <a:cs typeface="+mn-cs"/>
              </a:rPr>
              <a:t>StencilMART</a:t>
            </a:r>
            <a:r>
              <a:rPr lang="en-US" altLang="zh-CN" sz="1200" b="0" kern="1200" dirty="0">
                <a:solidFill>
                  <a:schemeClr val="tx1"/>
                </a:solidFill>
                <a:latin typeface="+mn-lt"/>
                <a:ea typeface="+mn-ea"/>
                <a:cs typeface="+mn-cs"/>
              </a:rPr>
              <a:t> can be integrated into these DSLs and quickly determine the best optimization combination for target stencils.</a:t>
            </a:r>
            <a:endParaRPr lang="en-US" altLang="zh-CN" sz="1200" b="0" dirty="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Since it’s non-trivial to characterize the </a:t>
            </a:r>
            <a:r>
              <a:rPr lang="en-US" altLang="zh-CN" dirty="0">
                <a:solidFill>
                  <a:srgbClr val="443BFF"/>
                </a:solidFill>
              </a:rPr>
              <a:t>execution behavior </a:t>
            </a:r>
            <a:r>
              <a:rPr lang="en-US" altLang="zh-CN" dirty="0"/>
              <a:t>of GPU kernels for efficient task scheduling, research works focus on </a:t>
            </a:r>
            <a:r>
              <a:rPr lang="en-US" altLang="zh-CN" dirty="0">
                <a:solidFill>
                  <a:srgbClr val="443BFF"/>
                </a:solidFill>
              </a:rPr>
              <a:t>performance prediction </a:t>
            </a:r>
            <a:r>
              <a:rPr lang="en-US" altLang="zh-CN" dirty="0"/>
              <a:t>on GPUs. </a:t>
            </a:r>
            <a:r>
              <a:rPr lang="en-US" altLang="zh-CN" sz="1200" kern="1200" dirty="0">
                <a:solidFill>
                  <a:schemeClr val="tx1"/>
                </a:solidFill>
                <a:latin typeface="+mn-lt"/>
                <a:ea typeface="+mn-ea"/>
                <a:cs typeface="+mn-cs"/>
              </a:rPr>
              <a:t>To the best of our knowledge, this is the first work that targets the cross-architecture performance prediction for stencil computation.</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25</a:t>
            </a:fld>
            <a:endParaRPr lang="zh-CN" altLang="en-US"/>
          </a:p>
        </p:txBody>
      </p:sp>
    </p:spTree>
    <p:extLst>
      <p:ext uri="{BB962C8B-B14F-4D97-AF65-F5344CB8AC3E}">
        <p14:creationId xmlns:p14="http://schemas.microsoft.com/office/powerpoint/2010/main" val="1369633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I will make the conclusion.</a:t>
            </a:r>
          </a:p>
        </p:txBody>
      </p:sp>
      <p:sp>
        <p:nvSpPr>
          <p:cNvPr id="4" name="灯片编号占位符 3"/>
          <p:cNvSpPr>
            <a:spLocks noGrp="1"/>
          </p:cNvSpPr>
          <p:nvPr>
            <p:ph type="sldNum" sz="quarter" idx="10"/>
          </p:nvPr>
        </p:nvSpPr>
        <p:spPr/>
        <p:txBody>
          <a:bodyPr/>
          <a:lstStyle/>
          <a:p>
            <a:fld id="{7D64624E-E12B-4681-BBEE-06D23A21DD7E}" type="slidenum">
              <a:rPr lang="zh-CN" altLang="en-US" smtClean="0"/>
              <a:t>26</a:t>
            </a:fld>
            <a:endParaRPr lang="zh-CN" altLang="en-US"/>
          </a:p>
        </p:txBody>
      </p:sp>
    </p:spTree>
    <p:extLst>
      <p:ext uri="{BB962C8B-B14F-4D97-AF65-F5344CB8AC3E}">
        <p14:creationId xmlns:p14="http://schemas.microsoft.com/office/powerpoint/2010/main" val="1038317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t>In this work, </a:t>
            </a:r>
            <a:r>
              <a:rPr lang="en-US" altLang="zh-CN" sz="1800" b="0" i="0" dirty="0">
                <a:solidFill>
                  <a:srgbClr val="000000"/>
                </a:solidFill>
                <a:effectLst/>
                <a:latin typeface="NimbusRomNo9L-Medi"/>
              </a:rPr>
              <a:t>we propose </a:t>
            </a:r>
            <a:r>
              <a:rPr lang="en-US" altLang="zh-CN" sz="1200" b="0" i="0" kern="1200" dirty="0">
                <a:solidFill>
                  <a:schemeClr val="tx1"/>
                </a:solidFill>
                <a:latin typeface="+mn-lt"/>
                <a:ea typeface="+mn-ea"/>
                <a:cs typeface="+mn-cs"/>
              </a:rPr>
              <a:t>an automatic optimization selection framework that predicts the best OC and execution time for stencils on GPU. Our framework consists of </a:t>
            </a:r>
            <a:r>
              <a:rPr lang="en-US" altLang="zh-CN" sz="1800" b="0" i="0" dirty="0">
                <a:solidFill>
                  <a:srgbClr val="000000"/>
                </a:solidFill>
                <a:effectLst/>
                <a:latin typeface="NimbusRomNo9L-Regu"/>
              </a:rPr>
              <a:t>random stencil generator, stencil representation</a:t>
            </a:r>
            <a:r>
              <a:rPr lang="en-US" altLang="zh-CN" sz="5400" b="0" i="0" dirty="0">
                <a:solidFill>
                  <a:srgbClr val="000000"/>
                </a:solidFill>
                <a:effectLst/>
                <a:latin typeface="NimbusRomNo9L-Regu"/>
              </a:rPr>
              <a:t>, </a:t>
            </a:r>
            <a:r>
              <a:rPr lang="en-US" altLang="zh-CN" sz="1800" b="0" i="0" dirty="0">
                <a:solidFill>
                  <a:srgbClr val="000000"/>
                </a:solidFill>
                <a:effectLst/>
                <a:latin typeface="NimbusRomNo9L-Regu"/>
              </a:rPr>
              <a:t>classification mechanisms</a:t>
            </a:r>
            <a:r>
              <a:rPr lang="en-US" altLang="zh-CN" sz="5400" dirty="0"/>
              <a:t> for optimization selection and </a:t>
            </a:r>
            <a:r>
              <a:rPr lang="en-US" altLang="zh-CN" sz="5400" kern="1200" dirty="0">
                <a:solidFill>
                  <a:schemeClr val="tx1"/>
                </a:solidFill>
                <a:latin typeface="+mn-lt"/>
                <a:ea typeface="+mn-ea"/>
                <a:cs typeface="+mn-cs"/>
              </a:rPr>
              <a:t>regression mechanisms for performance prediction. The experiment results show that the </a:t>
            </a:r>
            <a:r>
              <a:rPr lang="en-US" altLang="zh-CN" sz="5400" kern="1200" dirty="0" err="1">
                <a:solidFill>
                  <a:schemeClr val="tx1"/>
                </a:solidFill>
                <a:latin typeface="+mn-lt"/>
                <a:ea typeface="+mn-ea"/>
                <a:cs typeface="+mn-cs"/>
              </a:rPr>
              <a:t>StencilMART</a:t>
            </a:r>
            <a:r>
              <a:rPr lang="en-US" altLang="zh-CN" sz="5400" kern="1200" dirty="0">
                <a:solidFill>
                  <a:schemeClr val="tx1"/>
                </a:solidFill>
                <a:latin typeface="+mn-lt"/>
                <a:ea typeface="+mn-ea"/>
                <a:cs typeface="+mn-cs"/>
              </a:rPr>
              <a:t> can achieve accurate optimization selection and performance prediction, thus performance speedup over SOTA works.</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CN" b="0" dirty="0"/>
            </a:br>
            <a:endParaRPr lang="en-US" altLang="zh-CN" b="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27</a:t>
            </a:fld>
            <a:endParaRPr lang="zh-CN" altLang="en-US"/>
          </a:p>
        </p:txBody>
      </p:sp>
    </p:spTree>
    <p:extLst>
      <p:ext uri="{BB962C8B-B14F-4D97-AF65-F5344CB8AC3E}">
        <p14:creationId xmlns:p14="http://schemas.microsoft.com/office/powerpoint/2010/main" val="3259674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concludes the presentation and I am available for questions.</a:t>
            </a: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7D200-09F0-4584-B62C-5165A5836FD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308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present the background and motivation, including introduction to stencil computation and optimization, </a:t>
            </a:r>
            <a:r>
              <a:rPr lang="en-US" altLang="zh-CN" sz="1200" dirty="0">
                <a:solidFill>
                  <a:srgbClr val="443BFF"/>
                </a:solidFill>
                <a:ea typeface="Tahoma" panose="020B0604030504040204" pitchFamily="34" charset="0"/>
              </a:rPr>
              <a:t>stencil auto-tuning Mechanisms, </a:t>
            </a:r>
            <a:r>
              <a:rPr lang="en-US" altLang="zh-CN" dirty="0"/>
              <a:t>also the observations on stencil optimizations.</a:t>
            </a:r>
          </a:p>
        </p:txBody>
      </p:sp>
      <p:sp>
        <p:nvSpPr>
          <p:cNvPr id="4" name="灯片编号占位符 3"/>
          <p:cNvSpPr>
            <a:spLocks noGrp="1"/>
          </p:cNvSpPr>
          <p:nvPr>
            <p:ph type="sldNum" sz="quarter" idx="10"/>
          </p:nvPr>
        </p:nvSpPr>
        <p:spPr/>
        <p:txBody>
          <a:bodyPr/>
          <a:lstStyle/>
          <a:p>
            <a:fld id="{7D64624E-E12B-4681-BBEE-06D23A21DD7E}" type="slidenum">
              <a:rPr lang="zh-CN" altLang="en-US" smtClean="0"/>
              <a:t>3</a:t>
            </a:fld>
            <a:endParaRPr lang="zh-CN" altLang="en-US"/>
          </a:p>
        </p:txBody>
      </p:sp>
    </p:spTree>
    <p:extLst>
      <p:ext uri="{BB962C8B-B14F-4D97-AF65-F5344CB8AC3E}">
        <p14:creationId xmlns:p14="http://schemas.microsoft.com/office/powerpoint/2010/main" val="325166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The stencil computation is one of the most adopted computation patterns in scientific computing applications. Stencil computations appear in many domains such as image processing, physical simulation, cellular automata and </a:t>
            </a:r>
            <a:r>
              <a:rPr lang="en-US" altLang="zh-CN" sz="1200" kern="0" dirty="0">
                <a:ln w="0">
                  <a:noFill/>
                </a:ln>
                <a:latin typeface="Tahoma" panose="020B0604030504040204" pitchFamily="34" charset="0"/>
                <a:ea typeface="Tahoma" panose="020B0604030504040204" pitchFamily="34" charset="0"/>
                <a:cs typeface="Tahoma" panose="020B0604030504040204" pitchFamily="34" charset="0"/>
              </a:rPr>
              <a:t>Quantum Mechanics.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A stencil computation sweeps a computational grid and processes the fixed neighbors around each point to update its value, where the extent of the neighbors along each dimension is referred to as the </a:t>
            </a:r>
            <a:r>
              <a:rPr lang="en-US" altLang="zh-CN" sz="1800" b="0" i="1" dirty="0">
                <a:solidFill>
                  <a:srgbClr val="000000"/>
                </a:solidFill>
                <a:effectLst/>
                <a:latin typeface="NimbusRomNo9L-ReguItal"/>
              </a:rPr>
              <a:t>stencil order</a:t>
            </a:r>
            <a:r>
              <a:rPr lang="en-US" altLang="zh-CN" sz="1800" b="0" i="0" dirty="0">
                <a:solidFill>
                  <a:srgbClr val="000000"/>
                </a:solidFill>
                <a:effectLst/>
                <a:latin typeface="NimbusRomNo9L-Regu"/>
              </a:rPr>
              <a:t>.</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are some examples of 2-D stencils from various shapes, including order-1 star, order-2 box and order-3 cross. The pseudo code of Order-N stencil is illustrated on the right side.</a:t>
            </a:r>
            <a:endParaRPr lang="en-US" altLang="zh-CN" sz="1200" kern="0" dirty="0">
              <a:ln w="0">
                <a:noFill/>
              </a:ln>
              <a:latin typeface="Tahoma" panose="020B0604030504040204" pitchFamily="34" charset="0"/>
              <a:ea typeface="Tahoma" panose="020B0604030504040204" pitchFamily="34" charset="0"/>
              <a:cs typeface="Tahoma" panose="020B0604030504040204" pitchFamily="34" charset="0"/>
            </a:endParaRPr>
          </a:p>
          <a:p>
            <a:br>
              <a:rPr lang="en-US" altLang="zh-CN" dirty="0"/>
            </a:b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4</a:t>
            </a:fld>
            <a:endParaRPr lang="zh-CN" altLang="en-US"/>
          </a:p>
        </p:txBody>
      </p:sp>
    </p:spTree>
    <p:extLst>
      <p:ext uri="{BB962C8B-B14F-4D97-AF65-F5344CB8AC3E}">
        <p14:creationId xmlns:p14="http://schemas.microsoft.com/office/powerpoint/2010/main" val="2972753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0" i="0" dirty="0">
                <a:solidFill>
                  <a:srgbClr val="000000"/>
                </a:solidFill>
                <a:effectLst/>
                <a:latin typeface="NimbusRomNo9L-Regu"/>
              </a:rPr>
              <a:t>Here we briefly discuss the existing GPU optimization techniques for stencil computation.</a:t>
            </a:r>
            <a:r>
              <a:rPr lang="en-US" altLang="zh-CN" dirty="0"/>
              <a:t> </a:t>
            </a:r>
          </a:p>
          <a:p>
            <a:r>
              <a:rPr lang="en-US" altLang="zh-CN" sz="1800" b="0" i="0" dirty="0">
                <a:solidFill>
                  <a:srgbClr val="000000"/>
                </a:solidFill>
                <a:effectLst/>
                <a:latin typeface="NimbusRomNo9L-Regu"/>
              </a:rPr>
              <a:t>For 3-D input grids, an effective implementation of streaming is 2.5-D spatial blocking. The computation of 2-D tiles is streamed over one dimension, and the data of each tile is reused for updating the next tiles.</a:t>
            </a:r>
          </a:p>
          <a:p>
            <a:r>
              <a:rPr lang="en-US" altLang="zh-CN" sz="1800" b="0" i="0" dirty="0">
                <a:solidFill>
                  <a:srgbClr val="000000"/>
                </a:solidFill>
                <a:effectLst/>
                <a:latin typeface="NimbusRomNo9L-Regu"/>
              </a:rPr>
              <a:t>For block merging, a number of adjacent output points are merged. Whereas for cyclic merging, every two points are merged with a fixed distance.</a:t>
            </a:r>
          </a:p>
          <a:p>
            <a:r>
              <a:rPr lang="en-US" altLang="zh-CN" sz="1800" b="0" i="0" dirty="0">
                <a:solidFill>
                  <a:srgbClr val="000000"/>
                </a:solidFill>
                <a:effectLst/>
                <a:latin typeface="NimbusRomNo9L-Regu"/>
              </a:rPr>
              <a:t>Retiming can balance the resource usage between memory and registers by decomposing a stencil computation into a set of sub-computations along with accumulations.</a:t>
            </a:r>
          </a:p>
          <a:p>
            <a:r>
              <a:rPr lang="en-US" altLang="zh-CN" sz="5400" dirty="0"/>
              <a:t>The above optimizations can be </a:t>
            </a:r>
            <a:r>
              <a:rPr lang="en-US" altLang="zh-CN" sz="5400" dirty="0">
                <a:solidFill>
                  <a:srgbClr val="443BFF"/>
                </a:solidFill>
              </a:rPr>
              <a:t>combined</a:t>
            </a:r>
            <a:r>
              <a:rPr lang="en-US" altLang="zh-CN" sz="5400" dirty="0"/>
              <a:t> under certain constraints to improve performance further. However, the </a:t>
            </a:r>
            <a:r>
              <a:rPr lang="en-US" altLang="zh-CN" sz="5400" dirty="0">
                <a:solidFill>
                  <a:srgbClr val="443BFF"/>
                </a:solidFill>
              </a:rPr>
              <a:t>optimization combination (OC) </a:t>
            </a:r>
            <a:r>
              <a:rPr lang="en-US" altLang="zh-CN" sz="5400" dirty="0"/>
              <a:t>should be carefully selected to </a:t>
            </a:r>
            <a:r>
              <a:rPr lang="en-US" altLang="zh-CN" sz="5400" dirty="0">
                <a:solidFill>
                  <a:srgbClr val="443BFF"/>
                </a:solidFill>
              </a:rPr>
              <a:t>adapt to</a:t>
            </a:r>
            <a:r>
              <a:rPr lang="en-US" altLang="zh-CN" sz="5400" dirty="0"/>
              <a:t> the target stencil and hardware architecture.</a:t>
            </a:r>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5</a:t>
            </a:fld>
            <a:endParaRPr lang="zh-CN" altLang="en-US"/>
          </a:p>
        </p:txBody>
      </p:sp>
    </p:spTree>
    <p:extLst>
      <p:ext uri="{BB962C8B-B14F-4D97-AF65-F5344CB8AC3E}">
        <p14:creationId xmlns:p14="http://schemas.microsoft.com/office/powerpoint/2010/main" val="243152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dirty="0">
                <a:ea typeface="Tahoma" panose="020B0604030504040204" pitchFamily="34" charset="0"/>
              </a:rPr>
              <a:t>Due to</a:t>
            </a:r>
            <a:r>
              <a:rPr lang="zh-CN" altLang="en-US" sz="1200" b="1" dirty="0">
                <a:ea typeface="Tahoma" panose="020B0604030504040204" pitchFamily="34" charset="0"/>
              </a:rPr>
              <a:t> </a:t>
            </a:r>
            <a:r>
              <a:rPr lang="en-US" altLang="zh-CN" sz="1200" b="1" dirty="0">
                <a:ea typeface="Tahoma" panose="020B0604030504040204" pitchFamily="34" charset="0"/>
              </a:rPr>
              <a:t>the</a:t>
            </a:r>
            <a:r>
              <a:rPr lang="zh-CN" altLang="en-US" sz="1200" b="1" dirty="0">
                <a:ea typeface="Tahoma" panose="020B0604030504040204" pitchFamily="34" charset="0"/>
              </a:rPr>
              <a:t> </a:t>
            </a:r>
            <a:r>
              <a:rPr lang="en-US" altLang="zh-CN" sz="1200" b="1" dirty="0">
                <a:ea typeface="Tahoma" panose="020B0604030504040204" pitchFamily="34" charset="0"/>
              </a:rPr>
              <a:t>diversity</a:t>
            </a:r>
            <a:r>
              <a:rPr lang="zh-CN" altLang="en-US" sz="1200" b="1" dirty="0">
                <a:ea typeface="Tahoma" panose="020B0604030504040204" pitchFamily="34" charset="0"/>
              </a:rPr>
              <a:t> </a:t>
            </a:r>
            <a:r>
              <a:rPr lang="en-US" altLang="zh-CN" sz="1200" b="1" dirty="0">
                <a:ea typeface="Tahoma" panose="020B0604030504040204" pitchFamily="34" charset="0"/>
              </a:rPr>
              <a:t>of</a:t>
            </a:r>
            <a:r>
              <a:rPr lang="zh-CN" altLang="en-US" sz="1200" b="1" dirty="0">
                <a:ea typeface="Tahoma" panose="020B0604030504040204" pitchFamily="34" charset="0"/>
              </a:rPr>
              <a:t> </a:t>
            </a:r>
            <a:r>
              <a:rPr lang="en-US" altLang="zh-CN" sz="1800" b="1" i="0" dirty="0">
                <a:solidFill>
                  <a:srgbClr val="000000"/>
                </a:solidFill>
                <a:effectLst/>
                <a:latin typeface="NimbusRomNo9L-Regu"/>
              </a:rPr>
              <a:t>stencil patterns, any optimization has to be fine-tuned to maximize its performance.</a:t>
            </a:r>
            <a:r>
              <a:rPr lang="en-US" altLang="zh-CN" b="1" dirty="0"/>
              <a:t> </a:t>
            </a:r>
            <a:endParaRPr lang="en-US" altLang="zh-CN" sz="1200" b="1" dirty="0">
              <a:ea typeface="Tahoma" panose="020B0604030504040204" pitchFamily="34" charset="0"/>
            </a:endParaRPr>
          </a:p>
          <a:p>
            <a:r>
              <a:rPr lang="en-US" altLang="zh-CN" sz="1200" dirty="0">
                <a:ea typeface="Tahoma" panose="020B0604030504040204" pitchFamily="34" charset="0"/>
              </a:rPr>
              <a:t>Stencil DSLs expose </a:t>
            </a:r>
            <a:r>
              <a:rPr lang="en-US" altLang="zh-CN" sz="1200" dirty="0">
                <a:solidFill>
                  <a:srgbClr val="443BFF"/>
                </a:solidFill>
                <a:ea typeface="Tahoma" panose="020B0604030504040204" pitchFamily="34" charset="0"/>
              </a:rPr>
              <a:t>performance-related</a:t>
            </a:r>
            <a:r>
              <a:rPr lang="en-US" altLang="zh-CN" sz="1200" dirty="0">
                <a:ea typeface="Tahoma" panose="020B0604030504040204" pitchFamily="34" charset="0"/>
              </a:rPr>
              <a:t> parameters to </a:t>
            </a:r>
            <a:r>
              <a:rPr lang="en-US" altLang="zh-CN" sz="1200" dirty="0">
                <a:solidFill>
                  <a:srgbClr val="443BFF"/>
                </a:solidFill>
                <a:ea typeface="Tahoma" panose="020B0604030504040204" pitchFamily="34" charset="0"/>
              </a:rPr>
              <a:t>auto-tuning mechanisms </a:t>
            </a:r>
            <a:r>
              <a:rPr lang="en-US" altLang="zh-CN" sz="1200" dirty="0">
                <a:ea typeface="Tahoma" panose="020B0604030504040204" pitchFamily="34" charset="0"/>
              </a:rPr>
              <a:t>integrated in their frameworks. </a:t>
            </a:r>
            <a:r>
              <a:rPr lang="en-US" altLang="zh-CN" dirty="0">
                <a:ea typeface="Tahoma" panose="020B0604030504040204" pitchFamily="34" charset="0"/>
              </a:rPr>
              <a:t>However, they heavily rely on expert knowledge and have large cost and pool scalability.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a typeface="Tahoma" panose="020B0604030504040204" pitchFamily="34" charset="0"/>
              </a:rPr>
              <a:t>Stencil auto-tuning frameworks reduce the search cost through grouping and sampling. </a:t>
            </a:r>
            <a:r>
              <a:rPr lang="en-US" altLang="zh-CN" dirty="0">
                <a:ea typeface="Tahoma" panose="020B0604030504040204" pitchFamily="34" charset="0"/>
              </a:rPr>
              <a:t>However, they do not support optimization adaptation and performance prediction.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Tahoma" panose="020B0604030504040204" pitchFamily="34" charset="0"/>
              </a:rPr>
              <a:t>On the other hand, </a:t>
            </a:r>
            <a:r>
              <a:rPr lang="en-US" altLang="zh-CN" sz="1200" dirty="0">
                <a:ea typeface="Tahoma" panose="020B0604030504040204" pitchFamily="34" charset="0"/>
              </a:rPr>
              <a:t>performance prediction is used to study the </a:t>
            </a:r>
            <a:r>
              <a:rPr lang="en-US" altLang="zh-CN" sz="1200" dirty="0">
                <a:solidFill>
                  <a:srgbClr val="443BFF"/>
                </a:solidFill>
                <a:ea typeface="Tahoma" panose="020B0604030504040204" pitchFamily="34" charset="0"/>
              </a:rPr>
              <a:t>impact of optimizations </a:t>
            </a:r>
            <a:r>
              <a:rPr lang="en-US" altLang="zh-CN" sz="1200" dirty="0">
                <a:ea typeface="Tahoma" panose="020B0604030504040204" pitchFamily="34" charset="0"/>
              </a:rPr>
              <a:t>on stencil computation. However, they are </a:t>
            </a:r>
            <a:r>
              <a:rPr lang="en-US" altLang="zh-CN" dirty="0">
                <a:ea typeface="Tahoma" panose="020B0604030504040204" pitchFamily="34" charset="0"/>
              </a:rPr>
              <a:t>only implemented on CPUs and not consider cross-architecture predictions.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To address the above drawbacks, we propose </a:t>
            </a:r>
            <a:r>
              <a:rPr lang="en-US" altLang="zh-CN" sz="1200" b="0" dirty="0">
                <a:solidFill>
                  <a:srgbClr val="443BFF"/>
                </a:solidFill>
              </a:rPr>
              <a:t>an automatic optimization selection framework </a:t>
            </a:r>
            <a:r>
              <a:rPr lang="en-US" altLang="zh-CN" sz="1200" b="0" dirty="0" err="1">
                <a:solidFill>
                  <a:srgbClr val="443BFF"/>
                </a:solidFill>
              </a:rPr>
              <a:t>StencilMART</a:t>
            </a:r>
            <a:r>
              <a:rPr lang="en-US" altLang="zh-CN" sz="1200" b="0" dirty="0"/>
              <a:t>, which predicts the </a:t>
            </a:r>
            <a:r>
              <a:rPr lang="en-US" altLang="zh-CN" sz="1200" b="0" dirty="0">
                <a:solidFill>
                  <a:srgbClr val="443BFF"/>
                </a:solidFill>
              </a:rPr>
              <a:t>best OC </a:t>
            </a:r>
            <a:r>
              <a:rPr lang="en-US" altLang="zh-CN" sz="1200" b="0" dirty="0"/>
              <a:t>or the </a:t>
            </a:r>
            <a:r>
              <a:rPr lang="en-US" altLang="zh-CN" sz="1200" b="0" dirty="0">
                <a:solidFill>
                  <a:srgbClr val="443BFF"/>
                </a:solidFill>
              </a:rPr>
              <a:t>performance</a:t>
            </a:r>
            <a:r>
              <a:rPr lang="en-US" altLang="zh-CN" sz="1200" b="0" dirty="0"/>
              <a:t> under a specific parameter setting for stencils </a:t>
            </a:r>
            <a:r>
              <a:rPr lang="en-US" altLang="zh-CN" sz="1200" b="0" dirty="0">
                <a:solidFill>
                  <a:srgbClr val="443BFF"/>
                </a:solidFill>
              </a:rPr>
              <a:t>across GPUs</a:t>
            </a:r>
            <a:r>
              <a:rPr lang="en-US" altLang="zh-CN" sz="1200" b="0" dirty="0"/>
              <a:t>.</a:t>
            </a:r>
            <a:endParaRPr lang="en-US" altLang="zh-CN" b="0"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6</a:t>
            </a:fld>
            <a:endParaRPr lang="zh-CN" altLang="en-US"/>
          </a:p>
        </p:txBody>
      </p:sp>
    </p:spTree>
    <p:extLst>
      <p:ext uri="{BB962C8B-B14F-4D97-AF65-F5344CB8AC3E}">
        <p14:creationId xmlns:p14="http://schemas.microsoft.com/office/powerpoint/2010/main" val="264560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1" i="0" dirty="0">
                <a:solidFill>
                  <a:srgbClr val="000000"/>
                </a:solidFill>
                <a:effectLst/>
                <a:latin typeface="NimbusRomNo9L-Regu"/>
              </a:rPr>
              <a:t>We make four main observations by comparing the performance </a:t>
            </a:r>
            <a:r>
              <a:rPr lang="en-US" altLang="zh-CN" sz="1800" b="1" i="0">
                <a:solidFill>
                  <a:srgbClr val="000000"/>
                </a:solidFill>
                <a:effectLst/>
                <a:latin typeface="NimbusRomNo9L-Regu"/>
              </a:rPr>
              <a:t>of optimizations</a:t>
            </a:r>
            <a:r>
              <a:rPr lang="en-US" altLang="zh-CN" sz="2800" b="1" i="0">
                <a:solidFill>
                  <a:srgbClr val="000000"/>
                </a:solidFill>
                <a:effectLst/>
                <a:latin typeface="NimbusRomNo9L-Regu"/>
              </a:rPr>
              <a:t>.</a:t>
            </a:r>
            <a:endParaRPr lang="en-US" altLang="zh-CN" sz="1800" b="1" i="0" dirty="0">
              <a:solidFill>
                <a:srgbClr val="000000"/>
              </a:solidFill>
              <a:effectLst/>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This figure shows the performance of the best OC of each stencil normalized to its worst OC. As seen, the performance gap among OCs is significant, where the best OC achieves an average speedup of 9.95</a:t>
            </a:r>
            <a:r>
              <a:rPr lang="en-US" altLang="zh-CN" sz="1800" b="0" i="1" dirty="0">
                <a:solidFill>
                  <a:srgbClr val="000000"/>
                </a:solidFill>
                <a:effectLst/>
                <a:latin typeface="CMSY10"/>
              </a:rPr>
              <a:t>× </a:t>
            </a:r>
            <a:r>
              <a:rPr lang="en-US" altLang="zh-CN" sz="1800" b="0" i="0" dirty="0">
                <a:solidFill>
                  <a:srgbClr val="000000"/>
                </a:solidFill>
                <a:effectLst/>
                <a:latin typeface="NimbusRomNo9L-Regu"/>
              </a:rPr>
              <a:t>over the worst OC. In addition, for stencils of the same shape, a higher dimension or order usually means a larger performance gap.</a:t>
            </a:r>
            <a:r>
              <a:rPr lang="en-US" altLang="zh-CN" sz="2800" dirty="0"/>
              <a:t> </a:t>
            </a:r>
            <a:br>
              <a:rPr lang="en-US" altLang="zh-CN" sz="2800" dirty="0"/>
            </a:br>
            <a:r>
              <a:rPr lang="en-US" altLang="zh-CN" sz="1800" b="0" i="0" dirty="0">
                <a:solidFill>
                  <a:srgbClr val="000000"/>
                </a:solidFill>
                <a:effectLst/>
                <a:latin typeface="NimbusRomNo9L-Regu"/>
              </a:rPr>
              <a:t>This indicates that</a:t>
            </a:r>
            <a:r>
              <a:rPr lang="en-US" altLang="zh-CN" sz="1800" b="0" i="0" kern="1200" dirty="0">
                <a:solidFill>
                  <a:srgbClr val="000000"/>
                </a:solidFill>
                <a:effectLst/>
                <a:latin typeface="NimbusRomNo9L-Regu"/>
                <a:ea typeface="+mn-ea"/>
                <a:cs typeface="+mn-cs"/>
              </a:rPr>
              <a:t> the OC should be carefully selected to ensure successful execution while improving performance, especially for high-order and high-dimensional complex stencils.</a:t>
            </a:r>
            <a:br>
              <a:rPr lang="en-US" altLang="zh-CN" dirty="0"/>
            </a:br>
            <a:endParaRPr lang="en-US" altLang="zh-CN" dirty="0"/>
          </a:p>
          <a:p>
            <a:br>
              <a:rPr lang="en-US" altLang="zh-CN" dirty="0"/>
            </a:br>
            <a:br>
              <a:rPr lang="en-US" altLang="zh-CN" dirty="0"/>
            </a:br>
            <a:br>
              <a:rPr lang="en-US" altLang="zh-CN"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7</a:t>
            </a:fld>
            <a:endParaRPr lang="zh-CN" altLang="en-US"/>
          </a:p>
        </p:txBody>
      </p:sp>
    </p:spTree>
    <p:extLst>
      <p:ext uri="{BB962C8B-B14F-4D97-AF65-F5344CB8AC3E}">
        <p14:creationId xmlns:p14="http://schemas.microsoft.com/office/powerpoint/2010/main" val="286184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This figure shows </a:t>
            </a:r>
            <a:r>
              <a:rPr lang="en-US" altLang="zh-CN" sz="2800" b="0" i="0" kern="0" dirty="0">
                <a:solidFill>
                  <a:srgbClr val="000000"/>
                </a:solidFill>
                <a:effectLst/>
                <a:latin typeface="NimbusRomNo9L-Regu"/>
                <a:ea typeface="Tahoma" panose="020B0604030504040204" pitchFamily="34" charset="0"/>
              </a:rPr>
              <a:t>t</a:t>
            </a:r>
            <a:r>
              <a:rPr lang="en-US" altLang="zh-CN" sz="2800" kern="0" dirty="0">
                <a:ea typeface="Tahoma" panose="020B0604030504040204" pitchFamily="34" charset="0"/>
              </a:rPr>
              <a:t>he number of stencils that each OC achieves the best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The missing bars indicate that the OC does not achieve the best performance for any stencil, such as temporal blocking without streaming</a:t>
            </a:r>
            <a:r>
              <a:rPr lang="en-US" altLang="zh-CN" sz="4000" b="0" i="0" dirty="0">
                <a:solidFill>
                  <a:srgbClr val="000000"/>
                </a:solidFill>
                <a:effectLst/>
                <a:latin typeface="NimbusRomNo9L-Regu"/>
              </a:rPr>
              <a:t>. </a:t>
            </a:r>
            <a:r>
              <a:rPr lang="en-US" altLang="zh-CN" sz="1800" b="0" i="0" dirty="0">
                <a:solidFill>
                  <a:srgbClr val="000000"/>
                </a:solidFill>
                <a:effectLst/>
                <a:latin typeface="NimbusRomNo9L-Regu"/>
              </a:rPr>
              <a:t>It can be observed that the distribution of the best OCs is relatively even</a:t>
            </a:r>
            <a:r>
              <a:rPr lang="en-US" altLang="zh-CN" sz="5400" b="0" i="0" dirty="0">
                <a:solidFill>
                  <a:srgbClr val="000000"/>
                </a:solidFill>
                <a:effectLst/>
                <a:latin typeface="NimbusRomNo9L-Regu"/>
              </a:rPr>
              <a:t>, there is no single OC fits for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The reason is that the computation pattern of stencils has a significant impact on the effectiveness of optimizations.</a:t>
            </a:r>
            <a:r>
              <a:rPr lang="en-US" altLang="zh-CN" sz="7200" dirty="0"/>
              <a:t> </a:t>
            </a: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8</a:t>
            </a:fld>
            <a:endParaRPr lang="zh-CN" altLang="en-US"/>
          </a:p>
        </p:txBody>
      </p:sp>
    </p:spTree>
    <p:extLst>
      <p:ext uri="{BB962C8B-B14F-4D97-AF65-F5344CB8AC3E}">
        <p14:creationId xmlns:p14="http://schemas.microsoft.com/office/powerpoint/2010/main" val="291197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This figure shows </a:t>
            </a:r>
            <a:r>
              <a:rPr lang="en-US" altLang="zh-CN" sz="4000" b="0" i="0" kern="0" dirty="0">
                <a:solidFill>
                  <a:srgbClr val="000000"/>
                </a:solidFill>
                <a:effectLst/>
                <a:latin typeface="NimbusRomNo9L-Regu"/>
                <a:ea typeface="Tahoma" panose="020B0604030504040204" pitchFamily="34" charset="0"/>
              </a:rPr>
              <a:t>t</a:t>
            </a:r>
            <a:r>
              <a:rPr lang="en-US" altLang="zh-CN" sz="4000" kern="0" dirty="0">
                <a:ea typeface="Tahoma" panose="020B0604030504040204" pitchFamily="34" charset="0"/>
              </a:rPr>
              <a:t>he value distribution of top-100 PCCs achieved by pairwise OCs.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kern="0" dirty="0">
                <a:solidFill>
                  <a:srgbClr val="000000"/>
                </a:solidFill>
                <a:effectLst/>
                <a:latin typeface="NimbusRomNo9L-Regu"/>
                <a:ea typeface="Tahoma" panose="020B0604030504040204" pitchFamily="34" charset="0"/>
              </a:rPr>
              <a:t>T</a:t>
            </a:r>
            <a:r>
              <a:rPr lang="en-US" altLang="zh-CN" sz="1800" b="0" i="0" dirty="0">
                <a:solidFill>
                  <a:srgbClr val="000000"/>
                </a:solidFill>
                <a:effectLst/>
                <a:latin typeface="NimbusRomNo9L-Regu"/>
              </a:rPr>
              <a:t>he Pearson correlation coefficient is used to quantify the correlation between pairwise OCs. As seen, the intersection of pairwise OCs under all architectures accounts for 28% of the total. This indicates that the influence of certain OCs on stencil computation is general among architectures. </a:t>
            </a:r>
            <a:br>
              <a:rPr lang="en-US" altLang="zh-CN" sz="9600" dirty="0"/>
            </a:br>
            <a:r>
              <a:rPr lang="en-US" altLang="zh-CN" sz="1800" b="0" i="0" dirty="0">
                <a:solidFill>
                  <a:srgbClr val="000000"/>
                </a:solidFill>
                <a:effectLst/>
                <a:latin typeface="NimbusRomNo9L-Regu"/>
              </a:rPr>
              <a:t>Therefore, if the selection of the best OC is analogous to a classification problem, the OC pairs in the intersection can be grouped to reduce the classes to be predicted. </a:t>
            </a:r>
            <a:br>
              <a:rPr lang="en-US" altLang="zh-CN" sz="2800" dirty="0"/>
            </a:br>
            <a:endParaRPr lang="en-US" altLang="zh-CN" dirty="0"/>
          </a:p>
        </p:txBody>
      </p:sp>
      <p:sp>
        <p:nvSpPr>
          <p:cNvPr id="4" name="Slide Number Placeholder 3"/>
          <p:cNvSpPr>
            <a:spLocks noGrp="1"/>
          </p:cNvSpPr>
          <p:nvPr>
            <p:ph type="sldNum" sz="quarter" idx="5"/>
          </p:nvPr>
        </p:nvSpPr>
        <p:spPr/>
        <p:txBody>
          <a:bodyPr/>
          <a:lstStyle/>
          <a:p>
            <a:fld id="{7D64624E-E12B-4681-BBEE-06D23A21DD7E}" type="slidenum">
              <a:rPr lang="zh-CN" altLang="en-US" smtClean="0"/>
              <a:t>9</a:t>
            </a:fld>
            <a:endParaRPr lang="zh-CN" altLang="en-US"/>
          </a:p>
        </p:txBody>
      </p:sp>
    </p:spTree>
    <p:extLst>
      <p:ext uri="{BB962C8B-B14F-4D97-AF65-F5344CB8AC3E}">
        <p14:creationId xmlns:p14="http://schemas.microsoft.com/office/powerpoint/2010/main" val="289093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FE665-94B1-4F91-89AB-C2E9C035AAD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54445A6-E5FF-4051-BE13-A85C4DF3E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B6A8824-CD40-4290-B544-57ACAFAD0124}"/>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5" name="页脚占位符 4">
            <a:extLst>
              <a:ext uri="{FF2B5EF4-FFF2-40B4-BE49-F238E27FC236}">
                <a16:creationId xmlns:a16="http://schemas.microsoft.com/office/drawing/2014/main" id="{DA38E258-946B-48DA-885D-5620BB8009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97863-3ADB-4ECE-B1B8-EBA5E7969835}"/>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859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B116D-8493-45D8-8353-6F6F0D0F5DB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E8C4A4-BF77-4EB0-BD15-47E063152C3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E2A5F8-1AB9-4EC5-B2E5-476EC1539F32}"/>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5" name="页脚占位符 4">
            <a:extLst>
              <a:ext uri="{FF2B5EF4-FFF2-40B4-BE49-F238E27FC236}">
                <a16:creationId xmlns:a16="http://schemas.microsoft.com/office/drawing/2014/main" id="{E556DF22-833C-4129-8701-5D33502057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06A159-732A-4036-9EB6-D15855920B87}"/>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92147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A8BDFB-E3EB-45CC-9348-081B9CFAA51F}"/>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1BB1670-F67E-4496-B99E-AB9D46B39055}"/>
              </a:ext>
            </a:extLst>
          </p:cNvPr>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7E6B3F-AA13-4711-BF36-75FC024275A9}"/>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5" name="页脚占位符 4">
            <a:extLst>
              <a:ext uri="{FF2B5EF4-FFF2-40B4-BE49-F238E27FC236}">
                <a16:creationId xmlns:a16="http://schemas.microsoft.com/office/drawing/2014/main" id="{DA741715-01B6-4193-AEA3-5265DED78D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257C85-4A1D-43D9-B3C5-8C0897FF7BF8}"/>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24760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108" name="Rectangle 12"/>
          <p:cNvSpPr>
            <a:spLocks noGrp="1" noChangeArrowheads="1"/>
          </p:cNvSpPr>
          <p:nvPr>
            <p:ph type="ctrTitle" hasCustomPrompt="1"/>
          </p:nvPr>
        </p:nvSpPr>
        <p:spPr>
          <a:xfrm>
            <a:off x="911424" y="1772816"/>
            <a:ext cx="10363200" cy="1143000"/>
          </a:xfrm>
        </p:spPr>
        <p:txBody>
          <a:bodyPr/>
          <a:lstStyle>
            <a:lvl1pPr algn="ctr">
              <a:defRPr sz="4000" b="0" cap="none" spc="0">
                <a:ln w="17780" cmpd="sng">
                  <a:noFill/>
                  <a:prstDash val="solid"/>
                  <a:miter lim="800000"/>
                </a:ln>
                <a:solidFill>
                  <a:schemeClr val="tx1"/>
                </a:solidFill>
                <a:effectLst/>
                <a:latin typeface="Garamond" panose="02020404030301010803" pitchFamily="18" charset="0"/>
                <a:ea typeface="Tahoma" panose="020B0604030504040204" pitchFamily="34" charset="0"/>
                <a:cs typeface="Tahoma" panose="020B0604030504040204" pitchFamily="34" charset="0"/>
              </a:defRPr>
            </a:lvl1pPr>
          </a:lstStyle>
          <a:p>
            <a:r>
              <a:rPr lang="en-US" altLang="zh-CN" dirty="0"/>
              <a:t>title</a:t>
            </a:r>
            <a:endParaRPr lang="zh-CN" altLang="en-US" dirty="0"/>
          </a:p>
        </p:txBody>
      </p:sp>
      <p:sp>
        <p:nvSpPr>
          <p:cNvPr id="4109" name="Rectangle 13"/>
          <p:cNvSpPr>
            <a:spLocks noGrp="1" noChangeArrowheads="1"/>
          </p:cNvSpPr>
          <p:nvPr>
            <p:ph type="subTitle" idx="1" hasCustomPrompt="1"/>
          </p:nvPr>
        </p:nvSpPr>
        <p:spPr>
          <a:xfrm>
            <a:off x="1828800" y="4891608"/>
            <a:ext cx="8534400" cy="1273696"/>
          </a:xfrm>
        </p:spPr>
        <p:txBody>
          <a:bodyPr/>
          <a:lstStyle>
            <a:lvl1pPr marL="0" indent="0" algn="ctr">
              <a:buFont typeface="Wingdings" pitchFamily="2" charset="2"/>
              <a:buNone/>
              <a:defRPr sz="2400">
                <a:ln w="9000" cmpd="sng">
                  <a:noFill/>
                  <a:prstDash val="solid"/>
                </a:ln>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ltLang="zh-CN" dirty="0"/>
              <a:t>author</a:t>
            </a:r>
            <a:endParaRPr lang="zh-CN" altLang="en-US" dirty="0"/>
          </a:p>
        </p:txBody>
      </p:sp>
      <p:sp>
        <p:nvSpPr>
          <p:cNvPr id="4110" name="Rectangle 14"/>
          <p:cNvSpPr>
            <a:spLocks noGrp="1" noChangeArrowheads="1"/>
          </p:cNvSpPr>
          <p:nvPr>
            <p:ph type="dt" sz="half" idx="2"/>
          </p:nvPr>
        </p:nvSpPr>
        <p:spPr>
          <a:xfrm>
            <a:off x="1320800" y="6248400"/>
            <a:ext cx="2540000" cy="457200"/>
          </a:xfrm>
          <a:prstGeom prst="rect">
            <a:avLst/>
          </a:prstGeom>
        </p:spPr>
        <p:txBody>
          <a:bodyPr/>
          <a:lstStyle>
            <a:lvl1pPr>
              <a:defRPr>
                <a:solidFill>
                  <a:schemeClr val="bg2"/>
                </a:solidFill>
              </a:defRPr>
            </a:lvl1pPr>
          </a:lstStyle>
          <a:p>
            <a:fld id="{D54AADD2-2545-4C7F-8D9F-2B8508F9F1E4}" type="datetimeFigureOut">
              <a:rPr lang="zh-CN" altLang="en-US" smtClean="0"/>
              <a:pPr/>
              <a:t>2022/6/19</a:t>
            </a:fld>
            <a:endParaRPr lang="zh-CN" altLang="en-US"/>
          </a:p>
        </p:txBody>
      </p:sp>
      <p:sp>
        <p:nvSpPr>
          <p:cNvPr id="4111" name="Rectangle 15"/>
          <p:cNvSpPr>
            <a:spLocks noGrp="1" noChangeArrowheads="1"/>
          </p:cNvSpPr>
          <p:nvPr>
            <p:ph type="ftr" sz="quarter" idx="3"/>
          </p:nvPr>
        </p:nvSpPr>
        <p:spPr>
          <a:xfrm>
            <a:off x="4572000" y="6248400"/>
            <a:ext cx="3860800" cy="457200"/>
          </a:xfrm>
          <a:prstGeom prst="rect">
            <a:avLst/>
          </a:prstGeom>
        </p:spPr>
        <p:txBody>
          <a:bodyPr/>
          <a:lstStyle>
            <a:lvl1pPr>
              <a:defRPr>
                <a:solidFill>
                  <a:schemeClr val="bg2"/>
                </a:solidFill>
              </a:defRPr>
            </a:lvl1pPr>
          </a:lstStyle>
          <a:p>
            <a:endParaRPr lang="zh-CN" altLang="en-US"/>
          </a:p>
        </p:txBody>
      </p:sp>
      <p:sp>
        <p:nvSpPr>
          <p:cNvPr id="4112" name="Rectangle 16"/>
          <p:cNvSpPr>
            <a:spLocks noGrp="1" noChangeArrowheads="1"/>
          </p:cNvSpPr>
          <p:nvPr>
            <p:ph type="sldNum" sz="quarter" idx="4"/>
          </p:nvPr>
        </p:nvSpPr>
        <p:spPr>
          <a:xfrm>
            <a:off x="9144000" y="6248400"/>
            <a:ext cx="2540000" cy="457200"/>
          </a:xfrm>
          <a:prstGeom prst="rect">
            <a:avLst/>
          </a:prstGeom>
        </p:spPr>
        <p:txBody>
          <a:bodyPr/>
          <a:lstStyle>
            <a:lvl1pPr>
              <a:defRPr>
                <a:solidFill>
                  <a:schemeClr val="bg2"/>
                </a:solidFill>
              </a:defRPr>
            </a:lvl1pPr>
          </a:lstStyle>
          <a:p>
            <a:fld id="{E49C5216-126B-4A64-9FF2-2DCB179393E6}" type="slidenum">
              <a:rPr lang="zh-CN" altLang="en-US" smtClean="0"/>
              <a:pPr/>
              <a:t>‹#›</a:t>
            </a:fld>
            <a:endParaRPr lang="zh-CN" altLang="en-US"/>
          </a:p>
        </p:txBody>
      </p:sp>
      <p:pic>
        <p:nvPicPr>
          <p:cNvPr id="18" name="Picture 2" descr="http://old.buaa.edu.cn/images/content/2010-09/20100914173821095744.jpg"/>
          <p:cNvPicPr>
            <a:picLocks noChangeAspect="1" noChangeArrowheads="1"/>
          </p:cNvPicPr>
          <p:nvPr userDrawn="1"/>
        </p:nvPicPr>
        <p:blipFill>
          <a:blip r:embed="rId2" cstate="print"/>
          <a:srcRect/>
          <a:stretch>
            <a:fillRect/>
          </a:stretch>
        </p:blipFill>
        <p:spPr bwMode="auto">
          <a:xfrm>
            <a:off x="0" y="2416576"/>
            <a:ext cx="12192000" cy="1622323"/>
          </a:xfrm>
          <a:prstGeom prst="rect">
            <a:avLst/>
          </a:prstGeom>
          <a:noFill/>
        </p:spPr>
      </p:pic>
      <p:cxnSp>
        <p:nvCxnSpPr>
          <p:cNvPr id="19" name="直接连接符 18"/>
          <p:cNvCxnSpPr/>
          <p:nvPr userDrawn="1"/>
        </p:nvCxnSpPr>
        <p:spPr bwMode="auto">
          <a:xfrm>
            <a:off x="0" y="4122318"/>
            <a:ext cx="12192000" cy="0"/>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914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b="0">
                <a:ln w="17780" cmpd="sng">
                  <a:noFill/>
                  <a:prstDash val="solid"/>
                  <a:miter lim="800000"/>
                </a:ln>
                <a:solidFill>
                  <a:schemeClr val="tx1"/>
                </a:solidFill>
                <a:effectLst/>
                <a:latin typeface="Garamond" panose="02020404030301010803" pitchFamily="18" charset="0"/>
                <a:ea typeface="Tahoma" panose="020B0604030504040204" pitchFamily="34" charset="0"/>
                <a:cs typeface="Tahoma" panose="020B0604030504040204" pitchFamily="34" charset="0"/>
              </a:defRPr>
            </a:lvl1pPr>
          </a:lstStyle>
          <a:p>
            <a:r>
              <a:rPr lang="en-US" altLang="zh-CN" dirty="0"/>
              <a:t>test</a:t>
            </a:r>
            <a:endParaRPr lang="zh-CN" altLang="en-US" dirty="0"/>
          </a:p>
        </p:txBody>
      </p:sp>
      <p:sp>
        <p:nvSpPr>
          <p:cNvPr id="3" name="内容占位符 2"/>
          <p:cNvSpPr>
            <a:spLocks noGrp="1"/>
          </p:cNvSpPr>
          <p:nvPr>
            <p:ph idx="1" hasCustomPrompt="1"/>
          </p:nvPr>
        </p:nvSpPr>
        <p:spPr>
          <a:xfrm>
            <a:off x="383365" y="1196752"/>
            <a:ext cx="11412736" cy="4248472"/>
          </a:xfrm>
        </p:spPr>
        <p:txBody>
          <a:bodyPr/>
          <a:lstStyle>
            <a:lvl1pPr algn="l" rtl="0" eaLnBrk="1" fontAlgn="base" hangingPunct="1">
              <a:spcBef>
                <a:spcPct val="20000"/>
              </a:spcBef>
              <a:spcAft>
                <a:spcPct val="0"/>
              </a:spcAft>
              <a:buClr>
                <a:srgbClr val="193FFF"/>
              </a:buClr>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algn="l" rtl="0" eaLnBrk="1" fontAlgn="base" hangingPunct="1">
              <a:spcBef>
                <a:spcPct val="20000"/>
              </a:spcBef>
              <a:spcAft>
                <a:spcPct val="0"/>
              </a:spcAft>
              <a:buClr>
                <a:srgbClr val="193FFF"/>
              </a:buClr>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stStyle>
          <a:p>
            <a:pPr lvl="0"/>
            <a:r>
              <a:rPr lang="en-US" altLang="zh-CN" dirty="0"/>
              <a:t>test</a:t>
            </a:r>
            <a:endParaRPr lang="zh-CN" altLang="en-US" dirty="0"/>
          </a:p>
          <a:p>
            <a:pPr lvl="1"/>
            <a:r>
              <a:rPr lang="en-US" altLang="zh-CN" dirty="0"/>
              <a:t>test</a:t>
            </a:r>
            <a:endParaRPr lang="zh-CN" altLang="en-US" dirty="0"/>
          </a:p>
          <a:p>
            <a:pPr lvl="2"/>
            <a:r>
              <a:rPr lang="en-US" altLang="zh-CN" dirty="0"/>
              <a:t>test</a:t>
            </a:r>
            <a:endParaRPr lang="zh-CN" altLang="en-US" dirty="0"/>
          </a:p>
        </p:txBody>
      </p:sp>
    </p:spTree>
    <p:extLst>
      <p:ext uri="{BB962C8B-B14F-4D97-AF65-F5344CB8AC3E}">
        <p14:creationId xmlns:p14="http://schemas.microsoft.com/office/powerpoint/2010/main" val="163603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136205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25791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8" name="页脚占位符 7"/>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9" name="灯片编号占位符 8"/>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12234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4" name="页脚占位符 3"/>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5" name="灯片编号占位符 4"/>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559058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3" name="页脚占位符 2"/>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116269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45630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91E3AA-1920-4DFE-90F3-F7A75E9E10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185CFF-E798-4FD2-87ED-E6AE76AC864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595876D-39DA-47EE-8A36-C546D9C23F3B}"/>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5" name="页脚占位符 4">
            <a:extLst>
              <a:ext uri="{FF2B5EF4-FFF2-40B4-BE49-F238E27FC236}">
                <a16:creationId xmlns:a16="http://schemas.microsoft.com/office/drawing/2014/main" id="{241CE4B6-D49B-4F5A-89F3-5A44A4EC55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E3C526-B080-4729-8D57-00DF01BFC015}"/>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1018301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6" name="页脚占位符 5"/>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846145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25990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617541"/>
            <a:ext cx="2601384" cy="5514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34584" y="617541"/>
            <a:ext cx="7600949" cy="5514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19200" y="6324600"/>
            <a:ext cx="2540000" cy="457200"/>
          </a:xfrm>
          <a:prstGeom prst="rect">
            <a:avLst/>
          </a:prstGeom>
        </p:spPr>
        <p:txBody>
          <a:bodyPr/>
          <a:lstStyle>
            <a:lvl1pPr>
              <a:defRPr/>
            </a:lvl1pPr>
          </a:lstStyle>
          <a:p>
            <a:fld id="{D54AADD2-2545-4C7F-8D9F-2B8508F9F1E4}" type="datetimeFigureOut">
              <a:rPr lang="zh-CN" altLang="en-US" smtClean="0"/>
              <a:pPr/>
              <a:t>2022/6/19</a:t>
            </a:fld>
            <a:endParaRPr lang="zh-CN" altLang="en-US"/>
          </a:p>
        </p:txBody>
      </p:sp>
      <p:sp>
        <p:nvSpPr>
          <p:cNvPr id="5" name="页脚占位符 4"/>
          <p:cNvSpPr>
            <a:spLocks noGrp="1"/>
          </p:cNvSpPr>
          <p:nvPr>
            <p:ph type="ftr" sz="quarter" idx="11"/>
          </p:nvPr>
        </p:nvSpPr>
        <p:spPr>
          <a:xfrm>
            <a:off x="4470400" y="6324600"/>
            <a:ext cx="3860800" cy="457200"/>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9042400" y="6324600"/>
            <a:ext cx="2540000" cy="457200"/>
          </a:xfrm>
          <a:prstGeom prst="rect">
            <a:avLst/>
          </a:prstGeom>
        </p:spPr>
        <p:txBody>
          <a:bodyPr/>
          <a:lstStyle>
            <a:lvl1pPr>
              <a:defRPr/>
            </a:lvl1pPr>
          </a:lstStyle>
          <a:p>
            <a:fld id="{E49C5216-126B-4A64-9FF2-2DCB179393E6}" type="slidenum">
              <a:rPr lang="zh-CN" altLang="en-US" smtClean="0"/>
              <a:pPr/>
              <a:t>‹#›</a:t>
            </a:fld>
            <a:endParaRPr lang="zh-CN" altLang="en-US"/>
          </a:p>
        </p:txBody>
      </p:sp>
    </p:spTree>
    <p:extLst>
      <p:ext uri="{BB962C8B-B14F-4D97-AF65-F5344CB8AC3E}">
        <p14:creationId xmlns:p14="http://schemas.microsoft.com/office/powerpoint/2010/main" val="351916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8B743-A4F9-43EE-AA84-12675F5D47B5}"/>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4F031D-7D83-45A2-A533-AEFC6EDC5CF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59979C5-0F56-4C13-95D7-BA7048F429AD}"/>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5" name="页脚占位符 4">
            <a:extLst>
              <a:ext uri="{FF2B5EF4-FFF2-40B4-BE49-F238E27FC236}">
                <a16:creationId xmlns:a16="http://schemas.microsoft.com/office/drawing/2014/main" id="{B74A3D8C-8BF6-4803-A6FA-EA350DFDE2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080187-9927-46F3-81A2-E10F4ECC7C9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241860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C9247-17E1-476D-A2AE-6EE74BF56E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93B3B9-26F1-4044-9F16-E63F360FA80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6B9494C-9815-42CF-A22B-D0A94F07D5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398BC79-85F5-4BEF-9E79-C74D4683F3F8}"/>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6" name="页脚占位符 5">
            <a:extLst>
              <a:ext uri="{FF2B5EF4-FFF2-40B4-BE49-F238E27FC236}">
                <a16:creationId xmlns:a16="http://schemas.microsoft.com/office/drawing/2014/main" id="{743169C8-8CE5-4331-ACE7-C7E6772F9B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583528-DAE2-47D3-9407-68D00E6CFF8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19103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999A8-F27C-4742-9AD7-601E91F36170}"/>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C7F19D6-59A6-47B9-98C5-A0A9CC0779B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1ADDD5C-FACF-418C-AA91-A3CF8A296771}"/>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B36DDD-9DDA-42BB-82F1-A8F1731135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0D83E89-A15D-410C-9DBD-0E7752FAD517}"/>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42E0013-CC65-4B3A-A0C8-DB64974295F5}"/>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8" name="页脚占位符 7">
            <a:extLst>
              <a:ext uri="{FF2B5EF4-FFF2-40B4-BE49-F238E27FC236}">
                <a16:creationId xmlns:a16="http://schemas.microsoft.com/office/drawing/2014/main" id="{AF196DC9-1A0A-4F09-A218-9C2677A37C1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580D54B-34DF-433C-9B94-BAF99F7CCF76}"/>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207972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20B982-70B0-4870-994F-14E92FF9EEC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E366A-2CF0-486D-BC0B-3F20BB1E2D2F}"/>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4" name="页脚占位符 3">
            <a:extLst>
              <a:ext uri="{FF2B5EF4-FFF2-40B4-BE49-F238E27FC236}">
                <a16:creationId xmlns:a16="http://schemas.microsoft.com/office/drawing/2014/main" id="{141ACCAE-9CA4-444A-85CB-91B5EF22649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AFD44B5-FBFD-478F-B167-CE64B2735ECD}"/>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98552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7F90A13-566A-4C80-B097-6F103EDD7D9C}"/>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3" name="页脚占位符 2">
            <a:extLst>
              <a:ext uri="{FF2B5EF4-FFF2-40B4-BE49-F238E27FC236}">
                <a16:creationId xmlns:a16="http://schemas.microsoft.com/office/drawing/2014/main" id="{72E47D2A-BB1B-4EFB-B657-8BF3C49F65A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62917B-8981-4CB5-A7B4-3C6144DEC277}"/>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64842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9D693D-560D-4308-AEAE-6F5691AFF7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26BE50-59FC-4B3F-A523-75CD3A30E10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9FE1269-B19F-44A7-A180-01C97935A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475DB13-CDB6-4BB7-9807-9818D6301BEC}"/>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6" name="页脚占位符 5">
            <a:extLst>
              <a:ext uri="{FF2B5EF4-FFF2-40B4-BE49-F238E27FC236}">
                <a16:creationId xmlns:a16="http://schemas.microsoft.com/office/drawing/2014/main" id="{A4ADBB35-21AD-4D31-875E-EB22F2D57C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91B58D-49BE-45C1-9BD5-E04B12934EDE}"/>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37924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3B5F7-B16D-466F-8350-C43BCF5E6F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0DA9EB4-97F4-4237-A2DF-5B7D39A9898A}"/>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4EF8514-651C-4281-A929-3C49F3E4F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C9FB6CD-7E6A-4F05-A738-B978424CD0FA}"/>
              </a:ext>
            </a:extLst>
          </p:cNvPr>
          <p:cNvSpPr>
            <a:spLocks noGrp="1"/>
          </p:cNvSpPr>
          <p:nvPr>
            <p:ph type="dt" sz="half" idx="10"/>
          </p:nvPr>
        </p:nvSpPr>
        <p:spPr/>
        <p:txBody>
          <a:bodyPr/>
          <a:lstStyle/>
          <a:p>
            <a:fld id="{03BD0F98-B668-404F-92F1-CDC57A2C1163}" type="datetimeFigureOut">
              <a:rPr lang="zh-CN" altLang="en-US" smtClean="0"/>
              <a:t>2022/6/19</a:t>
            </a:fld>
            <a:endParaRPr lang="zh-CN" altLang="en-US"/>
          </a:p>
        </p:txBody>
      </p:sp>
      <p:sp>
        <p:nvSpPr>
          <p:cNvPr id="6" name="页脚占位符 5">
            <a:extLst>
              <a:ext uri="{FF2B5EF4-FFF2-40B4-BE49-F238E27FC236}">
                <a16:creationId xmlns:a16="http://schemas.microsoft.com/office/drawing/2014/main" id="{F3F0ED62-E5C3-4B4D-BC4D-F0345D0AB6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125729-E32E-4CFB-8AF6-BE1AF2BDCC4A}"/>
              </a:ext>
            </a:extLst>
          </p:cNvPr>
          <p:cNvSpPr>
            <a:spLocks noGrp="1"/>
          </p:cNvSpPr>
          <p:nvPr>
            <p:ph type="sldNum" sz="quarter" idx="12"/>
          </p:nvPr>
        </p:nvSpPr>
        <p:spPr/>
        <p:txBody>
          <a:body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94494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DFA92D1-3AE9-4EF7-A341-A5DD2F70F94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DC9473A-F88B-45B9-A1C6-CEAF87F85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6A7478-D21C-44D2-BFFB-97D9059D880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D0F98-B668-404F-92F1-CDC57A2C1163}" type="datetimeFigureOut">
              <a:rPr lang="zh-CN" altLang="en-US" smtClean="0"/>
              <a:t>2022/6/19</a:t>
            </a:fld>
            <a:endParaRPr lang="zh-CN" altLang="en-US"/>
          </a:p>
        </p:txBody>
      </p:sp>
      <p:sp>
        <p:nvSpPr>
          <p:cNvPr id="5" name="页脚占位符 4">
            <a:extLst>
              <a:ext uri="{FF2B5EF4-FFF2-40B4-BE49-F238E27FC236}">
                <a16:creationId xmlns:a16="http://schemas.microsoft.com/office/drawing/2014/main" id="{F570F4D2-48CC-4AD3-A250-9270D8776F1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B9D2655-9B7F-4980-AC9F-B5D1DDE99D8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D918-A989-4A92-8EC4-4D5D7148A6EE}" type="slidenum">
              <a:rPr lang="zh-CN" altLang="en-US" smtClean="0"/>
              <a:t>‹#›</a:t>
            </a:fld>
            <a:endParaRPr lang="zh-CN" altLang="en-US"/>
          </a:p>
        </p:txBody>
      </p:sp>
    </p:spTree>
    <p:extLst>
      <p:ext uri="{BB962C8B-B14F-4D97-AF65-F5344CB8AC3E}">
        <p14:creationId xmlns:p14="http://schemas.microsoft.com/office/powerpoint/2010/main" val="363338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bwMode="auto">
          <a:xfrm>
            <a:off x="383367" y="344405"/>
            <a:ext cx="11425269" cy="552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endParaRPr lang="zh-CN" altLang="en-US" dirty="0"/>
          </a:p>
        </p:txBody>
      </p:sp>
      <p:sp>
        <p:nvSpPr>
          <p:cNvPr id="3082" name="Rectangle 10"/>
          <p:cNvSpPr>
            <a:spLocks noGrp="1" noChangeArrowheads="1"/>
          </p:cNvSpPr>
          <p:nvPr>
            <p:ph type="body" idx="1"/>
          </p:nvPr>
        </p:nvSpPr>
        <p:spPr bwMode="auto">
          <a:xfrm>
            <a:off x="383365" y="1181409"/>
            <a:ext cx="11412736"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dirty="0"/>
              <a:t>test</a:t>
            </a:r>
            <a:endParaRPr lang="zh-CN" altLang="en-US" dirty="0"/>
          </a:p>
          <a:p>
            <a:pPr lvl="1"/>
            <a:r>
              <a:rPr lang="en-US" altLang="zh-CN" dirty="0"/>
              <a:t>test</a:t>
            </a:r>
            <a:endParaRPr lang="zh-CN" altLang="en-US" dirty="0"/>
          </a:p>
          <a:p>
            <a:pPr lvl="2"/>
            <a:r>
              <a:rPr lang="en-US" altLang="zh-CN" dirty="0"/>
              <a:t>test</a:t>
            </a:r>
            <a:endParaRPr lang="zh-CN" altLang="en-US" dirty="0"/>
          </a:p>
          <a:p>
            <a:pPr lvl="3"/>
            <a:r>
              <a:rPr lang="en-US" altLang="zh-CN" dirty="0"/>
              <a:t>test</a:t>
            </a:r>
            <a:endParaRPr lang="zh-CN" altLang="en-US" dirty="0"/>
          </a:p>
          <a:p>
            <a:pPr lvl="4"/>
            <a:r>
              <a:rPr lang="en-US" altLang="zh-CN" dirty="0"/>
              <a:t>test</a:t>
            </a:r>
            <a:endParaRPr lang="zh-CN" altLang="en-US" dirty="0"/>
          </a:p>
        </p:txBody>
      </p:sp>
      <p:cxnSp>
        <p:nvCxnSpPr>
          <p:cNvPr id="13" name="直接连接符 12"/>
          <p:cNvCxnSpPr/>
          <p:nvPr userDrawn="1"/>
        </p:nvCxnSpPr>
        <p:spPr bwMode="auto">
          <a:xfrm>
            <a:off x="0" y="980728"/>
            <a:ext cx="12192000" cy="0"/>
          </a:xfrm>
          <a:prstGeom prst="line">
            <a:avLst/>
          </a:prstGeom>
          <a:ln>
            <a:solidFill>
              <a:srgbClr val="00206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 name="TextBox 8"/>
          <p:cNvSpPr txBox="1"/>
          <p:nvPr userDrawn="1"/>
        </p:nvSpPr>
        <p:spPr>
          <a:xfrm>
            <a:off x="11232571" y="6525344"/>
            <a:ext cx="576064" cy="230832"/>
          </a:xfrm>
          <a:prstGeom prst="rect">
            <a:avLst/>
          </a:prstGeom>
          <a:noFill/>
        </p:spPr>
        <p:txBody>
          <a:bodyPr wrap="square" rtlCol="0">
            <a:spAutoFit/>
          </a:bodyPr>
          <a:lstStyle/>
          <a:p>
            <a:pPr algn="l"/>
            <a:fld id="{B315D865-C375-41BE-B1C6-2AD4F45ECB54}" type="slidenum">
              <a:rPr lang="zh-CN" altLang="en-US" sz="900" b="0" cap="all" spc="0" smtClean="0">
                <a:ln w="9000" cmpd="sng">
                  <a:solidFill>
                    <a:schemeClr val="tx1"/>
                  </a:solidFill>
                  <a:prstDash val="solid"/>
                </a:ln>
                <a:solidFill>
                  <a:schemeClr val="tx1"/>
                </a:solidFill>
                <a:effectLst>
                  <a:reflection blurRad="6350" stA="50000" endA="300" endPos="50000" dist="60007" dir="5400000" sy="-100000" algn="bl" rotWithShape="0"/>
                </a:effectLst>
                <a:latin typeface="Microsoft YaHei" charset="-122"/>
                <a:ea typeface="Microsoft YaHei" charset="-122"/>
                <a:cs typeface="Microsoft YaHei" charset="-122"/>
              </a:rPr>
              <a:pPr algn="l"/>
              <a:t>‹#›</a:t>
            </a:fld>
            <a:endParaRPr lang="zh-CN" altLang="en-US" sz="900" b="0" cap="all" spc="0" dirty="0">
              <a:ln w="9000" cmpd="sng">
                <a:solidFill>
                  <a:schemeClr val="tx1"/>
                </a:solidFill>
                <a:prstDash val="solid"/>
              </a:ln>
              <a:solidFill>
                <a:schemeClr val="tx1"/>
              </a:solidFill>
              <a:effectLst>
                <a:reflection blurRad="6350" stA="50000" endA="300" endPos="50000" dist="60007" dir="5400000" sy="-100000" algn="bl" rotWithShape="0"/>
              </a:effectLst>
              <a:latin typeface="Microsoft YaHei" charset="-122"/>
              <a:ea typeface="Microsoft YaHei" charset="-122"/>
              <a:cs typeface="Microsoft YaHei" charset="-122"/>
            </a:endParaRPr>
          </a:p>
        </p:txBody>
      </p:sp>
    </p:spTree>
    <p:extLst>
      <p:ext uri="{BB962C8B-B14F-4D97-AF65-F5344CB8AC3E}">
        <p14:creationId xmlns:p14="http://schemas.microsoft.com/office/powerpoint/2010/main" val="159399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3600" b="0" cap="none" spc="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Garamond" panose="02020404030301010803" pitchFamily="18" charset="0"/>
          <a:ea typeface="黑体" pitchFamily="49" charset="-122"/>
          <a:cs typeface="Times New Roman" pitchFamily="18" charset="0"/>
        </a:defRPr>
      </a:lvl1pPr>
      <a:lvl2pPr algn="l" rtl="0" eaLnBrk="1" fontAlgn="base" hangingPunct="1">
        <a:spcBef>
          <a:spcPct val="0"/>
        </a:spcBef>
        <a:spcAft>
          <a:spcPct val="0"/>
        </a:spcAft>
        <a:defRPr kumimoji="1" sz="4400">
          <a:solidFill>
            <a:schemeClr val="tx2"/>
          </a:solidFill>
          <a:latin typeface="Tahoma" pitchFamily="34" charset="0"/>
          <a:ea typeface="宋体" pitchFamily="2" charset="-122"/>
        </a:defRPr>
      </a:lvl2pPr>
      <a:lvl3pPr algn="l" rtl="0" eaLnBrk="1" fontAlgn="base" hangingPunct="1">
        <a:spcBef>
          <a:spcPct val="0"/>
        </a:spcBef>
        <a:spcAft>
          <a:spcPct val="0"/>
        </a:spcAft>
        <a:defRPr kumimoji="1" sz="4400">
          <a:solidFill>
            <a:schemeClr val="tx2"/>
          </a:solidFill>
          <a:latin typeface="Tahoma" pitchFamily="34" charset="0"/>
          <a:ea typeface="宋体" pitchFamily="2" charset="-122"/>
        </a:defRPr>
      </a:lvl3pPr>
      <a:lvl4pPr algn="l" rtl="0" eaLnBrk="1" fontAlgn="base" hangingPunct="1">
        <a:spcBef>
          <a:spcPct val="0"/>
        </a:spcBef>
        <a:spcAft>
          <a:spcPct val="0"/>
        </a:spcAft>
        <a:defRPr kumimoji="1" sz="4400">
          <a:solidFill>
            <a:schemeClr val="tx2"/>
          </a:solidFill>
          <a:latin typeface="Tahoma" pitchFamily="34" charset="0"/>
          <a:ea typeface="宋体" pitchFamily="2" charset="-122"/>
        </a:defRPr>
      </a:lvl4pPr>
      <a:lvl5pPr algn="l" rtl="0" eaLnBrk="1" fontAlgn="base" hangingPunct="1">
        <a:spcBef>
          <a:spcPct val="0"/>
        </a:spcBef>
        <a:spcAft>
          <a:spcPct val="0"/>
        </a:spcAft>
        <a:defRPr kumimoji="1" sz="4400">
          <a:solidFill>
            <a:schemeClr val="tx2"/>
          </a:solidFill>
          <a:latin typeface="Tahoma" pitchFamily="34" charset="0"/>
          <a:ea typeface="宋体" pitchFamily="2" charset="-122"/>
        </a:defRPr>
      </a:lvl5pPr>
      <a:lvl6pPr marL="457200" algn="l" rtl="0" eaLnBrk="1" fontAlgn="base" hangingPunct="1">
        <a:spcBef>
          <a:spcPct val="0"/>
        </a:spcBef>
        <a:spcAft>
          <a:spcPct val="0"/>
        </a:spcAft>
        <a:defRPr kumimoji="1" sz="4400">
          <a:solidFill>
            <a:schemeClr val="tx2"/>
          </a:solidFill>
          <a:latin typeface="Tahoma" pitchFamily="34" charset="0"/>
          <a:ea typeface="宋体" pitchFamily="2" charset="-122"/>
        </a:defRPr>
      </a:lvl6pPr>
      <a:lvl7pPr marL="914400" algn="l" rtl="0" eaLnBrk="1" fontAlgn="base" hangingPunct="1">
        <a:spcBef>
          <a:spcPct val="0"/>
        </a:spcBef>
        <a:spcAft>
          <a:spcPct val="0"/>
        </a:spcAft>
        <a:defRPr kumimoji="1" sz="4400">
          <a:solidFill>
            <a:schemeClr val="tx2"/>
          </a:solidFill>
          <a:latin typeface="Tahoma" pitchFamily="34" charset="0"/>
          <a:ea typeface="宋体" pitchFamily="2" charset="-122"/>
        </a:defRPr>
      </a:lvl7pPr>
      <a:lvl8pPr marL="1371600" algn="l" rtl="0" eaLnBrk="1" fontAlgn="base" hangingPunct="1">
        <a:spcBef>
          <a:spcPct val="0"/>
        </a:spcBef>
        <a:spcAft>
          <a:spcPct val="0"/>
        </a:spcAft>
        <a:defRPr kumimoji="1" sz="4400">
          <a:solidFill>
            <a:schemeClr val="tx2"/>
          </a:solidFill>
          <a:latin typeface="Tahoma" pitchFamily="34" charset="0"/>
          <a:ea typeface="宋体" pitchFamily="2" charset="-122"/>
        </a:defRPr>
      </a:lvl8pPr>
      <a:lvl9pPr marL="1828800" algn="l" rtl="0" eaLnBrk="1" fontAlgn="base" hangingPunct="1">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10.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Layout" Target="../slideLayouts/slideLayout13.xml"/><Relationship Id="rId16" Type="http://schemas.openxmlformats.org/officeDocument/2006/relationships/image" Target="../media/image30.png"/><Relationship Id="rId1" Type="http://schemas.openxmlformats.org/officeDocument/2006/relationships/tags" Target="../tags/tag2.xml"/><Relationship Id="rId6" Type="http://schemas.openxmlformats.org/officeDocument/2006/relationships/image" Target="../media/image200.png"/><Relationship Id="rId11" Type="http://schemas.openxmlformats.org/officeDocument/2006/relationships/image" Target="../media/image25.png"/><Relationship Id="rId15" Type="http://schemas.openxmlformats.org/officeDocument/2006/relationships/image" Target="../media/image29.png"/><Relationship Id="rId10" Type="http://schemas.openxmlformats.org/officeDocument/2006/relationships/image" Target="../media/image24.png"/><Relationship Id="rId9" Type="http://schemas.openxmlformats.org/officeDocument/2006/relationships/image" Target="../media/image230.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0649" y="529732"/>
            <a:ext cx="10408494" cy="1863080"/>
          </a:xfrm>
        </p:spPr>
        <p:txBody>
          <a:bodyPr/>
          <a:lstStyle/>
          <a:p>
            <a:r>
              <a:rPr lang="en-US" altLang="zh-CN" sz="3600" b="1" dirty="0" err="1">
                <a:ea typeface="微软雅黑" panose="020B0503020204020204" pitchFamily="34" charset="-122"/>
              </a:rPr>
              <a:t>StencilMART</a:t>
            </a:r>
            <a:r>
              <a:rPr lang="en-US" altLang="zh-CN" sz="3600" b="1" dirty="0">
                <a:ea typeface="微软雅黑" panose="020B0503020204020204" pitchFamily="34" charset="-122"/>
              </a:rPr>
              <a:t>: </a:t>
            </a:r>
            <a:r>
              <a:rPr lang="en-US" altLang="zh-CN" sz="3600" dirty="0">
                <a:ea typeface="微软雅黑" panose="020B0503020204020204" pitchFamily="34" charset="-122"/>
              </a:rPr>
              <a:t>Predicting Optimization Selection for</a:t>
            </a:r>
            <a:br>
              <a:rPr lang="en-US" altLang="zh-CN" sz="3600" dirty="0">
                <a:ea typeface="微软雅黑" panose="020B0503020204020204" pitchFamily="34" charset="-122"/>
              </a:rPr>
            </a:br>
            <a:r>
              <a:rPr lang="en-US" altLang="zh-CN" sz="3600" dirty="0">
                <a:ea typeface="微软雅黑" panose="020B0503020204020204" pitchFamily="34" charset="-122"/>
              </a:rPr>
              <a:t>Stencil Computations across GPUs</a:t>
            </a:r>
            <a:endParaRPr lang="en-US" altLang="zh-CN" sz="2400" dirty="0">
              <a:ea typeface="微软雅黑" panose="020B0503020204020204" pitchFamily="34" charset="-122"/>
            </a:endParaRPr>
          </a:p>
        </p:txBody>
      </p:sp>
      <p:pic>
        <p:nvPicPr>
          <p:cNvPr id="7" name="图片 6"/>
          <p:cNvPicPr>
            <a:picLocks noChangeAspect="1"/>
          </p:cNvPicPr>
          <p:nvPr/>
        </p:nvPicPr>
        <p:blipFill>
          <a:blip r:embed="rId4"/>
          <a:stretch>
            <a:fillRect/>
          </a:stretch>
        </p:blipFill>
        <p:spPr>
          <a:xfrm>
            <a:off x="166153" y="66611"/>
            <a:ext cx="3229668" cy="711572"/>
          </a:xfrm>
          <a:prstGeom prst="rect">
            <a:avLst/>
          </a:prstGeom>
        </p:spPr>
      </p:pic>
      <p:sp>
        <p:nvSpPr>
          <p:cNvPr id="3" name="文本框 2"/>
          <p:cNvSpPr txBox="1"/>
          <p:nvPr/>
        </p:nvSpPr>
        <p:spPr>
          <a:xfrm>
            <a:off x="9347200" y="-220133"/>
            <a:ext cx="184666" cy="369332"/>
          </a:xfrm>
          <a:prstGeom prst="rect">
            <a:avLst/>
          </a:prstGeom>
          <a:noFill/>
        </p:spPr>
        <p:txBody>
          <a:bodyPr wrap="none" rtlCol="0">
            <a:spAutoFit/>
          </a:bodyPr>
          <a:lstStyle/>
          <a:p>
            <a:endParaRPr kumimoji="1" lang="zh-CN" altLang="en-US" dirty="0">
              <a:solidFill>
                <a:prstClr val="black"/>
              </a:solidFill>
              <a:latin typeface="Tahoma"/>
              <a:ea typeface="宋体"/>
            </a:endParaRPr>
          </a:p>
        </p:txBody>
      </p:sp>
      <p:sp>
        <p:nvSpPr>
          <p:cNvPr id="8" name="文本框 5">
            <a:extLst>
              <a:ext uri="{FF2B5EF4-FFF2-40B4-BE49-F238E27FC236}">
                <a16:creationId xmlns:a16="http://schemas.microsoft.com/office/drawing/2014/main" id="{82E80AFD-76E9-4B45-B7C3-C6D93DF79CE5}"/>
              </a:ext>
            </a:extLst>
          </p:cNvPr>
          <p:cNvSpPr txBox="1"/>
          <p:nvPr/>
        </p:nvSpPr>
        <p:spPr>
          <a:xfrm>
            <a:off x="2589066" y="5115009"/>
            <a:ext cx="6708439" cy="923330"/>
          </a:xfrm>
          <a:prstGeom prst="rect">
            <a:avLst/>
          </a:prstGeom>
          <a:noFill/>
        </p:spPr>
        <p:txBody>
          <a:bodyPr wrap="square" rtlCol="0">
            <a:spAutoFit/>
          </a:bodyPr>
          <a:lstStyle/>
          <a:p>
            <a:pPr algn="ct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State Key Laboratory of Software Development Environment</a:t>
            </a:r>
            <a:r>
              <a:rPr kumimoji="1" lang="en-US" altLang="zh-CN" i="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School of Computer Science and Engineering</a:t>
            </a:r>
            <a:r>
              <a:rPr kumimoji="1" lang="en-US" altLang="zh-CN" i="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kumimoji="1" lang="en-US" altLang="zh-CN" i="1" dirty="0" err="1">
                <a:solidFill>
                  <a:prstClr val="black"/>
                </a:solidFill>
                <a:latin typeface="Tahoma" panose="020B0604030504040204" pitchFamily="34" charset="0"/>
                <a:ea typeface="Tahoma" panose="020B0604030504040204" pitchFamily="34" charset="0"/>
                <a:cs typeface="Tahoma" panose="020B0604030504040204" pitchFamily="34" charset="0"/>
              </a:rPr>
              <a:t>Beihang</a:t>
            </a:r>
            <a:r>
              <a:rPr kumimoji="1" lang="en-US" altLang="zh-CN" i="1" dirty="0">
                <a:solidFill>
                  <a:prstClr val="black"/>
                </a:solidFill>
                <a:latin typeface="Tahoma" panose="020B0604030504040204" pitchFamily="34" charset="0"/>
                <a:ea typeface="Tahoma" panose="020B0604030504040204" pitchFamily="34" charset="0"/>
                <a:cs typeface="Tahoma" panose="020B0604030504040204" pitchFamily="34" charset="0"/>
              </a:rPr>
              <a:t> University, Beijing, China</a:t>
            </a:r>
          </a:p>
        </p:txBody>
      </p:sp>
      <p:sp>
        <p:nvSpPr>
          <p:cNvPr id="9" name="文本框 5">
            <a:extLst>
              <a:ext uri="{FF2B5EF4-FFF2-40B4-BE49-F238E27FC236}">
                <a16:creationId xmlns:a16="http://schemas.microsoft.com/office/drawing/2014/main" id="{F5A7F81B-6A59-5D47-ABF1-9D3246E3825F}"/>
              </a:ext>
            </a:extLst>
          </p:cNvPr>
          <p:cNvSpPr txBox="1"/>
          <p:nvPr/>
        </p:nvSpPr>
        <p:spPr>
          <a:xfrm>
            <a:off x="1389325" y="4315302"/>
            <a:ext cx="9626787" cy="707886"/>
          </a:xfrm>
          <a:prstGeom prst="rect">
            <a:avLst/>
          </a:prstGeom>
          <a:noFill/>
        </p:spPr>
        <p:txBody>
          <a:bodyPr wrap="square" rtlCol="0">
            <a:spAutoFit/>
          </a:bodyPr>
          <a:lstStyle/>
          <a:p>
            <a:pPr algn="ctr"/>
            <a:r>
              <a:rPr lang="en-US" altLang="zh-CN" sz="2000" b="1" dirty="0" err="1">
                <a:latin typeface="Tahoma" panose="020B0604030504040204" pitchFamily="34" charset="0"/>
                <a:ea typeface="Tahoma" panose="020B0604030504040204" pitchFamily="34" charset="0"/>
                <a:cs typeface="Tahoma" panose="020B0604030504040204" pitchFamily="34" charset="0"/>
              </a:rPr>
              <a:t>Qingxiao</a:t>
            </a:r>
            <a:r>
              <a:rPr lang="zh-CN" altLang="en-US" sz="2000" b="1" dirty="0">
                <a:latin typeface="Tahoma" panose="020B0604030504040204" pitchFamily="34" charset="0"/>
                <a:ea typeface="Tahoma" panose="020B0604030504040204" pitchFamily="34" charset="0"/>
                <a:cs typeface="Tahoma" panose="020B0604030504040204" pitchFamily="34" charset="0"/>
              </a:rPr>
              <a:t> </a:t>
            </a:r>
            <a:r>
              <a:rPr lang="en-US" altLang="zh-CN" sz="2000" b="1" dirty="0">
                <a:latin typeface="Tahoma" panose="020B0604030504040204" pitchFamily="34" charset="0"/>
                <a:ea typeface="Tahoma" panose="020B0604030504040204" pitchFamily="34" charset="0"/>
                <a:cs typeface="Tahoma" panose="020B0604030504040204" pitchFamily="34" charset="0"/>
              </a:rPr>
              <a:t>Sun</a:t>
            </a:r>
            <a:r>
              <a:rPr lang="en-US" altLang="zh-CN" sz="2000" b="1" baseline="30000" dirty="0">
                <a:latin typeface="Tahoma" panose="020B0604030504040204" pitchFamily="34" charset="0"/>
                <a:ea typeface="Tahoma" panose="020B0604030504040204" pitchFamily="34" charset="0"/>
                <a:cs typeface="Tahoma" panose="020B0604030504040204" pitchFamily="34" charset="0"/>
              </a:rPr>
              <a:t>1,2</a:t>
            </a:r>
            <a:r>
              <a:rPr lang="en-US" altLang="zh-CN" sz="2000" b="1" dirty="0">
                <a:latin typeface="Tahoma" panose="020B0604030504040204" pitchFamily="34" charset="0"/>
                <a:ea typeface="Tahoma" panose="020B0604030504040204" pitchFamily="34" charset="0"/>
                <a:cs typeface="Tahoma" panose="020B0604030504040204" pitchFamily="34" charset="0"/>
              </a:rPr>
              <a:t>,</a:t>
            </a:r>
            <a:r>
              <a:rPr lang="zh-CN" altLang="en-US" sz="2000" b="1"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Yi</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Liu</a:t>
            </a:r>
            <a:r>
              <a:rPr lang="en-US" altLang="zh-CN" sz="2000" baseline="30000" dirty="0">
                <a:latin typeface="Tahoma" panose="020B0604030504040204" pitchFamily="34" charset="0"/>
                <a:ea typeface="Tahoma" panose="020B0604030504040204" pitchFamily="34" charset="0"/>
                <a:cs typeface="Tahoma" panose="020B0604030504040204" pitchFamily="34" charset="0"/>
              </a:rPr>
              <a:t>2</a:t>
            </a:r>
            <a:r>
              <a:rPr lang="en-US" altLang="zh-CN" sz="2000" dirty="0">
                <a:latin typeface="Tahoma" panose="020B0604030504040204" pitchFamily="34" charset="0"/>
                <a:ea typeface="Tahoma" panose="020B0604030504040204" pitchFamily="34" charset="0"/>
                <a:cs typeface="Tahoma" panose="020B0604030504040204" pitchFamily="34" charset="0"/>
              </a:rPr>
              <a:t>,</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err="1">
                <a:latin typeface="Tahoma" panose="020B0604030504040204" pitchFamily="34" charset="0"/>
                <a:ea typeface="Tahoma" panose="020B0604030504040204" pitchFamily="34" charset="0"/>
                <a:cs typeface="Tahoma" panose="020B0604030504040204" pitchFamily="34" charset="0"/>
              </a:rPr>
              <a:t>Hailong</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Yang</a:t>
            </a:r>
            <a:r>
              <a:rPr lang="en-US" altLang="zh-CN" sz="2000" baseline="30000" dirty="0">
                <a:latin typeface="Tahoma" panose="020B0604030504040204" pitchFamily="34" charset="0"/>
                <a:ea typeface="Tahoma" panose="020B0604030504040204" pitchFamily="34" charset="0"/>
                <a:cs typeface="Tahoma" panose="020B0604030504040204" pitchFamily="34" charset="0"/>
              </a:rPr>
              <a:t>1,2</a:t>
            </a:r>
            <a:r>
              <a:rPr lang="en-US" altLang="zh-CN"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err="1">
                <a:latin typeface="Tahoma" panose="020B0604030504040204" pitchFamily="34" charset="0"/>
                <a:ea typeface="Tahoma" panose="020B0604030504040204" pitchFamily="34" charset="0"/>
                <a:cs typeface="Tahoma" panose="020B0604030504040204" pitchFamily="34" charset="0"/>
              </a:rPr>
              <a:t>Zhonghui</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Jiang</a:t>
            </a:r>
            <a:r>
              <a:rPr lang="en-US" altLang="zh-CN" sz="2000" baseline="30000" dirty="0">
                <a:latin typeface="Tahoma" panose="020B0604030504040204" pitchFamily="34" charset="0"/>
                <a:ea typeface="Tahoma" panose="020B0604030504040204" pitchFamily="34" charset="0"/>
                <a:cs typeface="Tahoma" panose="020B0604030504040204" pitchFamily="34" charset="0"/>
              </a:rPr>
              <a:t>2</a:t>
            </a:r>
            <a:r>
              <a:rPr lang="en-US" altLang="zh-CN" sz="2000" dirty="0">
                <a:latin typeface="Tahoma" panose="020B0604030504040204" pitchFamily="34" charset="0"/>
                <a:ea typeface="Tahoma" panose="020B0604030504040204" pitchFamily="34" charset="0"/>
                <a:cs typeface="Tahoma" panose="020B0604030504040204" pitchFamily="34" charset="0"/>
              </a:rPr>
              <a:t>, </a:t>
            </a:r>
          </a:p>
          <a:p>
            <a:pPr algn="ctr"/>
            <a:r>
              <a:rPr lang="en-US" altLang="zh-CN" sz="2000" dirty="0" err="1">
                <a:latin typeface="Tahoma" panose="020B0604030504040204" pitchFamily="34" charset="0"/>
                <a:ea typeface="Tahoma" panose="020B0604030504040204" pitchFamily="34" charset="0"/>
                <a:cs typeface="Tahoma" panose="020B0604030504040204" pitchFamily="34" charset="0"/>
              </a:rPr>
              <a:t>Zhongzhi</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Luan</a:t>
            </a:r>
            <a:r>
              <a:rPr lang="en-US" altLang="zh-CN" sz="2000" baseline="30000" dirty="0">
                <a:latin typeface="Tahoma" panose="020B0604030504040204" pitchFamily="34" charset="0"/>
                <a:ea typeface="Tahoma" panose="020B0604030504040204" pitchFamily="34" charset="0"/>
                <a:cs typeface="Tahoma" panose="020B0604030504040204" pitchFamily="34" charset="0"/>
              </a:rPr>
              <a:t>2</a:t>
            </a:r>
            <a:r>
              <a:rPr lang="en-US" altLang="zh-CN" sz="2000" dirty="0">
                <a:latin typeface="Tahoma" panose="020B0604030504040204" pitchFamily="34" charset="0"/>
                <a:ea typeface="Tahoma" panose="020B0604030504040204" pitchFamily="34" charset="0"/>
                <a:cs typeface="Tahoma" panose="020B0604030504040204" pitchFamily="34" charset="0"/>
              </a:rPr>
              <a:t>,</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err="1">
                <a:latin typeface="Tahoma" panose="020B0604030504040204" pitchFamily="34" charset="0"/>
                <a:ea typeface="Tahoma" panose="020B0604030504040204" pitchFamily="34" charset="0"/>
                <a:cs typeface="Tahoma" panose="020B0604030504040204" pitchFamily="34" charset="0"/>
              </a:rPr>
              <a:t>Depei</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Qian</a:t>
            </a:r>
            <a:r>
              <a:rPr lang="en-US" altLang="zh-CN" sz="2000" baseline="30000" dirty="0">
                <a:latin typeface="Tahoma" panose="020B0604030504040204" pitchFamily="34" charset="0"/>
                <a:ea typeface="Tahoma" panose="020B0604030504040204" pitchFamily="34" charset="0"/>
                <a:cs typeface="Tahoma" panose="020B0604030504040204" pitchFamily="34" charset="0"/>
              </a:rPr>
              <a:t>2</a:t>
            </a:r>
            <a:endParaRPr kumimoji="1" lang="zh-CN" altLang="en-US" sz="2000" baseline="30000" dirty="0">
              <a:solidFill>
                <a:prstClr val="black"/>
              </a:solidFill>
              <a:latin typeface="Tahoma" panose="020B0604030504040204" pitchFamily="34" charset="0"/>
              <a:cs typeface="Tahoma" panose="020B0604030504040204" pitchFamily="34" charset="0"/>
            </a:endParaRPr>
          </a:p>
        </p:txBody>
      </p:sp>
      <p:pic>
        <p:nvPicPr>
          <p:cNvPr id="5" name="图片 4">
            <a:extLst>
              <a:ext uri="{FF2B5EF4-FFF2-40B4-BE49-F238E27FC236}">
                <a16:creationId xmlns:a16="http://schemas.microsoft.com/office/drawing/2014/main" id="{6D95DAD6-F2F0-49C5-B210-12C51C8C6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2796" y="94882"/>
            <a:ext cx="2166632" cy="655029"/>
          </a:xfrm>
          <a:prstGeom prst="rect">
            <a:avLst/>
          </a:prstGeom>
        </p:spPr>
      </p:pic>
    </p:spTree>
    <p:custDataLst>
      <p:tags r:id="rId1"/>
    </p:custDataLst>
    <p:extLst>
      <p:ext uri="{BB962C8B-B14F-4D97-AF65-F5344CB8AC3E}">
        <p14:creationId xmlns:p14="http://schemas.microsoft.com/office/powerpoint/2010/main" val="55384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Performance Comparison across GPU</a:t>
            </a:r>
            <a:r>
              <a:rPr lang="zh-CN" altLang="en-US" dirty="0"/>
              <a:t> </a:t>
            </a:r>
            <a:r>
              <a:rPr lang="en-US" altLang="zh-CN" dirty="0"/>
              <a:t>Architectures</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47934" y="5517729"/>
            <a:ext cx="11821562" cy="782488"/>
          </a:xfrm>
        </p:spPr>
        <p:txBody>
          <a:bodyPr/>
          <a:lstStyle/>
          <a:p>
            <a:r>
              <a:rPr lang="en-US" altLang="zh-CN" sz="2000" dirty="0">
                <a:ea typeface="Tahoma" panose="020B0604030504040204" pitchFamily="34" charset="0"/>
              </a:rPr>
              <a:t>The performance of each stencil is taken from the </a:t>
            </a:r>
            <a:r>
              <a:rPr lang="en-US" altLang="zh-CN" sz="2000" dirty="0">
                <a:solidFill>
                  <a:srgbClr val="443BFF"/>
                </a:solidFill>
                <a:ea typeface="Tahoma" panose="020B0604030504040204" pitchFamily="34" charset="0"/>
              </a:rPr>
              <a:t>best OC </a:t>
            </a:r>
            <a:r>
              <a:rPr lang="en-US" altLang="zh-CN" sz="2000" dirty="0">
                <a:ea typeface="Tahoma" panose="020B0604030504040204" pitchFamily="34" charset="0"/>
              </a:rPr>
              <a:t>obtained on the target architecture</a:t>
            </a:r>
          </a:p>
          <a:p>
            <a:r>
              <a:rPr lang="en-US" altLang="zh-CN" sz="2000" dirty="0">
                <a:ea typeface="Tahoma" panose="020B0604030504040204" pitchFamily="34" charset="0"/>
              </a:rPr>
              <a:t>The most “powerful” GPU (A100) is </a:t>
            </a:r>
            <a:r>
              <a:rPr lang="en-US" altLang="zh-CN" sz="2000" dirty="0">
                <a:solidFill>
                  <a:srgbClr val="443BFF"/>
                </a:solidFill>
                <a:ea typeface="Tahoma" panose="020B0604030504040204" pitchFamily="34" charset="0"/>
              </a:rPr>
              <a:t>not always the best </a:t>
            </a:r>
            <a:r>
              <a:rPr lang="en-US" altLang="zh-CN" sz="2000" dirty="0">
                <a:ea typeface="Tahoma" panose="020B0604030504040204" pitchFamily="34" charset="0"/>
              </a:rPr>
              <a:t>for stencil computations (e.g., </a:t>
            </a:r>
            <a:r>
              <a:rPr lang="en-US" altLang="zh-CN" sz="2000" i="1" dirty="0">
                <a:ea typeface="Tahoma" panose="020B0604030504040204" pitchFamily="34" charset="0"/>
              </a:rPr>
              <a:t>box3d3r</a:t>
            </a:r>
            <a:r>
              <a:rPr lang="en-US" altLang="zh-CN" sz="2000" dirty="0">
                <a:ea typeface="Tahoma" panose="020B0604030504040204" pitchFamily="34" charset="0"/>
              </a:rPr>
              <a:t>)</a:t>
            </a:r>
          </a:p>
        </p:txBody>
      </p:sp>
      <p:sp>
        <p:nvSpPr>
          <p:cNvPr id="37" name="Content Placeholder 2">
            <a:extLst>
              <a:ext uri="{FF2B5EF4-FFF2-40B4-BE49-F238E27FC236}">
                <a16:creationId xmlns:a16="http://schemas.microsoft.com/office/drawing/2014/main" id="{A4530728-6347-455A-B6DC-09C26EDAD5BA}"/>
              </a:ext>
            </a:extLst>
          </p:cNvPr>
          <p:cNvSpPr txBox="1">
            <a:spLocks/>
          </p:cNvSpPr>
          <p:nvPr/>
        </p:nvSpPr>
        <p:spPr bwMode="auto">
          <a:xfrm>
            <a:off x="8651820" y="2217758"/>
            <a:ext cx="3303956" cy="1518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The best performance of stencils under each GPU architecture</a:t>
            </a:r>
            <a:r>
              <a:rPr lang="zh-CN" altLang="en-US" kern="0" dirty="0">
                <a:ea typeface="Tahoma" panose="020B0604030504040204" pitchFamily="34" charset="0"/>
              </a:rPr>
              <a:t> </a:t>
            </a:r>
            <a:r>
              <a:rPr lang="en-US" altLang="zh-CN" kern="0" dirty="0">
                <a:ea typeface="Tahoma" panose="020B0604030504040204" pitchFamily="34" charset="0"/>
              </a:rPr>
              <a:t>(normalized to 2080 </a:t>
            </a:r>
            <a:r>
              <a:rPr lang="en-US" altLang="zh-CN" kern="0" dirty="0" err="1">
                <a:ea typeface="Tahoma" panose="020B0604030504040204" pitchFamily="34" charset="0"/>
              </a:rPr>
              <a:t>Ti</a:t>
            </a:r>
            <a:r>
              <a:rPr lang="en-US" altLang="zh-CN" kern="0" dirty="0">
                <a:ea typeface="Tahoma" panose="020B0604030504040204" pitchFamily="34" charset="0"/>
              </a:rPr>
              <a:t>)</a:t>
            </a:r>
            <a:endParaRPr lang="en-US" kern="0" dirty="0">
              <a:ea typeface="Tahoma" panose="020B0604030504040204" pitchFamily="34" charset="0"/>
            </a:endParaRPr>
          </a:p>
        </p:txBody>
      </p:sp>
      <p:sp>
        <p:nvSpPr>
          <p:cNvPr id="38" name="文本框 37">
            <a:extLst>
              <a:ext uri="{FF2B5EF4-FFF2-40B4-BE49-F238E27FC236}">
                <a16:creationId xmlns:a16="http://schemas.microsoft.com/office/drawing/2014/main" id="{96F638B6-9E41-4963-92EB-8762D85CD366}"/>
              </a:ext>
            </a:extLst>
          </p:cNvPr>
          <p:cNvSpPr txBox="1"/>
          <p:nvPr/>
        </p:nvSpPr>
        <p:spPr>
          <a:xfrm>
            <a:off x="0" y="5593636"/>
            <a:ext cx="12192000"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solidFill>
                  <a:srgbClr val="443BFF"/>
                </a:solidFill>
              </a:rPr>
              <a:t>Cost-efficiency</a:t>
            </a:r>
            <a:r>
              <a:rPr lang="en-US" altLang="zh-CN" sz="2200" b="1" dirty="0"/>
              <a:t> requires</a:t>
            </a:r>
            <a:r>
              <a:rPr lang="zh-CN" altLang="en-US" sz="2200" b="1" dirty="0"/>
              <a:t> </a:t>
            </a:r>
            <a:r>
              <a:rPr lang="en-US" altLang="zh-CN" sz="2200" b="1" dirty="0"/>
              <a:t>for</a:t>
            </a:r>
            <a:r>
              <a:rPr lang="zh-CN" altLang="en-US" sz="2200" b="1" dirty="0"/>
              <a:t> </a:t>
            </a:r>
            <a:r>
              <a:rPr lang="en-US" altLang="zh-CN" sz="2200" b="1" dirty="0"/>
              <a:t>selecting an </a:t>
            </a:r>
            <a:r>
              <a:rPr lang="en-US" altLang="zh-CN" sz="2200" b="1" dirty="0">
                <a:solidFill>
                  <a:srgbClr val="443BFF"/>
                </a:solidFill>
              </a:rPr>
              <a:t>appropriate</a:t>
            </a:r>
            <a:r>
              <a:rPr lang="en-US" altLang="zh-CN" sz="2200" b="1" dirty="0"/>
              <a:t> GPU for stencil computation,</a:t>
            </a:r>
            <a:r>
              <a:rPr lang="zh-CN" altLang="en-US" sz="2200" b="1" dirty="0"/>
              <a:t> </a:t>
            </a:r>
            <a:r>
              <a:rPr lang="en-US" altLang="zh-CN" sz="2200" b="1" dirty="0"/>
              <a:t>and</a:t>
            </a:r>
            <a:r>
              <a:rPr lang="zh-CN" altLang="en-US" sz="2200" b="1" dirty="0"/>
              <a:t> </a:t>
            </a:r>
            <a:r>
              <a:rPr lang="en-US" altLang="zh-CN" sz="2200" b="1" dirty="0"/>
              <a:t>thus it is necessary to know the performance </a:t>
            </a:r>
            <a:r>
              <a:rPr lang="en-US" altLang="zh-CN" sz="2200" b="1" dirty="0">
                <a:solidFill>
                  <a:srgbClr val="443BFF"/>
                </a:solidFill>
              </a:rPr>
              <a:t>in advance </a:t>
            </a:r>
            <a:r>
              <a:rPr lang="en-US" altLang="zh-CN" sz="2200" b="1" dirty="0"/>
              <a:t>before</a:t>
            </a:r>
            <a:r>
              <a:rPr lang="en-US" altLang="zh-CN" sz="2200" b="1" dirty="0">
                <a:solidFill>
                  <a:srgbClr val="443BFF"/>
                </a:solidFill>
              </a:rPr>
              <a:t> purchasing </a:t>
            </a:r>
            <a:r>
              <a:rPr lang="en-US" altLang="zh-CN" sz="2200" b="1" dirty="0"/>
              <a:t>GPUs.</a:t>
            </a:r>
          </a:p>
        </p:txBody>
      </p:sp>
      <p:pic>
        <p:nvPicPr>
          <p:cNvPr id="5" name="图片 4">
            <a:extLst>
              <a:ext uri="{FF2B5EF4-FFF2-40B4-BE49-F238E27FC236}">
                <a16:creationId xmlns:a16="http://schemas.microsoft.com/office/drawing/2014/main" id="{D57B13F0-535F-4A96-B348-E0D79DD836CC}"/>
              </a:ext>
            </a:extLst>
          </p:cNvPr>
          <p:cNvPicPr>
            <a:picLocks noChangeAspect="1"/>
          </p:cNvPicPr>
          <p:nvPr/>
        </p:nvPicPr>
        <p:blipFill>
          <a:blip r:embed="rId4"/>
          <a:stretch>
            <a:fillRect/>
          </a:stretch>
        </p:blipFill>
        <p:spPr>
          <a:xfrm>
            <a:off x="213802" y="1309011"/>
            <a:ext cx="8210394" cy="3872590"/>
          </a:xfrm>
          <a:prstGeom prst="rect">
            <a:avLst/>
          </a:prstGeom>
          <a:effectLst>
            <a:outerShdw blurRad="50800" dist="38100" dir="8100000" algn="tr" rotWithShape="0">
              <a:prstClr val="black">
                <a:alpha val="40000"/>
              </a:prstClr>
            </a:outerShdw>
          </a:effectLst>
        </p:spPr>
      </p:pic>
      <p:sp>
        <p:nvSpPr>
          <p:cNvPr id="10" name="椭圆 9">
            <a:extLst>
              <a:ext uri="{FF2B5EF4-FFF2-40B4-BE49-F238E27FC236}">
                <a16:creationId xmlns:a16="http://schemas.microsoft.com/office/drawing/2014/main" id="{438D5B90-1E48-47E1-8EE1-5E264385C01E}"/>
              </a:ext>
            </a:extLst>
          </p:cNvPr>
          <p:cNvSpPr/>
          <p:nvPr/>
        </p:nvSpPr>
        <p:spPr bwMode="auto">
          <a:xfrm>
            <a:off x="6329414" y="1744718"/>
            <a:ext cx="1155032" cy="609600"/>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custDataLst>
      <p:tags r:id="rId1"/>
    </p:custDataLst>
    <p:extLst>
      <p:ext uri="{BB962C8B-B14F-4D97-AF65-F5344CB8AC3E}">
        <p14:creationId xmlns:p14="http://schemas.microsoft.com/office/powerpoint/2010/main" val="42624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Stencil Computation &amp;</a:t>
            </a:r>
            <a:r>
              <a:rPr lang="zh-CN" altLang="en-US" sz="2400" dirty="0">
                <a:ea typeface="Tahoma" panose="020B0604030504040204" pitchFamily="34" charset="0"/>
              </a:rPr>
              <a:t> </a:t>
            </a:r>
            <a:r>
              <a:rPr lang="en-US" altLang="zh-CN" sz="2400" dirty="0">
                <a:ea typeface="Tahoma" panose="020B0604030504040204" pitchFamily="34" charset="0"/>
              </a:rPr>
              <a:t>Optimization</a:t>
            </a:r>
          </a:p>
          <a:p>
            <a:pPr lvl="1"/>
            <a:r>
              <a:rPr lang="en-US" altLang="zh-CN" sz="2400" dirty="0">
                <a:ea typeface="Tahoma" panose="020B0604030504040204" pitchFamily="34" charset="0"/>
              </a:rPr>
              <a:t>Stencil Auto-tuning Mechanisms</a:t>
            </a:r>
          </a:p>
          <a:p>
            <a:pPr lvl="1"/>
            <a:r>
              <a:rPr lang="en-US" altLang="zh-CN" sz="2400" dirty="0">
                <a:ea typeface="Tahoma" panose="020B0604030504040204" pitchFamily="34" charset="0"/>
              </a:rPr>
              <a:t>Observations on Stencil Optimizations</a:t>
            </a:r>
          </a:p>
          <a:p>
            <a:r>
              <a:rPr lang="en-US" altLang="zh-CN" sz="2800" dirty="0">
                <a:solidFill>
                  <a:srgbClr val="443BFF"/>
                </a:solidFill>
                <a:ea typeface="Tahoma" panose="020B0604030504040204" pitchFamily="34" charset="0"/>
              </a:rPr>
              <a:t>Design &amp; Methods</a:t>
            </a:r>
          </a:p>
          <a:p>
            <a:pPr lvl="1"/>
            <a:r>
              <a:rPr lang="en-US" altLang="zh-CN" sz="2400" dirty="0">
                <a:solidFill>
                  <a:srgbClr val="443BFF"/>
                </a:solidFill>
                <a:ea typeface="Tahoma" panose="020B0604030504040204" pitchFamily="34" charset="0"/>
              </a:rPr>
              <a:t>Random Stencil Generator &amp; Stencil Representation</a:t>
            </a:r>
          </a:p>
          <a:p>
            <a:pPr lvl="1"/>
            <a:r>
              <a:rPr lang="en-US" altLang="zh-CN" sz="2400" dirty="0">
                <a:solidFill>
                  <a:srgbClr val="443BFF"/>
                </a:solidFill>
                <a:ea typeface="Tahoma" panose="020B0604030504040204" pitchFamily="34" charset="0"/>
              </a:rPr>
              <a:t>Optimization Selection &amp; Performance Prediction</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310336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Design Overview</a:t>
            </a:r>
            <a:endParaRPr lang="en-US" dirty="0"/>
          </a:p>
        </p:txBody>
      </p:sp>
      <p:pic>
        <p:nvPicPr>
          <p:cNvPr id="7" name="图片 6">
            <a:extLst>
              <a:ext uri="{FF2B5EF4-FFF2-40B4-BE49-F238E27FC236}">
                <a16:creationId xmlns:a16="http://schemas.microsoft.com/office/drawing/2014/main" id="{AE33007A-91B3-C353-ADE2-4F59E14A6F6D}"/>
              </a:ext>
            </a:extLst>
          </p:cNvPr>
          <p:cNvPicPr>
            <a:picLocks noChangeAspect="1"/>
          </p:cNvPicPr>
          <p:nvPr/>
        </p:nvPicPr>
        <p:blipFill>
          <a:blip r:embed="rId4"/>
          <a:stretch>
            <a:fillRect/>
          </a:stretch>
        </p:blipFill>
        <p:spPr>
          <a:xfrm>
            <a:off x="49162" y="1177758"/>
            <a:ext cx="12103510" cy="2118897"/>
          </a:xfrm>
          <a:prstGeom prst="rect">
            <a:avLst/>
          </a:prstGeom>
          <a:effectLst>
            <a:outerShdw blurRad="50800" dist="38100" dir="5400000" algn="t" rotWithShape="0">
              <a:prstClr val="black">
                <a:alpha val="40000"/>
              </a:prstClr>
            </a:outerShdw>
          </a:effectLst>
        </p:spPr>
      </p:pic>
      <p:sp>
        <p:nvSpPr>
          <p:cNvPr id="13" name="文本框 12">
            <a:extLst>
              <a:ext uri="{FF2B5EF4-FFF2-40B4-BE49-F238E27FC236}">
                <a16:creationId xmlns:a16="http://schemas.microsoft.com/office/drawing/2014/main" id="{E2E5A168-6366-9424-ED92-9FA44D938D0D}"/>
              </a:ext>
            </a:extLst>
          </p:cNvPr>
          <p:cNvSpPr txBox="1"/>
          <p:nvPr/>
        </p:nvSpPr>
        <p:spPr>
          <a:xfrm>
            <a:off x="368925" y="3469629"/>
            <a:ext cx="9104734" cy="461665"/>
          </a:xfrm>
          <a:prstGeom prst="rect">
            <a:avLst/>
          </a:prstGeom>
          <a:noFill/>
        </p:spPr>
        <p:txBody>
          <a:bodyPr wrap="square">
            <a:spAutoFit/>
          </a:bodyPr>
          <a:lstStyle/>
          <a:p>
            <a:r>
              <a:rPr lang="en-US" altLang="zh-CN" sz="2400" b="1" dirty="0">
                <a:ea typeface="Tahoma" panose="020B0604030504040204" pitchFamily="34" charset="0"/>
              </a:rPr>
              <a:t>The </a:t>
            </a:r>
            <a:r>
              <a:rPr lang="en-US" altLang="zh-CN" sz="2400" b="1" i="1" dirty="0" err="1">
                <a:ea typeface="Tahoma" panose="020B0604030504040204" pitchFamily="34" charset="0"/>
              </a:rPr>
              <a:t>StencilMART</a:t>
            </a:r>
            <a:r>
              <a:rPr lang="en-US" altLang="zh-CN" sz="2400" b="1" i="1" dirty="0">
                <a:ea typeface="Tahoma" panose="020B0604030504040204" pitchFamily="34" charset="0"/>
              </a:rPr>
              <a:t> </a:t>
            </a:r>
            <a:r>
              <a:rPr lang="en-US" altLang="zh-CN" sz="2400" b="1" dirty="0">
                <a:ea typeface="Tahoma" panose="020B0604030504040204" pitchFamily="34" charset="0"/>
              </a:rPr>
              <a:t>consists of four important components:</a:t>
            </a:r>
            <a:endParaRPr lang="zh-CN" altLang="en-US" sz="2400" b="1" dirty="0"/>
          </a:p>
        </p:txBody>
      </p:sp>
      <p:sp>
        <p:nvSpPr>
          <p:cNvPr id="17" name="Content Placeholder 2">
            <a:extLst>
              <a:ext uri="{FF2B5EF4-FFF2-40B4-BE49-F238E27FC236}">
                <a16:creationId xmlns:a16="http://schemas.microsoft.com/office/drawing/2014/main" id="{1A2D5E46-874C-D72C-0610-4CECC8451918}"/>
              </a:ext>
            </a:extLst>
          </p:cNvPr>
          <p:cNvSpPr>
            <a:spLocks noGrp="1"/>
          </p:cNvSpPr>
          <p:nvPr>
            <p:ph idx="1"/>
          </p:nvPr>
        </p:nvSpPr>
        <p:spPr>
          <a:xfrm>
            <a:off x="140298" y="3963649"/>
            <a:ext cx="11933711" cy="1425078"/>
          </a:xfrm>
        </p:spPr>
        <p:txBody>
          <a:bodyPr/>
          <a:lstStyle/>
          <a:p>
            <a:r>
              <a:rPr lang="zh-CN" altLang="en-US" sz="2000" b="1" dirty="0">
                <a:ea typeface="Tahoma" panose="020B0604030504040204" pitchFamily="34" charset="0"/>
              </a:rPr>
              <a:t>① </a:t>
            </a:r>
            <a:r>
              <a:rPr lang="en-US" altLang="zh-CN" sz="2000" b="1" dirty="0">
                <a:ea typeface="Tahoma" panose="020B0604030504040204" pitchFamily="34" charset="0"/>
              </a:rPr>
              <a:t>Random stencil generator: </a:t>
            </a:r>
            <a:r>
              <a:rPr lang="en-US" altLang="zh-CN" sz="2000" dirty="0">
                <a:ea typeface="Tahoma" panose="020B0604030504040204" pitchFamily="34" charset="0"/>
              </a:rPr>
              <a:t>outputs a variety of </a:t>
            </a:r>
            <a:r>
              <a:rPr lang="en-US" altLang="zh-CN" sz="2000" dirty="0">
                <a:solidFill>
                  <a:srgbClr val="443BFF"/>
                </a:solidFill>
                <a:ea typeface="Tahoma" panose="020B0604030504040204" pitchFamily="34" charset="0"/>
              </a:rPr>
              <a:t>stencil programs </a:t>
            </a:r>
            <a:r>
              <a:rPr lang="en-US" altLang="zh-CN" sz="2000" dirty="0">
                <a:ea typeface="Tahoma" panose="020B0604030504040204" pitchFamily="34" charset="0"/>
              </a:rPr>
              <a:t>for training data collection</a:t>
            </a:r>
          </a:p>
          <a:p>
            <a:r>
              <a:rPr lang="zh-CN" altLang="en-US" sz="2000" b="1" dirty="0">
                <a:ea typeface="Tahoma" panose="020B0604030504040204" pitchFamily="34" charset="0"/>
              </a:rPr>
              <a:t>② </a:t>
            </a:r>
            <a:r>
              <a:rPr lang="en-US" altLang="zh-CN" sz="2000" b="1" dirty="0">
                <a:ea typeface="Tahoma" panose="020B0604030504040204" pitchFamily="34" charset="0"/>
              </a:rPr>
              <a:t>Stencil representation: </a:t>
            </a:r>
            <a:r>
              <a:rPr lang="en-US" altLang="zh-CN" sz="2000" dirty="0">
                <a:ea typeface="Tahoma" panose="020B0604030504040204" pitchFamily="34" charset="0"/>
              </a:rPr>
              <a:t>transforms the</a:t>
            </a:r>
            <a:r>
              <a:rPr lang="en-US" altLang="zh-CN" sz="2000" dirty="0">
                <a:solidFill>
                  <a:srgbClr val="443BFF"/>
                </a:solidFill>
                <a:ea typeface="Tahoma" panose="020B0604030504040204" pitchFamily="34" charset="0"/>
              </a:rPr>
              <a:t> patterns </a:t>
            </a:r>
            <a:r>
              <a:rPr lang="en-US" altLang="zh-CN" sz="2000" dirty="0">
                <a:ea typeface="Tahoma" panose="020B0604030504040204" pitchFamily="34" charset="0"/>
              </a:rPr>
              <a:t>into assigned tensors and neighboring features</a:t>
            </a:r>
          </a:p>
          <a:p>
            <a:r>
              <a:rPr lang="en-US" altLang="zh-CN" sz="2000" b="1" dirty="0">
                <a:ea typeface="Tahoma" panose="020B0604030504040204" pitchFamily="34" charset="0"/>
              </a:rPr>
              <a:t>Machine-learning based </a:t>
            </a:r>
            <a:r>
              <a:rPr lang="zh-CN" altLang="en-US" sz="2000" b="1" dirty="0">
                <a:ea typeface="Tahoma" panose="020B0604030504040204" pitchFamily="34" charset="0"/>
              </a:rPr>
              <a:t>③ </a:t>
            </a:r>
            <a:r>
              <a:rPr lang="en-US" altLang="zh-CN" sz="2000" b="1" dirty="0">
                <a:ea typeface="Tahoma" panose="020B0604030504040204" pitchFamily="34" charset="0"/>
              </a:rPr>
              <a:t>classification mechanisms &amp; </a:t>
            </a:r>
            <a:r>
              <a:rPr lang="zh-CN" altLang="en-US" sz="2000" b="1" dirty="0">
                <a:ea typeface="Tahoma" panose="020B0604030504040204" pitchFamily="34" charset="0"/>
              </a:rPr>
              <a:t>④ </a:t>
            </a:r>
            <a:r>
              <a:rPr lang="en-US" altLang="zh-CN" sz="2000" b="1" dirty="0">
                <a:ea typeface="Tahoma" panose="020B0604030504040204" pitchFamily="34" charset="0"/>
              </a:rPr>
              <a:t>regression mechanisms: </a:t>
            </a:r>
            <a:r>
              <a:rPr lang="en-US" altLang="zh-CN" sz="2000" dirty="0">
                <a:ea typeface="Tahoma" panose="020B0604030504040204" pitchFamily="34" charset="0"/>
              </a:rPr>
              <a:t>determine the </a:t>
            </a:r>
            <a:r>
              <a:rPr lang="en-US" altLang="zh-CN" sz="2000" dirty="0">
                <a:solidFill>
                  <a:srgbClr val="443BFF"/>
                </a:solidFill>
                <a:ea typeface="Tahoma" panose="020B0604030504040204" pitchFamily="34" charset="0"/>
              </a:rPr>
              <a:t>best OC </a:t>
            </a:r>
            <a:r>
              <a:rPr lang="en-US" altLang="zh-CN" sz="2000" dirty="0">
                <a:ea typeface="Tahoma" panose="020B0604030504040204" pitchFamily="34" charset="0"/>
              </a:rPr>
              <a:t>&amp; predict the </a:t>
            </a:r>
            <a:r>
              <a:rPr lang="en-US" altLang="zh-CN" sz="2000" dirty="0">
                <a:solidFill>
                  <a:srgbClr val="443BFF"/>
                </a:solidFill>
                <a:ea typeface="Tahoma" panose="020B0604030504040204" pitchFamily="34" charset="0"/>
              </a:rPr>
              <a:t>cross-architecture performance</a:t>
            </a:r>
          </a:p>
        </p:txBody>
      </p:sp>
      <p:sp>
        <p:nvSpPr>
          <p:cNvPr id="18" name="文本框 17">
            <a:extLst>
              <a:ext uri="{FF2B5EF4-FFF2-40B4-BE49-F238E27FC236}">
                <a16:creationId xmlns:a16="http://schemas.microsoft.com/office/drawing/2014/main" id="{037447B6-0BCC-EE00-599F-6AA3C5A5C5D9}"/>
              </a:ext>
            </a:extLst>
          </p:cNvPr>
          <p:cNvSpPr txBox="1"/>
          <p:nvPr/>
        </p:nvSpPr>
        <p:spPr>
          <a:xfrm>
            <a:off x="192848" y="5628960"/>
            <a:ext cx="11838723"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a:t>
            </a:r>
            <a:r>
              <a:rPr lang="en-US" altLang="zh-CN" sz="2200" b="1" dirty="0">
                <a:solidFill>
                  <a:srgbClr val="443BFF"/>
                </a:solidFill>
              </a:rPr>
              <a:t> </a:t>
            </a:r>
            <a:r>
              <a:rPr lang="en-US" altLang="zh-CN" sz="2200" b="1" dirty="0" err="1">
                <a:solidFill>
                  <a:srgbClr val="443BFF"/>
                </a:solidFill>
              </a:rPr>
              <a:t>StencilMART</a:t>
            </a:r>
            <a:r>
              <a:rPr lang="en-US" altLang="zh-CN" sz="2200" b="1" dirty="0">
                <a:solidFill>
                  <a:srgbClr val="443BFF"/>
                </a:solidFill>
              </a:rPr>
              <a:t> </a:t>
            </a:r>
            <a:r>
              <a:rPr lang="en-US" altLang="zh-CN" sz="2200" b="1" dirty="0"/>
              <a:t>implements various mechanisms based on both </a:t>
            </a:r>
            <a:r>
              <a:rPr lang="en-US" altLang="zh-CN" sz="2200" b="1" dirty="0">
                <a:solidFill>
                  <a:srgbClr val="443BFF"/>
                </a:solidFill>
              </a:rPr>
              <a:t>machine learning</a:t>
            </a:r>
            <a:r>
              <a:rPr lang="en-US" altLang="zh-CN" sz="2200" b="1" dirty="0"/>
              <a:t> (e.g., </a:t>
            </a:r>
            <a:r>
              <a:rPr lang="en-US" altLang="zh-CN" sz="2200" b="1" i="1" dirty="0"/>
              <a:t>GBDT</a:t>
            </a:r>
            <a:r>
              <a:rPr lang="en-US" altLang="zh-CN" sz="2200" b="1" dirty="0"/>
              <a:t>) and </a:t>
            </a:r>
            <a:r>
              <a:rPr lang="en-US" altLang="zh-CN" sz="2200" b="1" dirty="0">
                <a:solidFill>
                  <a:srgbClr val="443BFF"/>
                </a:solidFill>
              </a:rPr>
              <a:t>deep learning </a:t>
            </a:r>
            <a:r>
              <a:rPr lang="en-US" altLang="zh-CN" sz="2200" b="1" dirty="0"/>
              <a:t>(e.g., </a:t>
            </a:r>
            <a:r>
              <a:rPr lang="en-US" altLang="zh-CN" sz="2200" b="1" i="1" dirty="0" err="1"/>
              <a:t>ConvMLP</a:t>
            </a:r>
            <a:r>
              <a:rPr lang="en-US" altLang="zh-CN" sz="2200" b="1" i="1" dirty="0"/>
              <a:t>)</a:t>
            </a:r>
            <a:r>
              <a:rPr lang="en-US" altLang="zh-CN" sz="2200" b="1" dirty="0"/>
              <a:t> methods</a:t>
            </a:r>
            <a:r>
              <a:rPr lang="zh-CN" altLang="en-US" sz="2200" b="1" dirty="0"/>
              <a:t> </a:t>
            </a:r>
            <a:r>
              <a:rPr lang="en-US" altLang="zh-CN" sz="2200" b="1" dirty="0"/>
              <a:t>for different needs. </a:t>
            </a:r>
          </a:p>
        </p:txBody>
      </p:sp>
      <p:sp>
        <p:nvSpPr>
          <p:cNvPr id="20" name="矩形 19">
            <a:extLst>
              <a:ext uri="{FF2B5EF4-FFF2-40B4-BE49-F238E27FC236}">
                <a16:creationId xmlns:a16="http://schemas.microsoft.com/office/drawing/2014/main" id="{2D5E6B88-660A-FD8A-28DF-9707416860DF}"/>
              </a:ext>
            </a:extLst>
          </p:cNvPr>
          <p:cNvSpPr/>
          <p:nvPr/>
        </p:nvSpPr>
        <p:spPr bwMode="auto">
          <a:xfrm>
            <a:off x="49162" y="1777429"/>
            <a:ext cx="1327575" cy="1519226"/>
          </a:xfrm>
          <a:prstGeom prst="rect">
            <a:avLst/>
          </a:prstGeom>
          <a:no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1" name="矩形 20">
            <a:extLst>
              <a:ext uri="{FF2B5EF4-FFF2-40B4-BE49-F238E27FC236}">
                <a16:creationId xmlns:a16="http://schemas.microsoft.com/office/drawing/2014/main" id="{89724C6F-B0E3-5BAF-B389-E936848DA6F7}"/>
              </a:ext>
            </a:extLst>
          </p:cNvPr>
          <p:cNvSpPr/>
          <p:nvPr/>
        </p:nvSpPr>
        <p:spPr bwMode="auto">
          <a:xfrm>
            <a:off x="1763234" y="1141431"/>
            <a:ext cx="2223139" cy="1445984"/>
          </a:xfrm>
          <a:prstGeom prst="rect">
            <a:avLst/>
          </a:prstGeom>
          <a:no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2" name="矩形 21">
            <a:extLst>
              <a:ext uri="{FF2B5EF4-FFF2-40B4-BE49-F238E27FC236}">
                <a16:creationId xmlns:a16="http://schemas.microsoft.com/office/drawing/2014/main" id="{3DD52DDB-2A10-F7CF-B63F-ECD53490AE37}"/>
              </a:ext>
            </a:extLst>
          </p:cNvPr>
          <p:cNvSpPr/>
          <p:nvPr/>
        </p:nvSpPr>
        <p:spPr bwMode="auto">
          <a:xfrm>
            <a:off x="5846383" y="1141432"/>
            <a:ext cx="2223139" cy="635997"/>
          </a:xfrm>
          <a:prstGeom prst="rect">
            <a:avLst/>
          </a:prstGeom>
          <a:no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 name="文本框 2">
            <a:extLst>
              <a:ext uri="{FF2B5EF4-FFF2-40B4-BE49-F238E27FC236}">
                <a16:creationId xmlns:a16="http://schemas.microsoft.com/office/drawing/2014/main" id="{6522B04C-8A03-46B2-DC14-DC2112EFD352}"/>
              </a:ext>
            </a:extLst>
          </p:cNvPr>
          <p:cNvSpPr txBox="1"/>
          <p:nvPr/>
        </p:nvSpPr>
        <p:spPr>
          <a:xfrm>
            <a:off x="1101432" y="2308773"/>
            <a:ext cx="294969" cy="338554"/>
          </a:xfrm>
          <a:prstGeom prst="rect">
            <a:avLst/>
          </a:prstGeom>
          <a:noFill/>
        </p:spPr>
        <p:txBody>
          <a:bodyPr wrap="square" rtlCol="0">
            <a:spAutoFit/>
          </a:bodyPr>
          <a:lstStyle/>
          <a:p>
            <a:pPr algn="ctr"/>
            <a:r>
              <a:rPr lang="zh-CN" altLang="en-US" sz="1600" b="1" dirty="0">
                <a:solidFill>
                  <a:srgbClr val="00B050"/>
                </a:solidFill>
                <a:latin typeface="Tempus Sans ITC" panose="04020404030D07020202" pitchFamily="82" charset="0"/>
                <a:cs typeface="Times New Roman" panose="02020603050405020304" pitchFamily="18" charset="0"/>
              </a:rPr>
              <a:t>①</a:t>
            </a:r>
          </a:p>
        </p:txBody>
      </p:sp>
      <p:sp>
        <p:nvSpPr>
          <p:cNvPr id="11" name="文本框 10">
            <a:extLst>
              <a:ext uri="{FF2B5EF4-FFF2-40B4-BE49-F238E27FC236}">
                <a16:creationId xmlns:a16="http://schemas.microsoft.com/office/drawing/2014/main" id="{08EF46B9-07DC-4F1B-DA7E-B498204396F6}"/>
              </a:ext>
            </a:extLst>
          </p:cNvPr>
          <p:cNvSpPr txBox="1"/>
          <p:nvPr/>
        </p:nvSpPr>
        <p:spPr>
          <a:xfrm>
            <a:off x="3673478" y="1747933"/>
            <a:ext cx="294969" cy="338554"/>
          </a:xfrm>
          <a:prstGeom prst="rect">
            <a:avLst/>
          </a:prstGeom>
          <a:noFill/>
        </p:spPr>
        <p:txBody>
          <a:bodyPr wrap="square" rtlCol="0">
            <a:spAutoFit/>
          </a:bodyPr>
          <a:lstStyle/>
          <a:p>
            <a:pPr algn="ctr"/>
            <a:r>
              <a:rPr lang="zh-CN" altLang="en-US" sz="1600" b="1" dirty="0">
                <a:solidFill>
                  <a:srgbClr val="00B050"/>
                </a:solidFill>
                <a:latin typeface="Tempus Sans ITC" panose="04020404030D07020202" pitchFamily="82" charset="0"/>
                <a:cs typeface="Times New Roman" panose="02020603050405020304" pitchFamily="18" charset="0"/>
              </a:rPr>
              <a:t>②</a:t>
            </a:r>
          </a:p>
        </p:txBody>
      </p:sp>
      <p:sp>
        <p:nvSpPr>
          <p:cNvPr id="12" name="文本框 11">
            <a:extLst>
              <a:ext uri="{FF2B5EF4-FFF2-40B4-BE49-F238E27FC236}">
                <a16:creationId xmlns:a16="http://schemas.microsoft.com/office/drawing/2014/main" id="{C0EDC3C2-B797-DCB4-F923-C0099A35687A}"/>
              </a:ext>
            </a:extLst>
          </p:cNvPr>
          <p:cNvSpPr txBox="1"/>
          <p:nvPr/>
        </p:nvSpPr>
        <p:spPr>
          <a:xfrm>
            <a:off x="7789793" y="1503009"/>
            <a:ext cx="294969" cy="338554"/>
          </a:xfrm>
          <a:prstGeom prst="rect">
            <a:avLst/>
          </a:prstGeom>
          <a:noFill/>
        </p:spPr>
        <p:txBody>
          <a:bodyPr wrap="square" rtlCol="0">
            <a:spAutoFit/>
          </a:bodyPr>
          <a:lstStyle/>
          <a:p>
            <a:pPr algn="ctr"/>
            <a:r>
              <a:rPr lang="zh-CN" altLang="en-US" sz="1600" b="1" dirty="0">
                <a:solidFill>
                  <a:srgbClr val="00B050"/>
                </a:solidFill>
                <a:latin typeface="Tempus Sans ITC" panose="04020404030D07020202" pitchFamily="82" charset="0"/>
                <a:cs typeface="Times New Roman" panose="02020603050405020304" pitchFamily="18" charset="0"/>
              </a:rPr>
              <a:t>③</a:t>
            </a:r>
          </a:p>
        </p:txBody>
      </p:sp>
      <p:sp>
        <p:nvSpPr>
          <p:cNvPr id="16" name="矩形 15">
            <a:extLst>
              <a:ext uri="{FF2B5EF4-FFF2-40B4-BE49-F238E27FC236}">
                <a16:creationId xmlns:a16="http://schemas.microsoft.com/office/drawing/2014/main" id="{0CF3A529-B779-27C7-8801-D44EE921F1CB}"/>
              </a:ext>
            </a:extLst>
          </p:cNvPr>
          <p:cNvSpPr/>
          <p:nvPr/>
        </p:nvSpPr>
        <p:spPr bwMode="auto">
          <a:xfrm>
            <a:off x="5846383" y="2668170"/>
            <a:ext cx="2223139" cy="635997"/>
          </a:xfrm>
          <a:prstGeom prst="rect">
            <a:avLst/>
          </a:prstGeom>
          <a:noFill/>
          <a:ln w="254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9" name="文本框 18">
            <a:extLst>
              <a:ext uri="{FF2B5EF4-FFF2-40B4-BE49-F238E27FC236}">
                <a16:creationId xmlns:a16="http://schemas.microsoft.com/office/drawing/2014/main" id="{61F3DAAA-FC7A-35D5-92FD-73FDFCE42B14}"/>
              </a:ext>
            </a:extLst>
          </p:cNvPr>
          <p:cNvSpPr txBox="1"/>
          <p:nvPr/>
        </p:nvSpPr>
        <p:spPr>
          <a:xfrm>
            <a:off x="7789793" y="2626797"/>
            <a:ext cx="294969" cy="338554"/>
          </a:xfrm>
          <a:prstGeom prst="rect">
            <a:avLst/>
          </a:prstGeom>
          <a:noFill/>
        </p:spPr>
        <p:txBody>
          <a:bodyPr wrap="square" rtlCol="0">
            <a:spAutoFit/>
          </a:bodyPr>
          <a:lstStyle/>
          <a:p>
            <a:pPr algn="ctr"/>
            <a:r>
              <a:rPr lang="zh-CN" altLang="en-US" sz="1600" b="1" dirty="0">
                <a:solidFill>
                  <a:srgbClr val="00B050"/>
                </a:solidFill>
                <a:latin typeface="Tempus Sans ITC" panose="04020404030D07020202" pitchFamily="82" charset="0"/>
                <a:cs typeface="Times New Roman" panose="02020603050405020304" pitchFamily="18" charset="0"/>
              </a:rPr>
              <a:t>④</a:t>
            </a:r>
          </a:p>
        </p:txBody>
      </p:sp>
    </p:spTree>
    <p:custDataLst>
      <p:tags r:id="rId1"/>
    </p:custDataLst>
    <p:extLst>
      <p:ext uri="{BB962C8B-B14F-4D97-AF65-F5344CB8AC3E}">
        <p14:creationId xmlns:p14="http://schemas.microsoft.com/office/powerpoint/2010/main" val="422236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xEl>
                                              <p:pRg st="0" end="0"/>
                                            </p:txEl>
                                          </p:spTgt>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0" grpId="1" animBg="1"/>
      <p:bldP spid="21" grpId="0" animBg="1"/>
      <p:bldP spid="21" grpId="1" animBg="1"/>
      <p:bldP spid="22" grpId="0" animBg="1"/>
      <p:bldP spid="22"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Random Stencil Generation</a:t>
            </a:r>
            <a:endParaRPr lang="en-US" dirty="0"/>
          </a:p>
        </p:txBody>
      </p:sp>
      <p:grpSp>
        <p:nvGrpSpPr>
          <p:cNvPr id="5" name="组合 4">
            <a:extLst>
              <a:ext uri="{FF2B5EF4-FFF2-40B4-BE49-F238E27FC236}">
                <a16:creationId xmlns:a16="http://schemas.microsoft.com/office/drawing/2014/main" id="{959DDFEC-D3FB-1B79-69BB-85588D365E2F}"/>
              </a:ext>
            </a:extLst>
          </p:cNvPr>
          <p:cNvGrpSpPr/>
          <p:nvPr/>
        </p:nvGrpSpPr>
        <p:grpSpPr>
          <a:xfrm>
            <a:off x="267867" y="1630187"/>
            <a:ext cx="1620000" cy="1652280"/>
            <a:chOff x="383367" y="2626013"/>
            <a:chExt cx="1620000" cy="1652280"/>
          </a:xfrm>
        </p:grpSpPr>
        <p:sp>
          <p:nvSpPr>
            <p:cNvPr id="12" name="矩形 11">
              <a:extLst>
                <a:ext uri="{FF2B5EF4-FFF2-40B4-BE49-F238E27FC236}">
                  <a16:creationId xmlns:a16="http://schemas.microsoft.com/office/drawing/2014/main" id="{E2F3759E-2FED-9198-2367-2701E3C15383}"/>
                </a:ext>
              </a:extLst>
            </p:cNvPr>
            <p:cNvSpPr/>
            <p:nvPr/>
          </p:nvSpPr>
          <p:spPr bwMode="auto">
            <a:xfrm>
              <a:off x="383367"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id="{AE60CDB4-FC21-A769-E205-62809328BCDD}"/>
                </a:ext>
              </a:extLst>
            </p:cNvPr>
            <p:cNvSpPr/>
            <p:nvPr/>
          </p:nvSpPr>
          <p:spPr bwMode="auto">
            <a:xfrm>
              <a:off x="564491"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id="{69EA998B-27B4-6A04-F6E5-FF77C0DA3D0A}"/>
                </a:ext>
              </a:extLst>
            </p:cNvPr>
            <p:cNvSpPr/>
            <p:nvPr/>
          </p:nvSpPr>
          <p:spPr bwMode="auto">
            <a:xfrm>
              <a:off x="744491"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id="{DEA41052-FD99-9D7B-E197-7689482B53CF}"/>
                </a:ext>
              </a:extLst>
            </p:cNvPr>
            <p:cNvSpPr/>
            <p:nvPr/>
          </p:nvSpPr>
          <p:spPr bwMode="auto">
            <a:xfrm>
              <a:off x="924491" y="281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id="{FAC66AA0-4D5B-3E5B-1131-4BC5C7B4E197}"/>
                </a:ext>
              </a:extLst>
            </p:cNvPr>
            <p:cNvSpPr/>
            <p:nvPr/>
          </p:nvSpPr>
          <p:spPr bwMode="auto">
            <a:xfrm>
              <a:off x="383367"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 name="矩形 22">
              <a:extLst>
                <a:ext uri="{FF2B5EF4-FFF2-40B4-BE49-F238E27FC236}">
                  <a16:creationId xmlns:a16="http://schemas.microsoft.com/office/drawing/2014/main" id="{BD983C73-E84D-DAF2-801A-BF60E7D6835E}"/>
                </a:ext>
              </a:extLst>
            </p:cNvPr>
            <p:cNvSpPr/>
            <p:nvPr/>
          </p:nvSpPr>
          <p:spPr bwMode="auto">
            <a:xfrm>
              <a:off x="564491"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 name="矩形 23">
              <a:extLst>
                <a:ext uri="{FF2B5EF4-FFF2-40B4-BE49-F238E27FC236}">
                  <a16:creationId xmlns:a16="http://schemas.microsoft.com/office/drawing/2014/main" id="{003364D8-F3BC-5465-C315-F92AB4E1BFAD}"/>
                </a:ext>
              </a:extLst>
            </p:cNvPr>
            <p:cNvSpPr/>
            <p:nvPr/>
          </p:nvSpPr>
          <p:spPr bwMode="auto">
            <a:xfrm>
              <a:off x="744491"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 name="矩形 24">
              <a:extLst>
                <a:ext uri="{FF2B5EF4-FFF2-40B4-BE49-F238E27FC236}">
                  <a16:creationId xmlns:a16="http://schemas.microsoft.com/office/drawing/2014/main" id="{E6E29A83-0CC5-9066-FFE5-25813964691F}"/>
                </a:ext>
              </a:extLst>
            </p:cNvPr>
            <p:cNvSpPr/>
            <p:nvPr/>
          </p:nvSpPr>
          <p:spPr bwMode="auto">
            <a:xfrm>
              <a:off x="924491" y="299761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id="{D138EE92-C421-B393-9A54-3AF3EEEA6C04}"/>
                </a:ext>
              </a:extLst>
            </p:cNvPr>
            <p:cNvSpPr/>
            <p:nvPr/>
          </p:nvSpPr>
          <p:spPr bwMode="auto">
            <a:xfrm>
              <a:off x="1103367"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 name="矩形 26">
              <a:extLst>
                <a:ext uri="{FF2B5EF4-FFF2-40B4-BE49-F238E27FC236}">
                  <a16:creationId xmlns:a16="http://schemas.microsoft.com/office/drawing/2014/main" id="{E1D96FB6-DB84-2F38-DF70-EFC9881B3465}"/>
                </a:ext>
              </a:extLst>
            </p:cNvPr>
            <p:cNvSpPr/>
            <p:nvPr/>
          </p:nvSpPr>
          <p:spPr bwMode="auto">
            <a:xfrm>
              <a:off x="1284491"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 name="矩形 27">
              <a:extLst>
                <a:ext uri="{FF2B5EF4-FFF2-40B4-BE49-F238E27FC236}">
                  <a16:creationId xmlns:a16="http://schemas.microsoft.com/office/drawing/2014/main" id="{55AA7AB3-CFF3-FEE4-A55A-E9AB55C9B214}"/>
                </a:ext>
              </a:extLst>
            </p:cNvPr>
            <p:cNvSpPr/>
            <p:nvPr/>
          </p:nvSpPr>
          <p:spPr bwMode="auto">
            <a:xfrm>
              <a:off x="1464491"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 name="矩形 28">
              <a:extLst>
                <a:ext uri="{FF2B5EF4-FFF2-40B4-BE49-F238E27FC236}">
                  <a16:creationId xmlns:a16="http://schemas.microsoft.com/office/drawing/2014/main" id="{C99C74E5-EBD2-DB3F-EDB6-A9D32263A105}"/>
                </a:ext>
              </a:extLst>
            </p:cNvPr>
            <p:cNvSpPr/>
            <p:nvPr/>
          </p:nvSpPr>
          <p:spPr bwMode="auto">
            <a:xfrm>
              <a:off x="1644491" y="281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 name="矩形 29">
              <a:extLst>
                <a:ext uri="{FF2B5EF4-FFF2-40B4-BE49-F238E27FC236}">
                  <a16:creationId xmlns:a16="http://schemas.microsoft.com/office/drawing/2014/main" id="{F58419DF-EEF6-79ED-6EAC-2EB0041FD6C1}"/>
                </a:ext>
              </a:extLst>
            </p:cNvPr>
            <p:cNvSpPr/>
            <p:nvPr/>
          </p:nvSpPr>
          <p:spPr bwMode="auto">
            <a:xfrm>
              <a:off x="1103367"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 name="矩形 30">
              <a:extLst>
                <a:ext uri="{FF2B5EF4-FFF2-40B4-BE49-F238E27FC236}">
                  <a16:creationId xmlns:a16="http://schemas.microsoft.com/office/drawing/2014/main" id="{34C2D5D6-A229-8C2E-2EE7-D06978B06B5C}"/>
                </a:ext>
              </a:extLst>
            </p:cNvPr>
            <p:cNvSpPr/>
            <p:nvPr/>
          </p:nvSpPr>
          <p:spPr bwMode="auto">
            <a:xfrm>
              <a:off x="1284491"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 name="矩形 31">
              <a:extLst>
                <a:ext uri="{FF2B5EF4-FFF2-40B4-BE49-F238E27FC236}">
                  <a16:creationId xmlns:a16="http://schemas.microsoft.com/office/drawing/2014/main" id="{E955ABA7-FF4E-A195-170E-8831DA32E751}"/>
                </a:ext>
              </a:extLst>
            </p:cNvPr>
            <p:cNvSpPr/>
            <p:nvPr/>
          </p:nvSpPr>
          <p:spPr bwMode="auto">
            <a:xfrm>
              <a:off x="1464491"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 name="矩形 32">
              <a:extLst>
                <a:ext uri="{FF2B5EF4-FFF2-40B4-BE49-F238E27FC236}">
                  <a16:creationId xmlns:a16="http://schemas.microsoft.com/office/drawing/2014/main" id="{463FAFA3-EC7D-C804-4630-346871150D20}"/>
                </a:ext>
              </a:extLst>
            </p:cNvPr>
            <p:cNvSpPr/>
            <p:nvPr/>
          </p:nvSpPr>
          <p:spPr bwMode="auto">
            <a:xfrm>
              <a:off x="1644491" y="299761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 name="矩形 33">
              <a:extLst>
                <a:ext uri="{FF2B5EF4-FFF2-40B4-BE49-F238E27FC236}">
                  <a16:creationId xmlns:a16="http://schemas.microsoft.com/office/drawing/2014/main" id="{1312692F-92C1-B661-CA8E-1B3FB59D499F}"/>
                </a:ext>
              </a:extLst>
            </p:cNvPr>
            <p:cNvSpPr/>
            <p:nvPr/>
          </p:nvSpPr>
          <p:spPr bwMode="auto">
            <a:xfrm>
              <a:off x="383367"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5" name="矩形 34">
              <a:extLst>
                <a:ext uri="{FF2B5EF4-FFF2-40B4-BE49-F238E27FC236}">
                  <a16:creationId xmlns:a16="http://schemas.microsoft.com/office/drawing/2014/main" id="{E8BEEB89-FC6B-8601-AC24-0FE31F3CB212}"/>
                </a:ext>
              </a:extLst>
            </p:cNvPr>
            <p:cNvSpPr/>
            <p:nvPr/>
          </p:nvSpPr>
          <p:spPr bwMode="auto">
            <a:xfrm>
              <a:off x="564491"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6" name="矩形 35">
              <a:extLst>
                <a:ext uri="{FF2B5EF4-FFF2-40B4-BE49-F238E27FC236}">
                  <a16:creationId xmlns:a16="http://schemas.microsoft.com/office/drawing/2014/main" id="{873A1B74-C1CC-B49E-D053-2C654247D08B}"/>
                </a:ext>
              </a:extLst>
            </p:cNvPr>
            <p:cNvSpPr/>
            <p:nvPr/>
          </p:nvSpPr>
          <p:spPr bwMode="auto">
            <a:xfrm>
              <a:off x="744491"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7" name="矩形 36">
              <a:extLst>
                <a:ext uri="{FF2B5EF4-FFF2-40B4-BE49-F238E27FC236}">
                  <a16:creationId xmlns:a16="http://schemas.microsoft.com/office/drawing/2014/main" id="{898231DB-C630-072F-DECB-ED3F248AB910}"/>
                </a:ext>
              </a:extLst>
            </p:cNvPr>
            <p:cNvSpPr/>
            <p:nvPr/>
          </p:nvSpPr>
          <p:spPr bwMode="auto">
            <a:xfrm>
              <a:off x="924491" y="318540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8" name="矩形 37">
              <a:extLst>
                <a:ext uri="{FF2B5EF4-FFF2-40B4-BE49-F238E27FC236}">
                  <a16:creationId xmlns:a16="http://schemas.microsoft.com/office/drawing/2014/main" id="{567953E9-E655-3F44-D634-4A3219401521}"/>
                </a:ext>
              </a:extLst>
            </p:cNvPr>
            <p:cNvSpPr/>
            <p:nvPr/>
          </p:nvSpPr>
          <p:spPr bwMode="auto">
            <a:xfrm>
              <a:off x="383367"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9" name="矩形 38">
              <a:extLst>
                <a:ext uri="{FF2B5EF4-FFF2-40B4-BE49-F238E27FC236}">
                  <a16:creationId xmlns:a16="http://schemas.microsoft.com/office/drawing/2014/main" id="{FDC2D34C-A530-57A2-A613-23C9E44ED074}"/>
                </a:ext>
              </a:extLst>
            </p:cNvPr>
            <p:cNvSpPr/>
            <p:nvPr/>
          </p:nvSpPr>
          <p:spPr bwMode="auto">
            <a:xfrm>
              <a:off x="564491"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0" name="矩形 39">
              <a:extLst>
                <a:ext uri="{FF2B5EF4-FFF2-40B4-BE49-F238E27FC236}">
                  <a16:creationId xmlns:a16="http://schemas.microsoft.com/office/drawing/2014/main" id="{9CBD4A5E-8F35-C87E-181E-8F4B6DF6A1F9}"/>
                </a:ext>
              </a:extLst>
            </p:cNvPr>
            <p:cNvSpPr/>
            <p:nvPr/>
          </p:nvSpPr>
          <p:spPr bwMode="auto">
            <a:xfrm>
              <a:off x="744491"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1" name="矩形 40">
              <a:extLst>
                <a:ext uri="{FF2B5EF4-FFF2-40B4-BE49-F238E27FC236}">
                  <a16:creationId xmlns:a16="http://schemas.microsoft.com/office/drawing/2014/main" id="{B4D14EB6-E519-1932-A886-9BCA5FF95E05}"/>
                </a:ext>
              </a:extLst>
            </p:cNvPr>
            <p:cNvSpPr/>
            <p:nvPr/>
          </p:nvSpPr>
          <p:spPr bwMode="auto">
            <a:xfrm>
              <a:off x="924491" y="3370449"/>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2" name="矩形 41">
              <a:extLst>
                <a:ext uri="{FF2B5EF4-FFF2-40B4-BE49-F238E27FC236}">
                  <a16:creationId xmlns:a16="http://schemas.microsoft.com/office/drawing/2014/main" id="{5AB30732-A1FB-09E5-D032-A3271475F110}"/>
                </a:ext>
              </a:extLst>
            </p:cNvPr>
            <p:cNvSpPr/>
            <p:nvPr/>
          </p:nvSpPr>
          <p:spPr bwMode="auto">
            <a:xfrm>
              <a:off x="1103367" y="3185134"/>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 name="矩形 42">
              <a:extLst>
                <a:ext uri="{FF2B5EF4-FFF2-40B4-BE49-F238E27FC236}">
                  <a16:creationId xmlns:a16="http://schemas.microsoft.com/office/drawing/2014/main" id="{EEC14EEF-11EB-A3A7-2B2D-EFDAE28A10CE}"/>
                </a:ext>
              </a:extLst>
            </p:cNvPr>
            <p:cNvSpPr/>
            <p:nvPr/>
          </p:nvSpPr>
          <p:spPr bwMode="auto">
            <a:xfrm>
              <a:off x="1284491"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 name="矩形 43">
              <a:extLst>
                <a:ext uri="{FF2B5EF4-FFF2-40B4-BE49-F238E27FC236}">
                  <a16:creationId xmlns:a16="http://schemas.microsoft.com/office/drawing/2014/main" id="{2B6A7D25-FF9E-21F3-F126-DCDCD4034455}"/>
                </a:ext>
              </a:extLst>
            </p:cNvPr>
            <p:cNvSpPr/>
            <p:nvPr/>
          </p:nvSpPr>
          <p:spPr bwMode="auto">
            <a:xfrm>
              <a:off x="1464491"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 name="矩形 44">
              <a:extLst>
                <a:ext uri="{FF2B5EF4-FFF2-40B4-BE49-F238E27FC236}">
                  <a16:creationId xmlns:a16="http://schemas.microsoft.com/office/drawing/2014/main" id="{9B5CDA17-435C-0CD6-4FB1-0F41CA4E2385}"/>
                </a:ext>
              </a:extLst>
            </p:cNvPr>
            <p:cNvSpPr/>
            <p:nvPr/>
          </p:nvSpPr>
          <p:spPr bwMode="auto">
            <a:xfrm>
              <a:off x="1644491" y="318540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 name="矩形 45">
              <a:extLst>
                <a:ext uri="{FF2B5EF4-FFF2-40B4-BE49-F238E27FC236}">
                  <a16:creationId xmlns:a16="http://schemas.microsoft.com/office/drawing/2014/main" id="{FB9C607F-DE1A-3F61-9BAF-A655704E0FFA}"/>
                </a:ext>
              </a:extLst>
            </p:cNvPr>
            <p:cNvSpPr/>
            <p:nvPr/>
          </p:nvSpPr>
          <p:spPr bwMode="auto">
            <a:xfrm>
              <a:off x="1103367" y="3370174"/>
              <a:ext cx="180000" cy="1800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 name="矩形 46">
              <a:extLst>
                <a:ext uri="{FF2B5EF4-FFF2-40B4-BE49-F238E27FC236}">
                  <a16:creationId xmlns:a16="http://schemas.microsoft.com/office/drawing/2014/main" id="{97C9A702-D484-A376-2EE9-5DDF60228B0C}"/>
                </a:ext>
              </a:extLst>
            </p:cNvPr>
            <p:cNvSpPr/>
            <p:nvPr/>
          </p:nvSpPr>
          <p:spPr bwMode="auto">
            <a:xfrm>
              <a:off x="1284491"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 name="矩形 47">
              <a:extLst>
                <a:ext uri="{FF2B5EF4-FFF2-40B4-BE49-F238E27FC236}">
                  <a16:creationId xmlns:a16="http://schemas.microsoft.com/office/drawing/2014/main" id="{44C92162-636F-96D4-3F8A-48CD95C9A8AC}"/>
                </a:ext>
              </a:extLst>
            </p:cNvPr>
            <p:cNvSpPr/>
            <p:nvPr/>
          </p:nvSpPr>
          <p:spPr bwMode="auto">
            <a:xfrm>
              <a:off x="1464491"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 name="矩形 48">
              <a:extLst>
                <a:ext uri="{FF2B5EF4-FFF2-40B4-BE49-F238E27FC236}">
                  <a16:creationId xmlns:a16="http://schemas.microsoft.com/office/drawing/2014/main" id="{1616FF4B-FBE2-893A-65B1-4ED38F319869}"/>
                </a:ext>
              </a:extLst>
            </p:cNvPr>
            <p:cNvSpPr/>
            <p:nvPr/>
          </p:nvSpPr>
          <p:spPr bwMode="auto">
            <a:xfrm>
              <a:off x="1644491" y="337044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 name="矩形 49">
              <a:extLst>
                <a:ext uri="{FF2B5EF4-FFF2-40B4-BE49-F238E27FC236}">
                  <a16:creationId xmlns:a16="http://schemas.microsoft.com/office/drawing/2014/main" id="{28E0B9E8-021E-8474-EA6E-364F49F956A4}"/>
                </a:ext>
              </a:extLst>
            </p:cNvPr>
            <p:cNvSpPr/>
            <p:nvPr/>
          </p:nvSpPr>
          <p:spPr bwMode="auto">
            <a:xfrm>
              <a:off x="383367"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 name="矩形 50">
              <a:extLst>
                <a:ext uri="{FF2B5EF4-FFF2-40B4-BE49-F238E27FC236}">
                  <a16:creationId xmlns:a16="http://schemas.microsoft.com/office/drawing/2014/main" id="{D9EA723F-A4F7-2606-298C-F29393CE912B}"/>
                </a:ext>
              </a:extLst>
            </p:cNvPr>
            <p:cNvSpPr/>
            <p:nvPr/>
          </p:nvSpPr>
          <p:spPr bwMode="auto">
            <a:xfrm>
              <a:off x="564491"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 name="矩形 51">
              <a:extLst>
                <a:ext uri="{FF2B5EF4-FFF2-40B4-BE49-F238E27FC236}">
                  <a16:creationId xmlns:a16="http://schemas.microsoft.com/office/drawing/2014/main" id="{B6A31B48-1496-E30A-D816-017199AF6F14}"/>
                </a:ext>
              </a:extLst>
            </p:cNvPr>
            <p:cNvSpPr/>
            <p:nvPr/>
          </p:nvSpPr>
          <p:spPr bwMode="auto">
            <a:xfrm>
              <a:off x="744491"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 name="矩形 52">
              <a:extLst>
                <a:ext uri="{FF2B5EF4-FFF2-40B4-BE49-F238E27FC236}">
                  <a16:creationId xmlns:a16="http://schemas.microsoft.com/office/drawing/2014/main" id="{2D9FF87F-3312-5CDA-588B-5924A9EC1534}"/>
                </a:ext>
              </a:extLst>
            </p:cNvPr>
            <p:cNvSpPr/>
            <p:nvPr/>
          </p:nvSpPr>
          <p:spPr bwMode="auto">
            <a:xfrm>
              <a:off x="924491" y="354888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 name="矩形 53">
              <a:extLst>
                <a:ext uri="{FF2B5EF4-FFF2-40B4-BE49-F238E27FC236}">
                  <a16:creationId xmlns:a16="http://schemas.microsoft.com/office/drawing/2014/main" id="{3BAF250E-5CB5-8958-6D24-AA8E0C06890B}"/>
                </a:ext>
              </a:extLst>
            </p:cNvPr>
            <p:cNvSpPr/>
            <p:nvPr/>
          </p:nvSpPr>
          <p:spPr bwMode="auto">
            <a:xfrm>
              <a:off x="383367"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 name="矩形 54">
              <a:extLst>
                <a:ext uri="{FF2B5EF4-FFF2-40B4-BE49-F238E27FC236}">
                  <a16:creationId xmlns:a16="http://schemas.microsoft.com/office/drawing/2014/main" id="{548E33C7-9D4C-95EC-9B6C-865D591A4071}"/>
                </a:ext>
              </a:extLst>
            </p:cNvPr>
            <p:cNvSpPr/>
            <p:nvPr/>
          </p:nvSpPr>
          <p:spPr bwMode="auto">
            <a:xfrm>
              <a:off x="564491"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 name="矩形 55">
              <a:extLst>
                <a:ext uri="{FF2B5EF4-FFF2-40B4-BE49-F238E27FC236}">
                  <a16:creationId xmlns:a16="http://schemas.microsoft.com/office/drawing/2014/main" id="{8802F5A5-6BCE-CEA8-0859-857614046547}"/>
                </a:ext>
              </a:extLst>
            </p:cNvPr>
            <p:cNvSpPr/>
            <p:nvPr/>
          </p:nvSpPr>
          <p:spPr bwMode="auto">
            <a:xfrm>
              <a:off x="744491"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 name="矩形 56">
              <a:extLst>
                <a:ext uri="{FF2B5EF4-FFF2-40B4-BE49-F238E27FC236}">
                  <a16:creationId xmlns:a16="http://schemas.microsoft.com/office/drawing/2014/main" id="{5D3D587C-5A8A-133A-8E44-F84A53E1FFE3}"/>
                </a:ext>
              </a:extLst>
            </p:cNvPr>
            <p:cNvSpPr/>
            <p:nvPr/>
          </p:nvSpPr>
          <p:spPr bwMode="auto">
            <a:xfrm>
              <a:off x="924491" y="37339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 name="矩形 57">
              <a:extLst>
                <a:ext uri="{FF2B5EF4-FFF2-40B4-BE49-F238E27FC236}">
                  <a16:creationId xmlns:a16="http://schemas.microsoft.com/office/drawing/2014/main" id="{03D63D22-85ED-F5FF-4AEE-5C272DE9407E}"/>
                </a:ext>
              </a:extLst>
            </p:cNvPr>
            <p:cNvSpPr/>
            <p:nvPr/>
          </p:nvSpPr>
          <p:spPr bwMode="auto">
            <a:xfrm>
              <a:off x="1103367"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9" name="矩形 58">
              <a:extLst>
                <a:ext uri="{FF2B5EF4-FFF2-40B4-BE49-F238E27FC236}">
                  <a16:creationId xmlns:a16="http://schemas.microsoft.com/office/drawing/2014/main" id="{4CDE2017-2B09-E1D5-011C-51C91A9A1A0D}"/>
                </a:ext>
              </a:extLst>
            </p:cNvPr>
            <p:cNvSpPr/>
            <p:nvPr/>
          </p:nvSpPr>
          <p:spPr bwMode="auto">
            <a:xfrm>
              <a:off x="1284491"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0" name="矩形 59">
              <a:extLst>
                <a:ext uri="{FF2B5EF4-FFF2-40B4-BE49-F238E27FC236}">
                  <a16:creationId xmlns:a16="http://schemas.microsoft.com/office/drawing/2014/main" id="{64C0E697-4B3F-53FC-CB62-1FFFBC39E1DD}"/>
                </a:ext>
              </a:extLst>
            </p:cNvPr>
            <p:cNvSpPr/>
            <p:nvPr/>
          </p:nvSpPr>
          <p:spPr bwMode="auto">
            <a:xfrm>
              <a:off x="1464491"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1" name="矩形 60">
              <a:extLst>
                <a:ext uri="{FF2B5EF4-FFF2-40B4-BE49-F238E27FC236}">
                  <a16:creationId xmlns:a16="http://schemas.microsoft.com/office/drawing/2014/main" id="{F38E4D87-7570-7052-4405-C0FBD2795D09}"/>
                </a:ext>
              </a:extLst>
            </p:cNvPr>
            <p:cNvSpPr/>
            <p:nvPr/>
          </p:nvSpPr>
          <p:spPr bwMode="auto">
            <a:xfrm>
              <a:off x="1644491" y="354888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2" name="矩形 61">
              <a:extLst>
                <a:ext uri="{FF2B5EF4-FFF2-40B4-BE49-F238E27FC236}">
                  <a16:creationId xmlns:a16="http://schemas.microsoft.com/office/drawing/2014/main" id="{33B2A99D-9185-150E-81DC-935E1A40AC8B}"/>
                </a:ext>
              </a:extLst>
            </p:cNvPr>
            <p:cNvSpPr/>
            <p:nvPr/>
          </p:nvSpPr>
          <p:spPr bwMode="auto">
            <a:xfrm>
              <a:off x="1103367"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3" name="矩形 62">
              <a:extLst>
                <a:ext uri="{FF2B5EF4-FFF2-40B4-BE49-F238E27FC236}">
                  <a16:creationId xmlns:a16="http://schemas.microsoft.com/office/drawing/2014/main" id="{54B30104-DA0F-0FAB-B7DC-E5A871A233F5}"/>
                </a:ext>
              </a:extLst>
            </p:cNvPr>
            <p:cNvSpPr/>
            <p:nvPr/>
          </p:nvSpPr>
          <p:spPr bwMode="auto">
            <a:xfrm>
              <a:off x="1284491"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4" name="矩形 63">
              <a:extLst>
                <a:ext uri="{FF2B5EF4-FFF2-40B4-BE49-F238E27FC236}">
                  <a16:creationId xmlns:a16="http://schemas.microsoft.com/office/drawing/2014/main" id="{D98C60DD-39B5-115A-342A-6DCC48D20C3E}"/>
                </a:ext>
              </a:extLst>
            </p:cNvPr>
            <p:cNvSpPr/>
            <p:nvPr/>
          </p:nvSpPr>
          <p:spPr bwMode="auto">
            <a:xfrm>
              <a:off x="1464491"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5" name="矩形 64">
              <a:extLst>
                <a:ext uri="{FF2B5EF4-FFF2-40B4-BE49-F238E27FC236}">
                  <a16:creationId xmlns:a16="http://schemas.microsoft.com/office/drawing/2014/main" id="{8CF6EA8C-1E6B-E2C9-B1D4-7B87C58FAE05}"/>
                </a:ext>
              </a:extLst>
            </p:cNvPr>
            <p:cNvSpPr/>
            <p:nvPr/>
          </p:nvSpPr>
          <p:spPr bwMode="auto">
            <a:xfrm>
              <a:off x="1644491" y="37339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6" name="矩形 65">
              <a:extLst>
                <a:ext uri="{FF2B5EF4-FFF2-40B4-BE49-F238E27FC236}">
                  <a16:creationId xmlns:a16="http://schemas.microsoft.com/office/drawing/2014/main" id="{FF7C7EED-3211-9906-D54D-491E1C5BDCA0}"/>
                </a:ext>
              </a:extLst>
            </p:cNvPr>
            <p:cNvSpPr/>
            <p:nvPr/>
          </p:nvSpPr>
          <p:spPr bwMode="auto">
            <a:xfrm>
              <a:off x="383367"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7" name="矩形 66">
              <a:extLst>
                <a:ext uri="{FF2B5EF4-FFF2-40B4-BE49-F238E27FC236}">
                  <a16:creationId xmlns:a16="http://schemas.microsoft.com/office/drawing/2014/main" id="{CEF4D4B3-18BB-373A-D08B-DF4134A567A1}"/>
                </a:ext>
              </a:extLst>
            </p:cNvPr>
            <p:cNvSpPr/>
            <p:nvPr/>
          </p:nvSpPr>
          <p:spPr bwMode="auto">
            <a:xfrm>
              <a:off x="564491"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8" name="矩形 67">
              <a:extLst>
                <a:ext uri="{FF2B5EF4-FFF2-40B4-BE49-F238E27FC236}">
                  <a16:creationId xmlns:a16="http://schemas.microsoft.com/office/drawing/2014/main" id="{13C5E487-ACE3-E9FC-FCFB-6F0460A299E4}"/>
                </a:ext>
              </a:extLst>
            </p:cNvPr>
            <p:cNvSpPr/>
            <p:nvPr/>
          </p:nvSpPr>
          <p:spPr bwMode="auto">
            <a:xfrm>
              <a:off x="744491"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9" name="矩形 68">
              <a:extLst>
                <a:ext uri="{FF2B5EF4-FFF2-40B4-BE49-F238E27FC236}">
                  <a16:creationId xmlns:a16="http://schemas.microsoft.com/office/drawing/2014/main" id="{DAEC7392-F8E2-A2B3-C28B-D7A3F50A9A58}"/>
                </a:ext>
              </a:extLst>
            </p:cNvPr>
            <p:cNvSpPr/>
            <p:nvPr/>
          </p:nvSpPr>
          <p:spPr bwMode="auto">
            <a:xfrm>
              <a:off x="924491" y="391325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0" name="矩形 69">
              <a:extLst>
                <a:ext uri="{FF2B5EF4-FFF2-40B4-BE49-F238E27FC236}">
                  <a16:creationId xmlns:a16="http://schemas.microsoft.com/office/drawing/2014/main" id="{DB02DDF6-1CAC-3FE4-094B-FACB384E280F}"/>
                </a:ext>
              </a:extLst>
            </p:cNvPr>
            <p:cNvSpPr/>
            <p:nvPr/>
          </p:nvSpPr>
          <p:spPr bwMode="auto">
            <a:xfrm>
              <a:off x="383367"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1" name="矩形 70">
              <a:extLst>
                <a:ext uri="{FF2B5EF4-FFF2-40B4-BE49-F238E27FC236}">
                  <a16:creationId xmlns:a16="http://schemas.microsoft.com/office/drawing/2014/main" id="{F63C5B10-D508-332F-895C-CD7735409F29}"/>
                </a:ext>
              </a:extLst>
            </p:cNvPr>
            <p:cNvSpPr/>
            <p:nvPr/>
          </p:nvSpPr>
          <p:spPr bwMode="auto">
            <a:xfrm>
              <a:off x="564491"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2" name="矩形 71">
              <a:extLst>
                <a:ext uri="{FF2B5EF4-FFF2-40B4-BE49-F238E27FC236}">
                  <a16:creationId xmlns:a16="http://schemas.microsoft.com/office/drawing/2014/main" id="{5C493B30-BD7E-16EA-DFEC-C731EA3D5898}"/>
                </a:ext>
              </a:extLst>
            </p:cNvPr>
            <p:cNvSpPr/>
            <p:nvPr/>
          </p:nvSpPr>
          <p:spPr bwMode="auto">
            <a:xfrm>
              <a:off x="744491"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3" name="矩形 72">
              <a:extLst>
                <a:ext uri="{FF2B5EF4-FFF2-40B4-BE49-F238E27FC236}">
                  <a16:creationId xmlns:a16="http://schemas.microsoft.com/office/drawing/2014/main" id="{FC994C7C-AC7D-E83B-F298-F9B437FE8D3F}"/>
                </a:ext>
              </a:extLst>
            </p:cNvPr>
            <p:cNvSpPr/>
            <p:nvPr/>
          </p:nvSpPr>
          <p:spPr bwMode="auto">
            <a:xfrm>
              <a:off x="924491" y="40982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4" name="矩形 73">
              <a:extLst>
                <a:ext uri="{FF2B5EF4-FFF2-40B4-BE49-F238E27FC236}">
                  <a16:creationId xmlns:a16="http://schemas.microsoft.com/office/drawing/2014/main" id="{215E461C-B7FD-4B7C-2238-8E433F1A6DED}"/>
                </a:ext>
              </a:extLst>
            </p:cNvPr>
            <p:cNvSpPr/>
            <p:nvPr/>
          </p:nvSpPr>
          <p:spPr bwMode="auto">
            <a:xfrm>
              <a:off x="1103367"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5" name="矩形 74">
              <a:extLst>
                <a:ext uri="{FF2B5EF4-FFF2-40B4-BE49-F238E27FC236}">
                  <a16:creationId xmlns:a16="http://schemas.microsoft.com/office/drawing/2014/main" id="{B6CD8270-23BF-8F8C-8511-922703D41202}"/>
                </a:ext>
              </a:extLst>
            </p:cNvPr>
            <p:cNvSpPr/>
            <p:nvPr/>
          </p:nvSpPr>
          <p:spPr bwMode="auto">
            <a:xfrm>
              <a:off x="1284491"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6" name="矩形 75">
              <a:extLst>
                <a:ext uri="{FF2B5EF4-FFF2-40B4-BE49-F238E27FC236}">
                  <a16:creationId xmlns:a16="http://schemas.microsoft.com/office/drawing/2014/main" id="{FD36CD79-4059-C580-B6E5-74E8857BA7B7}"/>
                </a:ext>
              </a:extLst>
            </p:cNvPr>
            <p:cNvSpPr/>
            <p:nvPr/>
          </p:nvSpPr>
          <p:spPr bwMode="auto">
            <a:xfrm>
              <a:off x="1464491"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7" name="矩形 76">
              <a:extLst>
                <a:ext uri="{FF2B5EF4-FFF2-40B4-BE49-F238E27FC236}">
                  <a16:creationId xmlns:a16="http://schemas.microsoft.com/office/drawing/2014/main" id="{469B5244-6BC3-FD88-F57D-AD25A697F548}"/>
                </a:ext>
              </a:extLst>
            </p:cNvPr>
            <p:cNvSpPr/>
            <p:nvPr/>
          </p:nvSpPr>
          <p:spPr bwMode="auto">
            <a:xfrm>
              <a:off x="1644491" y="391325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8" name="矩形 77">
              <a:extLst>
                <a:ext uri="{FF2B5EF4-FFF2-40B4-BE49-F238E27FC236}">
                  <a16:creationId xmlns:a16="http://schemas.microsoft.com/office/drawing/2014/main" id="{80876A69-38D6-A743-9744-B52FCCD4AB87}"/>
                </a:ext>
              </a:extLst>
            </p:cNvPr>
            <p:cNvSpPr/>
            <p:nvPr/>
          </p:nvSpPr>
          <p:spPr bwMode="auto">
            <a:xfrm>
              <a:off x="1103367"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9" name="矩形 78">
              <a:extLst>
                <a:ext uri="{FF2B5EF4-FFF2-40B4-BE49-F238E27FC236}">
                  <a16:creationId xmlns:a16="http://schemas.microsoft.com/office/drawing/2014/main" id="{4E82BB07-4ADA-4080-F023-EE0A54E50718}"/>
                </a:ext>
              </a:extLst>
            </p:cNvPr>
            <p:cNvSpPr/>
            <p:nvPr/>
          </p:nvSpPr>
          <p:spPr bwMode="auto">
            <a:xfrm>
              <a:off x="1284491"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0" name="矩形 79">
              <a:extLst>
                <a:ext uri="{FF2B5EF4-FFF2-40B4-BE49-F238E27FC236}">
                  <a16:creationId xmlns:a16="http://schemas.microsoft.com/office/drawing/2014/main" id="{24225DE2-A6B9-5D06-4474-1CAA3A013092}"/>
                </a:ext>
              </a:extLst>
            </p:cNvPr>
            <p:cNvSpPr/>
            <p:nvPr/>
          </p:nvSpPr>
          <p:spPr bwMode="auto">
            <a:xfrm>
              <a:off x="1464491"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1" name="矩形 80">
              <a:extLst>
                <a:ext uri="{FF2B5EF4-FFF2-40B4-BE49-F238E27FC236}">
                  <a16:creationId xmlns:a16="http://schemas.microsoft.com/office/drawing/2014/main" id="{6B6F8F60-94C2-5E52-2724-61ABA6965C12}"/>
                </a:ext>
              </a:extLst>
            </p:cNvPr>
            <p:cNvSpPr/>
            <p:nvPr/>
          </p:nvSpPr>
          <p:spPr bwMode="auto">
            <a:xfrm>
              <a:off x="1644491" y="40982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2" name="矩形 221">
              <a:extLst>
                <a:ext uri="{FF2B5EF4-FFF2-40B4-BE49-F238E27FC236}">
                  <a16:creationId xmlns:a16="http://schemas.microsoft.com/office/drawing/2014/main" id="{6A89A11A-791A-BB08-7CDA-5B2ACBEE4BDA}"/>
                </a:ext>
              </a:extLst>
            </p:cNvPr>
            <p:cNvSpPr/>
            <p:nvPr/>
          </p:nvSpPr>
          <p:spPr bwMode="auto">
            <a:xfrm>
              <a:off x="1823367"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3" name="矩形 222">
              <a:extLst>
                <a:ext uri="{FF2B5EF4-FFF2-40B4-BE49-F238E27FC236}">
                  <a16:creationId xmlns:a16="http://schemas.microsoft.com/office/drawing/2014/main" id="{26B173CF-4ECA-C98B-CB89-68FEACD94C95}"/>
                </a:ext>
              </a:extLst>
            </p:cNvPr>
            <p:cNvSpPr/>
            <p:nvPr/>
          </p:nvSpPr>
          <p:spPr bwMode="auto">
            <a:xfrm>
              <a:off x="1823367"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4" name="矩形 223">
              <a:extLst>
                <a:ext uri="{FF2B5EF4-FFF2-40B4-BE49-F238E27FC236}">
                  <a16:creationId xmlns:a16="http://schemas.microsoft.com/office/drawing/2014/main" id="{AFFD59EB-7362-5193-1875-7D8075729A84}"/>
                </a:ext>
              </a:extLst>
            </p:cNvPr>
            <p:cNvSpPr/>
            <p:nvPr/>
          </p:nvSpPr>
          <p:spPr bwMode="auto">
            <a:xfrm>
              <a:off x="1823367"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5" name="矩形 224">
              <a:extLst>
                <a:ext uri="{FF2B5EF4-FFF2-40B4-BE49-F238E27FC236}">
                  <a16:creationId xmlns:a16="http://schemas.microsoft.com/office/drawing/2014/main" id="{5B2F2441-CFE0-FF2B-91F3-862FE124501D}"/>
                </a:ext>
              </a:extLst>
            </p:cNvPr>
            <p:cNvSpPr/>
            <p:nvPr/>
          </p:nvSpPr>
          <p:spPr bwMode="auto">
            <a:xfrm>
              <a:off x="1823367"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6" name="矩形 225">
              <a:extLst>
                <a:ext uri="{FF2B5EF4-FFF2-40B4-BE49-F238E27FC236}">
                  <a16:creationId xmlns:a16="http://schemas.microsoft.com/office/drawing/2014/main" id="{5FD11237-2FAA-3D8A-6DAD-A3DBAC2D31CA}"/>
                </a:ext>
              </a:extLst>
            </p:cNvPr>
            <p:cNvSpPr/>
            <p:nvPr/>
          </p:nvSpPr>
          <p:spPr bwMode="auto">
            <a:xfrm>
              <a:off x="1823367"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7" name="矩形 226">
              <a:extLst>
                <a:ext uri="{FF2B5EF4-FFF2-40B4-BE49-F238E27FC236}">
                  <a16:creationId xmlns:a16="http://schemas.microsoft.com/office/drawing/2014/main" id="{3E5A1569-CB17-C352-07A9-DB8BD509181D}"/>
                </a:ext>
              </a:extLst>
            </p:cNvPr>
            <p:cNvSpPr/>
            <p:nvPr/>
          </p:nvSpPr>
          <p:spPr bwMode="auto">
            <a:xfrm>
              <a:off x="1823367"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8" name="矩形 227">
              <a:extLst>
                <a:ext uri="{FF2B5EF4-FFF2-40B4-BE49-F238E27FC236}">
                  <a16:creationId xmlns:a16="http://schemas.microsoft.com/office/drawing/2014/main" id="{2F940A7E-905B-BE8A-CF42-137C0D4378D6}"/>
                </a:ext>
              </a:extLst>
            </p:cNvPr>
            <p:cNvSpPr/>
            <p:nvPr/>
          </p:nvSpPr>
          <p:spPr bwMode="auto">
            <a:xfrm>
              <a:off x="1823367"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9" name="矩形 228">
              <a:extLst>
                <a:ext uri="{FF2B5EF4-FFF2-40B4-BE49-F238E27FC236}">
                  <a16:creationId xmlns:a16="http://schemas.microsoft.com/office/drawing/2014/main" id="{A9960500-4FEA-A95A-E929-2043C6D740B2}"/>
                </a:ext>
              </a:extLst>
            </p:cNvPr>
            <p:cNvSpPr/>
            <p:nvPr/>
          </p:nvSpPr>
          <p:spPr bwMode="auto">
            <a:xfrm>
              <a:off x="1823367"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7" name="矩形 256">
              <a:extLst>
                <a:ext uri="{FF2B5EF4-FFF2-40B4-BE49-F238E27FC236}">
                  <a16:creationId xmlns:a16="http://schemas.microsoft.com/office/drawing/2014/main" id="{F5626D2F-19D0-7FB9-02A3-35316679B2BE}"/>
                </a:ext>
              </a:extLst>
            </p:cNvPr>
            <p:cNvSpPr/>
            <p:nvPr/>
          </p:nvSpPr>
          <p:spPr bwMode="auto">
            <a:xfrm>
              <a:off x="383367"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8" name="矩形 257">
              <a:extLst>
                <a:ext uri="{FF2B5EF4-FFF2-40B4-BE49-F238E27FC236}">
                  <a16:creationId xmlns:a16="http://schemas.microsoft.com/office/drawing/2014/main" id="{949E2CA1-4025-4E7D-8082-BA944AF472A3}"/>
                </a:ext>
              </a:extLst>
            </p:cNvPr>
            <p:cNvSpPr/>
            <p:nvPr/>
          </p:nvSpPr>
          <p:spPr bwMode="auto">
            <a:xfrm>
              <a:off x="564491"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9" name="矩形 258">
              <a:extLst>
                <a:ext uri="{FF2B5EF4-FFF2-40B4-BE49-F238E27FC236}">
                  <a16:creationId xmlns:a16="http://schemas.microsoft.com/office/drawing/2014/main" id="{F8345219-7F42-6F2D-4911-E81AE994D9EC}"/>
                </a:ext>
              </a:extLst>
            </p:cNvPr>
            <p:cNvSpPr/>
            <p:nvPr/>
          </p:nvSpPr>
          <p:spPr bwMode="auto">
            <a:xfrm>
              <a:off x="744491"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0" name="矩形 259">
              <a:extLst>
                <a:ext uri="{FF2B5EF4-FFF2-40B4-BE49-F238E27FC236}">
                  <a16:creationId xmlns:a16="http://schemas.microsoft.com/office/drawing/2014/main" id="{C8A7EFEA-D12A-2FEC-6CFA-2BF74901BD68}"/>
                </a:ext>
              </a:extLst>
            </p:cNvPr>
            <p:cNvSpPr/>
            <p:nvPr/>
          </p:nvSpPr>
          <p:spPr bwMode="auto">
            <a:xfrm>
              <a:off x="924491" y="262628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1" name="矩形 260">
              <a:extLst>
                <a:ext uri="{FF2B5EF4-FFF2-40B4-BE49-F238E27FC236}">
                  <a16:creationId xmlns:a16="http://schemas.microsoft.com/office/drawing/2014/main" id="{198EA4A7-6EBF-6ACA-12A7-E88F2A4E91BD}"/>
                </a:ext>
              </a:extLst>
            </p:cNvPr>
            <p:cNvSpPr/>
            <p:nvPr/>
          </p:nvSpPr>
          <p:spPr bwMode="auto">
            <a:xfrm>
              <a:off x="1103367"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2" name="矩形 261">
              <a:extLst>
                <a:ext uri="{FF2B5EF4-FFF2-40B4-BE49-F238E27FC236}">
                  <a16:creationId xmlns:a16="http://schemas.microsoft.com/office/drawing/2014/main" id="{6EA40318-2A9D-4E2F-9B03-DDDA9746A529}"/>
                </a:ext>
              </a:extLst>
            </p:cNvPr>
            <p:cNvSpPr/>
            <p:nvPr/>
          </p:nvSpPr>
          <p:spPr bwMode="auto">
            <a:xfrm>
              <a:off x="1284491"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3" name="矩形 262">
              <a:extLst>
                <a:ext uri="{FF2B5EF4-FFF2-40B4-BE49-F238E27FC236}">
                  <a16:creationId xmlns:a16="http://schemas.microsoft.com/office/drawing/2014/main" id="{3AA4C9CA-454B-FA90-9BAA-037673672CC9}"/>
                </a:ext>
              </a:extLst>
            </p:cNvPr>
            <p:cNvSpPr/>
            <p:nvPr/>
          </p:nvSpPr>
          <p:spPr bwMode="auto">
            <a:xfrm>
              <a:off x="1464491"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4" name="矩形 263">
              <a:extLst>
                <a:ext uri="{FF2B5EF4-FFF2-40B4-BE49-F238E27FC236}">
                  <a16:creationId xmlns:a16="http://schemas.microsoft.com/office/drawing/2014/main" id="{AF0EAE2C-73E2-799D-0832-7AB1C7803CCE}"/>
                </a:ext>
              </a:extLst>
            </p:cNvPr>
            <p:cNvSpPr/>
            <p:nvPr/>
          </p:nvSpPr>
          <p:spPr bwMode="auto">
            <a:xfrm>
              <a:off x="1644491" y="262628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5" name="矩形 264">
              <a:extLst>
                <a:ext uri="{FF2B5EF4-FFF2-40B4-BE49-F238E27FC236}">
                  <a16:creationId xmlns:a16="http://schemas.microsoft.com/office/drawing/2014/main" id="{14B27894-1F92-A277-AE90-D3728E5113F7}"/>
                </a:ext>
              </a:extLst>
            </p:cNvPr>
            <p:cNvSpPr/>
            <p:nvPr/>
          </p:nvSpPr>
          <p:spPr bwMode="auto">
            <a:xfrm>
              <a:off x="1823367"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grpSp>
      <p:grpSp>
        <p:nvGrpSpPr>
          <p:cNvPr id="6" name="组合 5">
            <a:extLst>
              <a:ext uri="{FF2B5EF4-FFF2-40B4-BE49-F238E27FC236}">
                <a16:creationId xmlns:a16="http://schemas.microsoft.com/office/drawing/2014/main" id="{5D5C42D9-CEF4-3820-66CB-B67863368328}"/>
              </a:ext>
            </a:extLst>
          </p:cNvPr>
          <p:cNvGrpSpPr/>
          <p:nvPr/>
        </p:nvGrpSpPr>
        <p:grpSpPr>
          <a:xfrm>
            <a:off x="2672501" y="1636744"/>
            <a:ext cx="1620000" cy="1652280"/>
            <a:chOff x="2451119" y="2632570"/>
            <a:chExt cx="1620000" cy="1652280"/>
          </a:xfrm>
        </p:grpSpPr>
        <p:sp>
          <p:nvSpPr>
            <p:cNvPr id="266" name="矩形 265">
              <a:extLst>
                <a:ext uri="{FF2B5EF4-FFF2-40B4-BE49-F238E27FC236}">
                  <a16:creationId xmlns:a16="http://schemas.microsoft.com/office/drawing/2014/main" id="{F96F450F-B9D7-2395-B301-B93771A7B2C6}"/>
                </a:ext>
              </a:extLst>
            </p:cNvPr>
            <p:cNvSpPr/>
            <p:nvPr/>
          </p:nvSpPr>
          <p:spPr bwMode="auto">
            <a:xfrm>
              <a:off x="2451119" y="281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7" name="矩形 266">
              <a:extLst>
                <a:ext uri="{FF2B5EF4-FFF2-40B4-BE49-F238E27FC236}">
                  <a16:creationId xmlns:a16="http://schemas.microsoft.com/office/drawing/2014/main" id="{818ED6A4-91FE-5A65-2DA6-A268481046CE}"/>
                </a:ext>
              </a:extLst>
            </p:cNvPr>
            <p:cNvSpPr/>
            <p:nvPr/>
          </p:nvSpPr>
          <p:spPr bwMode="auto">
            <a:xfrm>
              <a:off x="2632243" y="281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8" name="矩形 267">
              <a:extLst>
                <a:ext uri="{FF2B5EF4-FFF2-40B4-BE49-F238E27FC236}">
                  <a16:creationId xmlns:a16="http://schemas.microsoft.com/office/drawing/2014/main" id="{8A255DFB-F333-A197-0F64-A61A33A5CBC6}"/>
                </a:ext>
              </a:extLst>
            </p:cNvPr>
            <p:cNvSpPr/>
            <p:nvPr/>
          </p:nvSpPr>
          <p:spPr bwMode="auto">
            <a:xfrm>
              <a:off x="2812243" y="281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9" name="矩形 268">
              <a:extLst>
                <a:ext uri="{FF2B5EF4-FFF2-40B4-BE49-F238E27FC236}">
                  <a16:creationId xmlns:a16="http://schemas.microsoft.com/office/drawing/2014/main" id="{45702423-D096-54BD-1999-3613F2AB89E4}"/>
                </a:ext>
              </a:extLst>
            </p:cNvPr>
            <p:cNvSpPr/>
            <p:nvPr/>
          </p:nvSpPr>
          <p:spPr bwMode="auto">
            <a:xfrm>
              <a:off x="2992243" y="281912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0" name="矩形 269">
              <a:extLst>
                <a:ext uri="{FF2B5EF4-FFF2-40B4-BE49-F238E27FC236}">
                  <a16:creationId xmlns:a16="http://schemas.microsoft.com/office/drawing/2014/main" id="{5463AA7C-8ADB-468A-CCCB-399B2FC8F593}"/>
                </a:ext>
              </a:extLst>
            </p:cNvPr>
            <p:cNvSpPr/>
            <p:nvPr/>
          </p:nvSpPr>
          <p:spPr bwMode="auto">
            <a:xfrm>
              <a:off x="2451119" y="300389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1" name="矩形 270">
              <a:extLst>
                <a:ext uri="{FF2B5EF4-FFF2-40B4-BE49-F238E27FC236}">
                  <a16:creationId xmlns:a16="http://schemas.microsoft.com/office/drawing/2014/main" id="{E92A421F-8D51-397A-80FF-270FEFEE5898}"/>
                </a:ext>
              </a:extLst>
            </p:cNvPr>
            <p:cNvSpPr/>
            <p:nvPr/>
          </p:nvSpPr>
          <p:spPr bwMode="auto">
            <a:xfrm>
              <a:off x="2632243" y="300389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2" name="矩形 271">
              <a:extLst>
                <a:ext uri="{FF2B5EF4-FFF2-40B4-BE49-F238E27FC236}">
                  <a16:creationId xmlns:a16="http://schemas.microsoft.com/office/drawing/2014/main" id="{C9A8BA66-E9C5-323C-D44E-C87A9447E8CB}"/>
                </a:ext>
              </a:extLst>
            </p:cNvPr>
            <p:cNvSpPr/>
            <p:nvPr/>
          </p:nvSpPr>
          <p:spPr bwMode="auto">
            <a:xfrm>
              <a:off x="2812243" y="300389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3" name="矩形 272">
              <a:extLst>
                <a:ext uri="{FF2B5EF4-FFF2-40B4-BE49-F238E27FC236}">
                  <a16:creationId xmlns:a16="http://schemas.microsoft.com/office/drawing/2014/main" id="{15498A33-A629-8CBD-BE08-E3F36C09B08D}"/>
                </a:ext>
              </a:extLst>
            </p:cNvPr>
            <p:cNvSpPr/>
            <p:nvPr/>
          </p:nvSpPr>
          <p:spPr bwMode="auto">
            <a:xfrm>
              <a:off x="2992243" y="3004167"/>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4" name="矩形 273">
              <a:extLst>
                <a:ext uri="{FF2B5EF4-FFF2-40B4-BE49-F238E27FC236}">
                  <a16:creationId xmlns:a16="http://schemas.microsoft.com/office/drawing/2014/main" id="{792D1D48-1606-FF0E-2D20-CB32EAE280DE}"/>
                </a:ext>
              </a:extLst>
            </p:cNvPr>
            <p:cNvSpPr/>
            <p:nvPr/>
          </p:nvSpPr>
          <p:spPr bwMode="auto">
            <a:xfrm>
              <a:off x="3171119" y="281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5" name="矩形 274">
              <a:extLst>
                <a:ext uri="{FF2B5EF4-FFF2-40B4-BE49-F238E27FC236}">
                  <a16:creationId xmlns:a16="http://schemas.microsoft.com/office/drawing/2014/main" id="{33BCE267-4E4C-C1A7-783B-B2E235DBD00C}"/>
                </a:ext>
              </a:extLst>
            </p:cNvPr>
            <p:cNvSpPr/>
            <p:nvPr/>
          </p:nvSpPr>
          <p:spPr bwMode="auto">
            <a:xfrm>
              <a:off x="3352243" y="281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6" name="矩形 275">
              <a:extLst>
                <a:ext uri="{FF2B5EF4-FFF2-40B4-BE49-F238E27FC236}">
                  <a16:creationId xmlns:a16="http://schemas.microsoft.com/office/drawing/2014/main" id="{73880258-78EF-28E1-E256-84C2DAD7F91C}"/>
                </a:ext>
              </a:extLst>
            </p:cNvPr>
            <p:cNvSpPr/>
            <p:nvPr/>
          </p:nvSpPr>
          <p:spPr bwMode="auto">
            <a:xfrm>
              <a:off x="3532243" y="281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7" name="矩形 276">
              <a:extLst>
                <a:ext uri="{FF2B5EF4-FFF2-40B4-BE49-F238E27FC236}">
                  <a16:creationId xmlns:a16="http://schemas.microsoft.com/office/drawing/2014/main" id="{E46809CB-A04B-416C-1481-4D1128F28CFC}"/>
                </a:ext>
              </a:extLst>
            </p:cNvPr>
            <p:cNvSpPr/>
            <p:nvPr/>
          </p:nvSpPr>
          <p:spPr bwMode="auto">
            <a:xfrm>
              <a:off x="3712243" y="281912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8" name="矩形 277">
              <a:extLst>
                <a:ext uri="{FF2B5EF4-FFF2-40B4-BE49-F238E27FC236}">
                  <a16:creationId xmlns:a16="http://schemas.microsoft.com/office/drawing/2014/main" id="{897BF75A-F6B7-1554-9D7C-E8E05A8132B3}"/>
                </a:ext>
              </a:extLst>
            </p:cNvPr>
            <p:cNvSpPr/>
            <p:nvPr/>
          </p:nvSpPr>
          <p:spPr bwMode="auto">
            <a:xfrm>
              <a:off x="3171119" y="300389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9" name="矩形 278">
              <a:extLst>
                <a:ext uri="{FF2B5EF4-FFF2-40B4-BE49-F238E27FC236}">
                  <a16:creationId xmlns:a16="http://schemas.microsoft.com/office/drawing/2014/main" id="{0F9F3B99-0E2D-2C33-5113-1BD7136CB0FC}"/>
                </a:ext>
              </a:extLst>
            </p:cNvPr>
            <p:cNvSpPr/>
            <p:nvPr/>
          </p:nvSpPr>
          <p:spPr bwMode="auto">
            <a:xfrm>
              <a:off x="3352243" y="3003892"/>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0" name="矩形 279">
              <a:extLst>
                <a:ext uri="{FF2B5EF4-FFF2-40B4-BE49-F238E27FC236}">
                  <a16:creationId xmlns:a16="http://schemas.microsoft.com/office/drawing/2014/main" id="{85755751-CA72-6329-DA9B-D292DECE4B77}"/>
                </a:ext>
              </a:extLst>
            </p:cNvPr>
            <p:cNvSpPr/>
            <p:nvPr/>
          </p:nvSpPr>
          <p:spPr bwMode="auto">
            <a:xfrm>
              <a:off x="3532243" y="300389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1" name="矩形 280">
              <a:extLst>
                <a:ext uri="{FF2B5EF4-FFF2-40B4-BE49-F238E27FC236}">
                  <a16:creationId xmlns:a16="http://schemas.microsoft.com/office/drawing/2014/main" id="{82F62870-E224-F2B4-4587-D684C6C2DA3D}"/>
                </a:ext>
              </a:extLst>
            </p:cNvPr>
            <p:cNvSpPr/>
            <p:nvPr/>
          </p:nvSpPr>
          <p:spPr bwMode="auto">
            <a:xfrm>
              <a:off x="3712243" y="300416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2" name="矩形 281">
              <a:extLst>
                <a:ext uri="{FF2B5EF4-FFF2-40B4-BE49-F238E27FC236}">
                  <a16:creationId xmlns:a16="http://schemas.microsoft.com/office/drawing/2014/main" id="{291F3019-F542-0CBF-1D70-5B60C7F3B1F8}"/>
                </a:ext>
              </a:extLst>
            </p:cNvPr>
            <p:cNvSpPr/>
            <p:nvPr/>
          </p:nvSpPr>
          <p:spPr bwMode="auto">
            <a:xfrm>
              <a:off x="2451119" y="319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3" name="矩形 282">
              <a:extLst>
                <a:ext uri="{FF2B5EF4-FFF2-40B4-BE49-F238E27FC236}">
                  <a16:creationId xmlns:a16="http://schemas.microsoft.com/office/drawing/2014/main" id="{D9C199C2-3673-8240-A0FC-F6BFD19B5E7B}"/>
                </a:ext>
              </a:extLst>
            </p:cNvPr>
            <p:cNvSpPr/>
            <p:nvPr/>
          </p:nvSpPr>
          <p:spPr bwMode="auto">
            <a:xfrm>
              <a:off x="2632243" y="319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4" name="矩形 283">
              <a:extLst>
                <a:ext uri="{FF2B5EF4-FFF2-40B4-BE49-F238E27FC236}">
                  <a16:creationId xmlns:a16="http://schemas.microsoft.com/office/drawing/2014/main" id="{B0F4838A-2917-B0E2-1DD9-905509617BF8}"/>
                </a:ext>
              </a:extLst>
            </p:cNvPr>
            <p:cNvSpPr/>
            <p:nvPr/>
          </p:nvSpPr>
          <p:spPr bwMode="auto">
            <a:xfrm>
              <a:off x="2812243" y="319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5" name="矩形 284">
              <a:extLst>
                <a:ext uri="{FF2B5EF4-FFF2-40B4-BE49-F238E27FC236}">
                  <a16:creationId xmlns:a16="http://schemas.microsoft.com/office/drawing/2014/main" id="{62519D6F-AD34-5C0A-C584-81B8CACAAC5B}"/>
                </a:ext>
              </a:extLst>
            </p:cNvPr>
            <p:cNvSpPr/>
            <p:nvPr/>
          </p:nvSpPr>
          <p:spPr bwMode="auto">
            <a:xfrm>
              <a:off x="2992243" y="3191966"/>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6" name="矩形 285">
              <a:extLst>
                <a:ext uri="{FF2B5EF4-FFF2-40B4-BE49-F238E27FC236}">
                  <a16:creationId xmlns:a16="http://schemas.microsoft.com/office/drawing/2014/main" id="{4C6E6804-1D08-0D40-578A-05F912966D71}"/>
                </a:ext>
              </a:extLst>
            </p:cNvPr>
            <p:cNvSpPr/>
            <p:nvPr/>
          </p:nvSpPr>
          <p:spPr bwMode="auto">
            <a:xfrm>
              <a:off x="2451119" y="337673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7" name="矩形 286">
              <a:extLst>
                <a:ext uri="{FF2B5EF4-FFF2-40B4-BE49-F238E27FC236}">
                  <a16:creationId xmlns:a16="http://schemas.microsoft.com/office/drawing/2014/main" id="{6C42E019-F1EB-73F5-71B1-C3B6D6F2C75A}"/>
                </a:ext>
              </a:extLst>
            </p:cNvPr>
            <p:cNvSpPr/>
            <p:nvPr/>
          </p:nvSpPr>
          <p:spPr bwMode="auto">
            <a:xfrm>
              <a:off x="2632243" y="337673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8" name="矩形 287">
              <a:extLst>
                <a:ext uri="{FF2B5EF4-FFF2-40B4-BE49-F238E27FC236}">
                  <a16:creationId xmlns:a16="http://schemas.microsoft.com/office/drawing/2014/main" id="{6B66A6C7-423C-F325-9778-5088F1A7AF2B}"/>
                </a:ext>
              </a:extLst>
            </p:cNvPr>
            <p:cNvSpPr/>
            <p:nvPr/>
          </p:nvSpPr>
          <p:spPr bwMode="auto">
            <a:xfrm>
              <a:off x="2812243" y="337673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9" name="矩形 288">
              <a:extLst>
                <a:ext uri="{FF2B5EF4-FFF2-40B4-BE49-F238E27FC236}">
                  <a16:creationId xmlns:a16="http://schemas.microsoft.com/office/drawing/2014/main" id="{F799AF51-85E5-09C1-17AA-3C5EF886876B}"/>
                </a:ext>
              </a:extLst>
            </p:cNvPr>
            <p:cNvSpPr/>
            <p:nvPr/>
          </p:nvSpPr>
          <p:spPr bwMode="auto">
            <a:xfrm>
              <a:off x="2992243" y="3377006"/>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0" name="矩形 289">
              <a:extLst>
                <a:ext uri="{FF2B5EF4-FFF2-40B4-BE49-F238E27FC236}">
                  <a16:creationId xmlns:a16="http://schemas.microsoft.com/office/drawing/2014/main" id="{588E17B5-950F-A1C0-A275-002B25E9ACD2}"/>
                </a:ext>
              </a:extLst>
            </p:cNvPr>
            <p:cNvSpPr/>
            <p:nvPr/>
          </p:nvSpPr>
          <p:spPr bwMode="auto">
            <a:xfrm>
              <a:off x="3171119" y="3191691"/>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1" name="矩形 290">
              <a:extLst>
                <a:ext uri="{FF2B5EF4-FFF2-40B4-BE49-F238E27FC236}">
                  <a16:creationId xmlns:a16="http://schemas.microsoft.com/office/drawing/2014/main" id="{9A720B1C-18CD-9FC6-BDCE-C89A4C88C5C1}"/>
                </a:ext>
              </a:extLst>
            </p:cNvPr>
            <p:cNvSpPr/>
            <p:nvPr/>
          </p:nvSpPr>
          <p:spPr bwMode="auto">
            <a:xfrm>
              <a:off x="3352243" y="319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2" name="矩形 291">
              <a:extLst>
                <a:ext uri="{FF2B5EF4-FFF2-40B4-BE49-F238E27FC236}">
                  <a16:creationId xmlns:a16="http://schemas.microsoft.com/office/drawing/2014/main" id="{F9428CAB-714C-07F8-5C82-9EA9555D12DA}"/>
                </a:ext>
              </a:extLst>
            </p:cNvPr>
            <p:cNvSpPr/>
            <p:nvPr/>
          </p:nvSpPr>
          <p:spPr bwMode="auto">
            <a:xfrm>
              <a:off x="3532243" y="319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3" name="矩形 292">
              <a:extLst>
                <a:ext uri="{FF2B5EF4-FFF2-40B4-BE49-F238E27FC236}">
                  <a16:creationId xmlns:a16="http://schemas.microsoft.com/office/drawing/2014/main" id="{7BCBE0C8-B92E-B1ED-2D94-A6DACFDBBDE6}"/>
                </a:ext>
              </a:extLst>
            </p:cNvPr>
            <p:cNvSpPr/>
            <p:nvPr/>
          </p:nvSpPr>
          <p:spPr bwMode="auto">
            <a:xfrm>
              <a:off x="3712243" y="3191966"/>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4" name="矩形 293">
              <a:extLst>
                <a:ext uri="{FF2B5EF4-FFF2-40B4-BE49-F238E27FC236}">
                  <a16:creationId xmlns:a16="http://schemas.microsoft.com/office/drawing/2014/main" id="{224EE239-F939-0EEB-E783-5D8E1EE75C64}"/>
                </a:ext>
              </a:extLst>
            </p:cNvPr>
            <p:cNvSpPr/>
            <p:nvPr/>
          </p:nvSpPr>
          <p:spPr bwMode="auto">
            <a:xfrm>
              <a:off x="3171119" y="3376731"/>
              <a:ext cx="180000" cy="1800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5" name="矩形 294">
              <a:extLst>
                <a:ext uri="{FF2B5EF4-FFF2-40B4-BE49-F238E27FC236}">
                  <a16:creationId xmlns:a16="http://schemas.microsoft.com/office/drawing/2014/main" id="{CFF7FA5F-452F-6D84-3927-1EFF453E9A71}"/>
                </a:ext>
              </a:extLst>
            </p:cNvPr>
            <p:cNvSpPr/>
            <p:nvPr/>
          </p:nvSpPr>
          <p:spPr bwMode="auto">
            <a:xfrm>
              <a:off x="3352243" y="337673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6" name="矩形 295">
              <a:extLst>
                <a:ext uri="{FF2B5EF4-FFF2-40B4-BE49-F238E27FC236}">
                  <a16:creationId xmlns:a16="http://schemas.microsoft.com/office/drawing/2014/main" id="{CAE72E0D-773E-79DA-103E-D78B7DD12135}"/>
                </a:ext>
              </a:extLst>
            </p:cNvPr>
            <p:cNvSpPr/>
            <p:nvPr/>
          </p:nvSpPr>
          <p:spPr bwMode="auto">
            <a:xfrm>
              <a:off x="3532243" y="337673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7" name="矩形 296">
              <a:extLst>
                <a:ext uri="{FF2B5EF4-FFF2-40B4-BE49-F238E27FC236}">
                  <a16:creationId xmlns:a16="http://schemas.microsoft.com/office/drawing/2014/main" id="{FD0523DC-9DF2-23F5-B06E-D947A2C62DBA}"/>
                </a:ext>
              </a:extLst>
            </p:cNvPr>
            <p:cNvSpPr/>
            <p:nvPr/>
          </p:nvSpPr>
          <p:spPr bwMode="auto">
            <a:xfrm>
              <a:off x="3712243" y="3377006"/>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8" name="矩形 297">
              <a:extLst>
                <a:ext uri="{FF2B5EF4-FFF2-40B4-BE49-F238E27FC236}">
                  <a16:creationId xmlns:a16="http://schemas.microsoft.com/office/drawing/2014/main" id="{1C0183CA-6447-C3F8-153E-E0BBC377D041}"/>
                </a:ext>
              </a:extLst>
            </p:cNvPr>
            <p:cNvSpPr/>
            <p:nvPr/>
          </p:nvSpPr>
          <p:spPr bwMode="auto">
            <a:xfrm>
              <a:off x="2451119" y="355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9" name="矩形 298">
              <a:extLst>
                <a:ext uri="{FF2B5EF4-FFF2-40B4-BE49-F238E27FC236}">
                  <a16:creationId xmlns:a16="http://schemas.microsoft.com/office/drawing/2014/main" id="{23DDAEBA-8C36-05C0-BE3A-4E04062F75EB}"/>
                </a:ext>
              </a:extLst>
            </p:cNvPr>
            <p:cNvSpPr/>
            <p:nvPr/>
          </p:nvSpPr>
          <p:spPr bwMode="auto">
            <a:xfrm>
              <a:off x="2632243" y="355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0" name="矩形 299">
              <a:extLst>
                <a:ext uri="{FF2B5EF4-FFF2-40B4-BE49-F238E27FC236}">
                  <a16:creationId xmlns:a16="http://schemas.microsoft.com/office/drawing/2014/main" id="{68585992-0761-94FF-5F94-015959C58FD8}"/>
                </a:ext>
              </a:extLst>
            </p:cNvPr>
            <p:cNvSpPr/>
            <p:nvPr/>
          </p:nvSpPr>
          <p:spPr bwMode="auto">
            <a:xfrm>
              <a:off x="2812243" y="3555162"/>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1" name="矩形 300">
              <a:extLst>
                <a:ext uri="{FF2B5EF4-FFF2-40B4-BE49-F238E27FC236}">
                  <a16:creationId xmlns:a16="http://schemas.microsoft.com/office/drawing/2014/main" id="{E500BE3E-F673-916E-2BB6-7AC0E3A63D34}"/>
                </a:ext>
              </a:extLst>
            </p:cNvPr>
            <p:cNvSpPr/>
            <p:nvPr/>
          </p:nvSpPr>
          <p:spPr bwMode="auto">
            <a:xfrm>
              <a:off x="2992243" y="355543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2" name="矩形 301">
              <a:extLst>
                <a:ext uri="{FF2B5EF4-FFF2-40B4-BE49-F238E27FC236}">
                  <a16:creationId xmlns:a16="http://schemas.microsoft.com/office/drawing/2014/main" id="{AF145AE6-C751-8858-936F-099F055B126A}"/>
                </a:ext>
              </a:extLst>
            </p:cNvPr>
            <p:cNvSpPr/>
            <p:nvPr/>
          </p:nvSpPr>
          <p:spPr bwMode="auto">
            <a:xfrm>
              <a:off x="2451119" y="374020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3" name="矩形 302">
              <a:extLst>
                <a:ext uri="{FF2B5EF4-FFF2-40B4-BE49-F238E27FC236}">
                  <a16:creationId xmlns:a16="http://schemas.microsoft.com/office/drawing/2014/main" id="{C1C36395-FF98-E6EE-542B-54EDF8034DFB}"/>
                </a:ext>
              </a:extLst>
            </p:cNvPr>
            <p:cNvSpPr/>
            <p:nvPr/>
          </p:nvSpPr>
          <p:spPr bwMode="auto">
            <a:xfrm>
              <a:off x="2632243" y="374020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4" name="矩形 303">
              <a:extLst>
                <a:ext uri="{FF2B5EF4-FFF2-40B4-BE49-F238E27FC236}">
                  <a16:creationId xmlns:a16="http://schemas.microsoft.com/office/drawing/2014/main" id="{947713AE-20B9-0924-5B26-B7028B57F2A1}"/>
                </a:ext>
              </a:extLst>
            </p:cNvPr>
            <p:cNvSpPr/>
            <p:nvPr/>
          </p:nvSpPr>
          <p:spPr bwMode="auto">
            <a:xfrm>
              <a:off x="2812243" y="374020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5" name="矩形 304">
              <a:extLst>
                <a:ext uri="{FF2B5EF4-FFF2-40B4-BE49-F238E27FC236}">
                  <a16:creationId xmlns:a16="http://schemas.microsoft.com/office/drawing/2014/main" id="{843406FE-2939-F6A3-D220-C215CD8A6D0C}"/>
                </a:ext>
              </a:extLst>
            </p:cNvPr>
            <p:cNvSpPr/>
            <p:nvPr/>
          </p:nvSpPr>
          <p:spPr bwMode="auto">
            <a:xfrm>
              <a:off x="2992243" y="374047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6" name="矩形 305">
              <a:extLst>
                <a:ext uri="{FF2B5EF4-FFF2-40B4-BE49-F238E27FC236}">
                  <a16:creationId xmlns:a16="http://schemas.microsoft.com/office/drawing/2014/main" id="{66496689-EEC1-6583-2767-DB4DE874399E}"/>
                </a:ext>
              </a:extLst>
            </p:cNvPr>
            <p:cNvSpPr/>
            <p:nvPr/>
          </p:nvSpPr>
          <p:spPr bwMode="auto">
            <a:xfrm>
              <a:off x="3171119" y="355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7" name="矩形 306">
              <a:extLst>
                <a:ext uri="{FF2B5EF4-FFF2-40B4-BE49-F238E27FC236}">
                  <a16:creationId xmlns:a16="http://schemas.microsoft.com/office/drawing/2014/main" id="{E7A97138-3B19-BA03-1C92-BBAB568B2E0A}"/>
                </a:ext>
              </a:extLst>
            </p:cNvPr>
            <p:cNvSpPr/>
            <p:nvPr/>
          </p:nvSpPr>
          <p:spPr bwMode="auto">
            <a:xfrm>
              <a:off x="3352243" y="355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8" name="矩形 307">
              <a:extLst>
                <a:ext uri="{FF2B5EF4-FFF2-40B4-BE49-F238E27FC236}">
                  <a16:creationId xmlns:a16="http://schemas.microsoft.com/office/drawing/2014/main" id="{DA6BD17F-910E-A191-0F3B-9FE8C0200742}"/>
                </a:ext>
              </a:extLst>
            </p:cNvPr>
            <p:cNvSpPr/>
            <p:nvPr/>
          </p:nvSpPr>
          <p:spPr bwMode="auto">
            <a:xfrm>
              <a:off x="3532243" y="355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9" name="矩形 308">
              <a:extLst>
                <a:ext uri="{FF2B5EF4-FFF2-40B4-BE49-F238E27FC236}">
                  <a16:creationId xmlns:a16="http://schemas.microsoft.com/office/drawing/2014/main" id="{44A856C8-10D5-6EFD-A978-774900F4A631}"/>
                </a:ext>
              </a:extLst>
            </p:cNvPr>
            <p:cNvSpPr/>
            <p:nvPr/>
          </p:nvSpPr>
          <p:spPr bwMode="auto">
            <a:xfrm>
              <a:off x="3712243" y="355543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0" name="矩形 309">
              <a:extLst>
                <a:ext uri="{FF2B5EF4-FFF2-40B4-BE49-F238E27FC236}">
                  <a16:creationId xmlns:a16="http://schemas.microsoft.com/office/drawing/2014/main" id="{86D3CD19-F1D6-985C-2188-5FA8032280B5}"/>
                </a:ext>
              </a:extLst>
            </p:cNvPr>
            <p:cNvSpPr/>
            <p:nvPr/>
          </p:nvSpPr>
          <p:spPr bwMode="auto">
            <a:xfrm>
              <a:off x="3171119" y="374020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1" name="矩形 310">
              <a:extLst>
                <a:ext uri="{FF2B5EF4-FFF2-40B4-BE49-F238E27FC236}">
                  <a16:creationId xmlns:a16="http://schemas.microsoft.com/office/drawing/2014/main" id="{9D817DD5-01D3-62FB-135F-09B4E425E9B0}"/>
                </a:ext>
              </a:extLst>
            </p:cNvPr>
            <p:cNvSpPr/>
            <p:nvPr/>
          </p:nvSpPr>
          <p:spPr bwMode="auto">
            <a:xfrm>
              <a:off x="3352243" y="374020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2" name="矩形 311">
              <a:extLst>
                <a:ext uri="{FF2B5EF4-FFF2-40B4-BE49-F238E27FC236}">
                  <a16:creationId xmlns:a16="http://schemas.microsoft.com/office/drawing/2014/main" id="{BF829895-A203-CCEB-D782-1CAA23FB6610}"/>
                </a:ext>
              </a:extLst>
            </p:cNvPr>
            <p:cNvSpPr/>
            <p:nvPr/>
          </p:nvSpPr>
          <p:spPr bwMode="auto">
            <a:xfrm>
              <a:off x="3532243" y="374020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3" name="矩形 312">
              <a:extLst>
                <a:ext uri="{FF2B5EF4-FFF2-40B4-BE49-F238E27FC236}">
                  <a16:creationId xmlns:a16="http://schemas.microsoft.com/office/drawing/2014/main" id="{5B0FDCDE-53D9-E4C5-E06E-EF39A3175BD5}"/>
                </a:ext>
              </a:extLst>
            </p:cNvPr>
            <p:cNvSpPr/>
            <p:nvPr/>
          </p:nvSpPr>
          <p:spPr bwMode="auto">
            <a:xfrm>
              <a:off x="3712243" y="374047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4" name="矩形 313">
              <a:extLst>
                <a:ext uri="{FF2B5EF4-FFF2-40B4-BE49-F238E27FC236}">
                  <a16:creationId xmlns:a16="http://schemas.microsoft.com/office/drawing/2014/main" id="{CBE68832-2107-C38D-865D-317A3FCB2B68}"/>
                </a:ext>
              </a:extLst>
            </p:cNvPr>
            <p:cNvSpPr/>
            <p:nvPr/>
          </p:nvSpPr>
          <p:spPr bwMode="auto">
            <a:xfrm>
              <a:off x="2451119" y="391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5" name="矩形 314">
              <a:extLst>
                <a:ext uri="{FF2B5EF4-FFF2-40B4-BE49-F238E27FC236}">
                  <a16:creationId xmlns:a16="http://schemas.microsoft.com/office/drawing/2014/main" id="{C8463AAA-320D-3300-85F3-9A533B088A12}"/>
                </a:ext>
              </a:extLst>
            </p:cNvPr>
            <p:cNvSpPr/>
            <p:nvPr/>
          </p:nvSpPr>
          <p:spPr bwMode="auto">
            <a:xfrm>
              <a:off x="2632243" y="391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6" name="矩形 315">
              <a:extLst>
                <a:ext uri="{FF2B5EF4-FFF2-40B4-BE49-F238E27FC236}">
                  <a16:creationId xmlns:a16="http://schemas.microsoft.com/office/drawing/2014/main" id="{C4381E01-3162-465C-CD86-C44F77F2A662}"/>
                </a:ext>
              </a:extLst>
            </p:cNvPr>
            <p:cNvSpPr/>
            <p:nvPr/>
          </p:nvSpPr>
          <p:spPr bwMode="auto">
            <a:xfrm>
              <a:off x="2812243" y="391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7" name="矩形 316">
              <a:extLst>
                <a:ext uri="{FF2B5EF4-FFF2-40B4-BE49-F238E27FC236}">
                  <a16:creationId xmlns:a16="http://schemas.microsoft.com/office/drawing/2014/main" id="{A379B63F-9710-18E7-643A-C3D6F4AD57BA}"/>
                </a:ext>
              </a:extLst>
            </p:cNvPr>
            <p:cNvSpPr/>
            <p:nvPr/>
          </p:nvSpPr>
          <p:spPr bwMode="auto">
            <a:xfrm>
              <a:off x="2992243" y="391981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8" name="矩形 317">
              <a:extLst>
                <a:ext uri="{FF2B5EF4-FFF2-40B4-BE49-F238E27FC236}">
                  <a16:creationId xmlns:a16="http://schemas.microsoft.com/office/drawing/2014/main" id="{73385C6A-94E6-4AE9-C2E1-6F51EDBB59C2}"/>
                </a:ext>
              </a:extLst>
            </p:cNvPr>
            <p:cNvSpPr/>
            <p:nvPr/>
          </p:nvSpPr>
          <p:spPr bwMode="auto">
            <a:xfrm>
              <a:off x="2451119" y="41045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9" name="矩形 318">
              <a:extLst>
                <a:ext uri="{FF2B5EF4-FFF2-40B4-BE49-F238E27FC236}">
                  <a16:creationId xmlns:a16="http://schemas.microsoft.com/office/drawing/2014/main" id="{70C0BF1C-2BF0-C667-0C6A-C7CB5ADB45CD}"/>
                </a:ext>
              </a:extLst>
            </p:cNvPr>
            <p:cNvSpPr/>
            <p:nvPr/>
          </p:nvSpPr>
          <p:spPr bwMode="auto">
            <a:xfrm>
              <a:off x="2632243" y="41045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0" name="矩形 319">
              <a:extLst>
                <a:ext uri="{FF2B5EF4-FFF2-40B4-BE49-F238E27FC236}">
                  <a16:creationId xmlns:a16="http://schemas.microsoft.com/office/drawing/2014/main" id="{DC64DCCA-B453-4D85-3187-92B94C20E4B3}"/>
                </a:ext>
              </a:extLst>
            </p:cNvPr>
            <p:cNvSpPr/>
            <p:nvPr/>
          </p:nvSpPr>
          <p:spPr bwMode="auto">
            <a:xfrm>
              <a:off x="2812243" y="41045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1" name="矩形 320">
              <a:extLst>
                <a:ext uri="{FF2B5EF4-FFF2-40B4-BE49-F238E27FC236}">
                  <a16:creationId xmlns:a16="http://schemas.microsoft.com/office/drawing/2014/main" id="{89BA7BE3-59F3-6DCA-0F83-08EA6FDCE37E}"/>
                </a:ext>
              </a:extLst>
            </p:cNvPr>
            <p:cNvSpPr/>
            <p:nvPr/>
          </p:nvSpPr>
          <p:spPr bwMode="auto">
            <a:xfrm>
              <a:off x="2992243" y="410485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2" name="矩形 321">
              <a:extLst>
                <a:ext uri="{FF2B5EF4-FFF2-40B4-BE49-F238E27FC236}">
                  <a16:creationId xmlns:a16="http://schemas.microsoft.com/office/drawing/2014/main" id="{A0ACD60A-3609-8FDC-B5CD-5F3CB3CA73AF}"/>
                </a:ext>
              </a:extLst>
            </p:cNvPr>
            <p:cNvSpPr/>
            <p:nvPr/>
          </p:nvSpPr>
          <p:spPr bwMode="auto">
            <a:xfrm>
              <a:off x="3171119" y="391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3" name="矩形 322">
              <a:extLst>
                <a:ext uri="{FF2B5EF4-FFF2-40B4-BE49-F238E27FC236}">
                  <a16:creationId xmlns:a16="http://schemas.microsoft.com/office/drawing/2014/main" id="{030ED638-5BE1-5803-E77E-BC3631EA273B}"/>
                </a:ext>
              </a:extLst>
            </p:cNvPr>
            <p:cNvSpPr/>
            <p:nvPr/>
          </p:nvSpPr>
          <p:spPr bwMode="auto">
            <a:xfrm>
              <a:off x="3352243" y="391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4" name="矩形 323">
              <a:extLst>
                <a:ext uri="{FF2B5EF4-FFF2-40B4-BE49-F238E27FC236}">
                  <a16:creationId xmlns:a16="http://schemas.microsoft.com/office/drawing/2014/main" id="{4BE738D6-94C7-3D1E-699F-92F23900026D}"/>
                </a:ext>
              </a:extLst>
            </p:cNvPr>
            <p:cNvSpPr/>
            <p:nvPr/>
          </p:nvSpPr>
          <p:spPr bwMode="auto">
            <a:xfrm>
              <a:off x="3532243" y="391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5" name="矩形 324">
              <a:extLst>
                <a:ext uri="{FF2B5EF4-FFF2-40B4-BE49-F238E27FC236}">
                  <a16:creationId xmlns:a16="http://schemas.microsoft.com/office/drawing/2014/main" id="{1F074A3D-4315-3C7F-FE47-C5982FE40B0B}"/>
                </a:ext>
              </a:extLst>
            </p:cNvPr>
            <p:cNvSpPr/>
            <p:nvPr/>
          </p:nvSpPr>
          <p:spPr bwMode="auto">
            <a:xfrm>
              <a:off x="3712243" y="391981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6" name="矩形 325">
              <a:extLst>
                <a:ext uri="{FF2B5EF4-FFF2-40B4-BE49-F238E27FC236}">
                  <a16:creationId xmlns:a16="http://schemas.microsoft.com/office/drawing/2014/main" id="{3869B798-4941-298B-592B-44262A5E9D6A}"/>
                </a:ext>
              </a:extLst>
            </p:cNvPr>
            <p:cNvSpPr/>
            <p:nvPr/>
          </p:nvSpPr>
          <p:spPr bwMode="auto">
            <a:xfrm>
              <a:off x="3171119" y="41045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7" name="矩形 326">
              <a:extLst>
                <a:ext uri="{FF2B5EF4-FFF2-40B4-BE49-F238E27FC236}">
                  <a16:creationId xmlns:a16="http://schemas.microsoft.com/office/drawing/2014/main" id="{C9B0FAEE-AFC3-1C89-17C5-7AF1138BD5A1}"/>
                </a:ext>
              </a:extLst>
            </p:cNvPr>
            <p:cNvSpPr/>
            <p:nvPr/>
          </p:nvSpPr>
          <p:spPr bwMode="auto">
            <a:xfrm>
              <a:off x="3352243" y="41045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8" name="矩形 327">
              <a:extLst>
                <a:ext uri="{FF2B5EF4-FFF2-40B4-BE49-F238E27FC236}">
                  <a16:creationId xmlns:a16="http://schemas.microsoft.com/office/drawing/2014/main" id="{6C7DE6DC-2D52-204D-22B1-8C26D1CAC2ED}"/>
                </a:ext>
              </a:extLst>
            </p:cNvPr>
            <p:cNvSpPr/>
            <p:nvPr/>
          </p:nvSpPr>
          <p:spPr bwMode="auto">
            <a:xfrm>
              <a:off x="3532243" y="41045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9" name="矩形 328">
              <a:extLst>
                <a:ext uri="{FF2B5EF4-FFF2-40B4-BE49-F238E27FC236}">
                  <a16:creationId xmlns:a16="http://schemas.microsoft.com/office/drawing/2014/main" id="{373ECED4-3276-E153-1F99-017EB1D200F5}"/>
                </a:ext>
              </a:extLst>
            </p:cNvPr>
            <p:cNvSpPr/>
            <p:nvPr/>
          </p:nvSpPr>
          <p:spPr bwMode="auto">
            <a:xfrm>
              <a:off x="3712243" y="410485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0" name="矩形 329">
              <a:extLst>
                <a:ext uri="{FF2B5EF4-FFF2-40B4-BE49-F238E27FC236}">
                  <a16:creationId xmlns:a16="http://schemas.microsoft.com/office/drawing/2014/main" id="{84524EFD-BEC2-4908-AE06-1A041E70196D}"/>
                </a:ext>
              </a:extLst>
            </p:cNvPr>
            <p:cNvSpPr/>
            <p:nvPr/>
          </p:nvSpPr>
          <p:spPr bwMode="auto">
            <a:xfrm>
              <a:off x="3891119" y="281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1" name="矩形 330">
              <a:extLst>
                <a:ext uri="{FF2B5EF4-FFF2-40B4-BE49-F238E27FC236}">
                  <a16:creationId xmlns:a16="http://schemas.microsoft.com/office/drawing/2014/main" id="{2F9F0BE7-5179-2336-3D63-4012ABEA3BEC}"/>
                </a:ext>
              </a:extLst>
            </p:cNvPr>
            <p:cNvSpPr/>
            <p:nvPr/>
          </p:nvSpPr>
          <p:spPr bwMode="auto">
            <a:xfrm>
              <a:off x="3891119" y="300389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2" name="矩形 331">
              <a:extLst>
                <a:ext uri="{FF2B5EF4-FFF2-40B4-BE49-F238E27FC236}">
                  <a16:creationId xmlns:a16="http://schemas.microsoft.com/office/drawing/2014/main" id="{3EF05C10-661F-37FF-EF66-4CF00BC3BC1E}"/>
                </a:ext>
              </a:extLst>
            </p:cNvPr>
            <p:cNvSpPr/>
            <p:nvPr/>
          </p:nvSpPr>
          <p:spPr bwMode="auto">
            <a:xfrm>
              <a:off x="3891119" y="319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3" name="矩形 332">
              <a:extLst>
                <a:ext uri="{FF2B5EF4-FFF2-40B4-BE49-F238E27FC236}">
                  <a16:creationId xmlns:a16="http://schemas.microsoft.com/office/drawing/2014/main" id="{3131D9E6-846C-008D-FE57-830B00EB89FC}"/>
                </a:ext>
              </a:extLst>
            </p:cNvPr>
            <p:cNvSpPr/>
            <p:nvPr/>
          </p:nvSpPr>
          <p:spPr bwMode="auto">
            <a:xfrm>
              <a:off x="3891119" y="337673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4" name="矩形 333">
              <a:extLst>
                <a:ext uri="{FF2B5EF4-FFF2-40B4-BE49-F238E27FC236}">
                  <a16:creationId xmlns:a16="http://schemas.microsoft.com/office/drawing/2014/main" id="{D076957A-4791-E439-83D5-4CCE5810230E}"/>
                </a:ext>
              </a:extLst>
            </p:cNvPr>
            <p:cNvSpPr/>
            <p:nvPr/>
          </p:nvSpPr>
          <p:spPr bwMode="auto">
            <a:xfrm>
              <a:off x="3891119" y="355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5" name="矩形 334">
              <a:extLst>
                <a:ext uri="{FF2B5EF4-FFF2-40B4-BE49-F238E27FC236}">
                  <a16:creationId xmlns:a16="http://schemas.microsoft.com/office/drawing/2014/main" id="{BC15C87B-E261-69E7-F00B-4DD262E4300E}"/>
                </a:ext>
              </a:extLst>
            </p:cNvPr>
            <p:cNvSpPr/>
            <p:nvPr/>
          </p:nvSpPr>
          <p:spPr bwMode="auto">
            <a:xfrm>
              <a:off x="3891119" y="374020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6" name="矩形 335">
              <a:extLst>
                <a:ext uri="{FF2B5EF4-FFF2-40B4-BE49-F238E27FC236}">
                  <a16:creationId xmlns:a16="http://schemas.microsoft.com/office/drawing/2014/main" id="{1374CADE-F187-9278-84EE-CE2DDD029C12}"/>
                </a:ext>
              </a:extLst>
            </p:cNvPr>
            <p:cNvSpPr/>
            <p:nvPr/>
          </p:nvSpPr>
          <p:spPr bwMode="auto">
            <a:xfrm>
              <a:off x="3891119" y="391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7" name="矩形 336">
              <a:extLst>
                <a:ext uri="{FF2B5EF4-FFF2-40B4-BE49-F238E27FC236}">
                  <a16:creationId xmlns:a16="http://schemas.microsoft.com/office/drawing/2014/main" id="{C0B117A5-5E2A-62D4-1A7E-39E8D0734DB8}"/>
                </a:ext>
              </a:extLst>
            </p:cNvPr>
            <p:cNvSpPr/>
            <p:nvPr/>
          </p:nvSpPr>
          <p:spPr bwMode="auto">
            <a:xfrm>
              <a:off x="3891119" y="41045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8" name="矩形 337">
              <a:extLst>
                <a:ext uri="{FF2B5EF4-FFF2-40B4-BE49-F238E27FC236}">
                  <a16:creationId xmlns:a16="http://schemas.microsoft.com/office/drawing/2014/main" id="{7641BDB2-438B-2F81-1E99-E464482BF797}"/>
                </a:ext>
              </a:extLst>
            </p:cNvPr>
            <p:cNvSpPr/>
            <p:nvPr/>
          </p:nvSpPr>
          <p:spPr bwMode="auto">
            <a:xfrm>
              <a:off x="2451119" y="263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39" name="矩形 338">
              <a:extLst>
                <a:ext uri="{FF2B5EF4-FFF2-40B4-BE49-F238E27FC236}">
                  <a16:creationId xmlns:a16="http://schemas.microsoft.com/office/drawing/2014/main" id="{C03E54AA-6D2A-7A8C-15CE-5FE59E285211}"/>
                </a:ext>
              </a:extLst>
            </p:cNvPr>
            <p:cNvSpPr/>
            <p:nvPr/>
          </p:nvSpPr>
          <p:spPr bwMode="auto">
            <a:xfrm>
              <a:off x="2632243" y="263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0" name="矩形 339">
              <a:extLst>
                <a:ext uri="{FF2B5EF4-FFF2-40B4-BE49-F238E27FC236}">
                  <a16:creationId xmlns:a16="http://schemas.microsoft.com/office/drawing/2014/main" id="{067CC4C0-71BE-8C62-3D85-F1225B9EC4CE}"/>
                </a:ext>
              </a:extLst>
            </p:cNvPr>
            <p:cNvSpPr/>
            <p:nvPr/>
          </p:nvSpPr>
          <p:spPr bwMode="auto">
            <a:xfrm>
              <a:off x="2812243" y="263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1" name="矩形 340">
              <a:extLst>
                <a:ext uri="{FF2B5EF4-FFF2-40B4-BE49-F238E27FC236}">
                  <a16:creationId xmlns:a16="http://schemas.microsoft.com/office/drawing/2014/main" id="{4C45055F-42CB-1064-5717-5BCA8FBDEDCF}"/>
                </a:ext>
              </a:extLst>
            </p:cNvPr>
            <p:cNvSpPr/>
            <p:nvPr/>
          </p:nvSpPr>
          <p:spPr bwMode="auto">
            <a:xfrm>
              <a:off x="2992243" y="26328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2" name="矩形 341">
              <a:extLst>
                <a:ext uri="{FF2B5EF4-FFF2-40B4-BE49-F238E27FC236}">
                  <a16:creationId xmlns:a16="http://schemas.microsoft.com/office/drawing/2014/main" id="{0FC78B37-D8A7-F92C-D9B7-EFFC4C3779CB}"/>
                </a:ext>
              </a:extLst>
            </p:cNvPr>
            <p:cNvSpPr/>
            <p:nvPr/>
          </p:nvSpPr>
          <p:spPr bwMode="auto">
            <a:xfrm>
              <a:off x="3171119" y="263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3" name="矩形 342">
              <a:extLst>
                <a:ext uri="{FF2B5EF4-FFF2-40B4-BE49-F238E27FC236}">
                  <a16:creationId xmlns:a16="http://schemas.microsoft.com/office/drawing/2014/main" id="{600B7699-BFAD-1BA1-A0BD-53AD91A1B1BE}"/>
                </a:ext>
              </a:extLst>
            </p:cNvPr>
            <p:cNvSpPr/>
            <p:nvPr/>
          </p:nvSpPr>
          <p:spPr bwMode="auto">
            <a:xfrm>
              <a:off x="3352243" y="263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4" name="矩形 343">
              <a:extLst>
                <a:ext uri="{FF2B5EF4-FFF2-40B4-BE49-F238E27FC236}">
                  <a16:creationId xmlns:a16="http://schemas.microsoft.com/office/drawing/2014/main" id="{9E078019-EB27-E367-135C-0420FE48F28A}"/>
                </a:ext>
              </a:extLst>
            </p:cNvPr>
            <p:cNvSpPr/>
            <p:nvPr/>
          </p:nvSpPr>
          <p:spPr bwMode="auto">
            <a:xfrm>
              <a:off x="3532243" y="263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5" name="矩形 344">
              <a:extLst>
                <a:ext uri="{FF2B5EF4-FFF2-40B4-BE49-F238E27FC236}">
                  <a16:creationId xmlns:a16="http://schemas.microsoft.com/office/drawing/2014/main" id="{BC9D5279-5B11-5936-7365-70D9ACC92A0C}"/>
                </a:ext>
              </a:extLst>
            </p:cNvPr>
            <p:cNvSpPr/>
            <p:nvPr/>
          </p:nvSpPr>
          <p:spPr bwMode="auto">
            <a:xfrm>
              <a:off x="3712243" y="26328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46" name="矩形 345">
              <a:extLst>
                <a:ext uri="{FF2B5EF4-FFF2-40B4-BE49-F238E27FC236}">
                  <a16:creationId xmlns:a16="http://schemas.microsoft.com/office/drawing/2014/main" id="{7AB79B58-6FF0-3FDE-EC6A-754D950991B2}"/>
                </a:ext>
              </a:extLst>
            </p:cNvPr>
            <p:cNvSpPr/>
            <p:nvPr/>
          </p:nvSpPr>
          <p:spPr bwMode="auto">
            <a:xfrm>
              <a:off x="3891119" y="26325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grpSp>
      <p:grpSp>
        <p:nvGrpSpPr>
          <p:cNvPr id="8" name="组合 7">
            <a:extLst>
              <a:ext uri="{FF2B5EF4-FFF2-40B4-BE49-F238E27FC236}">
                <a16:creationId xmlns:a16="http://schemas.microsoft.com/office/drawing/2014/main" id="{0FD474C7-03D9-95A5-30D2-579765774BCE}"/>
              </a:ext>
            </a:extLst>
          </p:cNvPr>
          <p:cNvGrpSpPr/>
          <p:nvPr/>
        </p:nvGrpSpPr>
        <p:grpSpPr>
          <a:xfrm>
            <a:off x="5050506" y="1631704"/>
            <a:ext cx="1620000" cy="1652280"/>
            <a:chOff x="4521119" y="2627530"/>
            <a:chExt cx="1620000" cy="1652280"/>
          </a:xfrm>
        </p:grpSpPr>
        <p:sp>
          <p:nvSpPr>
            <p:cNvPr id="428" name="矩形 427">
              <a:extLst>
                <a:ext uri="{FF2B5EF4-FFF2-40B4-BE49-F238E27FC236}">
                  <a16:creationId xmlns:a16="http://schemas.microsoft.com/office/drawing/2014/main" id="{249C41BB-1ACA-0248-70AB-AAA213991E08}"/>
                </a:ext>
              </a:extLst>
            </p:cNvPr>
            <p:cNvSpPr/>
            <p:nvPr/>
          </p:nvSpPr>
          <p:spPr bwMode="auto">
            <a:xfrm>
              <a:off x="4521119" y="281381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29" name="矩形 428">
              <a:extLst>
                <a:ext uri="{FF2B5EF4-FFF2-40B4-BE49-F238E27FC236}">
                  <a16:creationId xmlns:a16="http://schemas.microsoft.com/office/drawing/2014/main" id="{92B756DA-22EB-5ECF-0F9E-EE7BF6B6C4D6}"/>
                </a:ext>
              </a:extLst>
            </p:cNvPr>
            <p:cNvSpPr/>
            <p:nvPr/>
          </p:nvSpPr>
          <p:spPr bwMode="auto">
            <a:xfrm>
              <a:off x="4702243" y="281381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0" name="矩形 429">
              <a:extLst>
                <a:ext uri="{FF2B5EF4-FFF2-40B4-BE49-F238E27FC236}">
                  <a16:creationId xmlns:a16="http://schemas.microsoft.com/office/drawing/2014/main" id="{78A20C43-2B8D-DC53-D98A-D0C22BCF1D6F}"/>
                </a:ext>
              </a:extLst>
            </p:cNvPr>
            <p:cNvSpPr/>
            <p:nvPr/>
          </p:nvSpPr>
          <p:spPr bwMode="auto">
            <a:xfrm>
              <a:off x="4882243" y="281381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1" name="矩形 430">
              <a:extLst>
                <a:ext uri="{FF2B5EF4-FFF2-40B4-BE49-F238E27FC236}">
                  <a16:creationId xmlns:a16="http://schemas.microsoft.com/office/drawing/2014/main" id="{65EA366D-2160-BC07-AF22-6229393C9507}"/>
                </a:ext>
              </a:extLst>
            </p:cNvPr>
            <p:cNvSpPr/>
            <p:nvPr/>
          </p:nvSpPr>
          <p:spPr bwMode="auto">
            <a:xfrm>
              <a:off x="5062243" y="2814087"/>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2" name="矩形 431">
              <a:extLst>
                <a:ext uri="{FF2B5EF4-FFF2-40B4-BE49-F238E27FC236}">
                  <a16:creationId xmlns:a16="http://schemas.microsoft.com/office/drawing/2014/main" id="{E5A71E9E-5396-1362-10B8-8FAB0A902B2C}"/>
                </a:ext>
              </a:extLst>
            </p:cNvPr>
            <p:cNvSpPr/>
            <p:nvPr/>
          </p:nvSpPr>
          <p:spPr bwMode="auto">
            <a:xfrm>
              <a:off x="4521119" y="299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3" name="矩形 432">
              <a:extLst>
                <a:ext uri="{FF2B5EF4-FFF2-40B4-BE49-F238E27FC236}">
                  <a16:creationId xmlns:a16="http://schemas.microsoft.com/office/drawing/2014/main" id="{E74CE3CF-F17B-B6F0-3BCF-D47950C66E16}"/>
                </a:ext>
              </a:extLst>
            </p:cNvPr>
            <p:cNvSpPr/>
            <p:nvPr/>
          </p:nvSpPr>
          <p:spPr bwMode="auto">
            <a:xfrm>
              <a:off x="4702243" y="299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4" name="矩形 433">
              <a:extLst>
                <a:ext uri="{FF2B5EF4-FFF2-40B4-BE49-F238E27FC236}">
                  <a16:creationId xmlns:a16="http://schemas.microsoft.com/office/drawing/2014/main" id="{5241FB9E-C631-2374-D2DE-AB62C4808FA0}"/>
                </a:ext>
              </a:extLst>
            </p:cNvPr>
            <p:cNvSpPr/>
            <p:nvPr/>
          </p:nvSpPr>
          <p:spPr bwMode="auto">
            <a:xfrm>
              <a:off x="4882243" y="299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5" name="矩形 434">
              <a:extLst>
                <a:ext uri="{FF2B5EF4-FFF2-40B4-BE49-F238E27FC236}">
                  <a16:creationId xmlns:a16="http://schemas.microsoft.com/office/drawing/2014/main" id="{6A33F9B7-C196-C2B5-D505-678B75F1D498}"/>
                </a:ext>
              </a:extLst>
            </p:cNvPr>
            <p:cNvSpPr/>
            <p:nvPr/>
          </p:nvSpPr>
          <p:spPr bwMode="auto">
            <a:xfrm>
              <a:off x="5062243" y="2999127"/>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6" name="矩形 435">
              <a:extLst>
                <a:ext uri="{FF2B5EF4-FFF2-40B4-BE49-F238E27FC236}">
                  <a16:creationId xmlns:a16="http://schemas.microsoft.com/office/drawing/2014/main" id="{FF0C484F-81BC-A547-6A90-84A8F0A59A63}"/>
                </a:ext>
              </a:extLst>
            </p:cNvPr>
            <p:cNvSpPr/>
            <p:nvPr/>
          </p:nvSpPr>
          <p:spPr bwMode="auto">
            <a:xfrm>
              <a:off x="5241119" y="281381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7" name="矩形 436">
              <a:extLst>
                <a:ext uri="{FF2B5EF4-FFF2-40B4-BE49-F238E27FC236}">
                  <a16:creationId xmlns:a16="http://schemas.microsoft.com/office/drawing/2014/main" id="{98468781-7278-DA1B-5BC7-476D18722764}"/>
                </a:ext>
              </a:extLst>
            </p:cNvPr>
            <p:cNvSpPr/>
            <p:nvPr/>
          </p:nvSpPr>
          <p:spPr bwMode="auto">
            <a:xfrm>
              <a:off x="5422243" y="2813812"/>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8" name="矩形 437">
              <a:extLst>
                <a:ext uri="{FF2B5EF4-FFF2-40B4-BE49-F238E27FC236}">
                  <a16:creationId xmlns:a16="http://schemas.microsoft.com/office/drawing/2014/main" id="{9BA4D502-9C37-0585-8703-64ED0111E0F6}"/>
                </a:ext>
              </a:extLst>
            </p:cNvPr>
            <p:cNvSpPr/>
            <p:nvPr/>
          </p:nvSpPr>
          <p:spPr bwMode="auto">
            <a:xfrm>
              <a:off x="5602243" y="2813812"/>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39" name="矩形 438">
              <a:extLst>
                <a:ext uri="{FF2B5EF4-FFF2-40B4-BE49-F238E27FC236}">
                  <a16:creationId xmlns:a16="http://schemas.microsoft.com/office/drawing/2014/main" id="{9911C1CC-F702-FECF-AC6A-629983176CC9}"/>
                </a:ext>
              </a:extLst>
            </p:cNvPr>
            <p:cNvSpPr/>
            <p:nvPr/>
          </p:nvSpPr>
          <p:spPr bwMode="auto">
            <a:xfrm>
              <a:off x="5782243" y="281408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0" name="矩形 439">
              <a:extLst>
                <a:ext uri="{FF2B5EF4-FFF2-40B4-BE49-F238E27FC236}">
                  <a16:creationId xmlns:a16="http://schemas.microsoft.com/office/drawing/2014/main" id="{EA5EF897-AB89-B0C5-80BE-ABEAFC1A8EBA}"/>
                </a:ext>
              </a:extLst>
            </p:cNvPr>
            <p:cNvSpPr/>
            <p:nvPr/>
          </p:nvSpPr>
          <p:spPr bwMode="auto">
            <a:xfrm>
              <a:off x="5241119" y="299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1" name="矩形 440">
              <a:extLst>
                <a:ext uri="{FF2B5EF4-FFF2-40B4-BE49-F238E27FC236}">
                  <a16:creationId xmlns:a16="http://schemas.microsoft.com/office/drawing/2014/main" id="{99F27C7F-932A-8D22-1DDC-EF4C96D2743F}"/>
                </a:ext>
              </a:extLst>
            </p:cNvPr>
            <p:cNvSpPr/>
            <p:nvPr/>
          </p:nvSpPr>
          <p:spPr bwMode="auto">
            <a:xfrm>
              <a:off x="5422243" y="2998852"/>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2" name="矩形 441">
              <a:extLst>
                <a:ext uri="{FF2B5EF4-FFF2-40B4-BE49-F238E27FC236}">
                  <a16:creationId xmlns:a16="http://schemas.microsoft.com/office/drawing/2014/main" id="{8CF1E6CE-CAC9-4B13-D8BE-FBC6675A9588}"/>
                </a:ext>
              </a:extLst>
            </p:cNvPr>
            <p:cNvSpPr/>
            <p:nvPr/>
          </p:nvSpPr>
          <p:spPr bwMode="auto">
            <a:xfrm>
              <a:off x="5602243" y="299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3" name="矩形 442">
              <a:extLst>
                <a:ext uri="{FF2B5EF4-FFF2-40B4-BE49-F238E27FC236}">
                  <a16:creationId xmlns:a16="http://schemas.microsoft.com/office/drawing/2014/main" id="{E5759776-2BBD-C3E1-2952-53EB55C9C7E2}"/>
                </a:ext>
              </a:extLst>
            </p:cNvPr>
            <p:cNvSpPr/>
            <p:nvPr/>
          </p:nvSpPr>
          <p:spPr bwMode="auto">
            <a:xfrm>
              <a:off x="5782243" y="299912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4" name="矩形 443">
              <a:extLst>
                <a:ext uri="{FF2B5EF4-FFF2-40B4-BE49-F238E27FC236}">
                  <a16:creationId xmlns:a16="http://schemas.microsoft.com/office/drawing/2014/main" id="{43087CCF-EEEE-1406-39AB-EF5E89832ED0}"/>
                </a:ext>
              </a:extLst>
            </p:cNvPr>
            <p:cNvSpPr/>
            <p:nvPr/>
          </p:nvSpPr>
          <p:spPr bwMode="auto">
            <a:xfrm>
              <a:off x="4521119" y="318665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5" name="矩形 444">
              <a:extLst>
                <a:ext uri="{FF2B5EF4-FFF2-40B4-BE49-F238E27FC236}">
                  <a16:creationId xmlns:a16="http://schemas.microsoft.com/office/drawing/2014/main" id="{D20525CE-2610-6880-E32E-7BD51E1F1261}"/>
                </a:ext>
              </a:extLst>
            </p:cNvPr>
            <p:cNvSpPr/>
            <p:nvPr/>
          </p:nvSpPr>
          <p:spPr bwMode="auto">
            <a:xfrm>
              <a:off x="4702243" y="318665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6" name="矩形 445">
              <a:extLst>
                <a:ext uri="{FF2B5EF4-FFF2-40B4-BE49-F238E27FC236}">
                  <a16:creationId xmlns:a16="http://schemas.microsoft.com/office/drawing/2014/main" id="{370C0D44-91C8-D2FB-92AF-CA1F1FA5FE24}"/>
                </a:ext>
              </a:extLst>
            </p:cNvPr>
            <p:cNvSpPr/>
            <p:nvPr/>
          </p:nvSpPr>
          <p:spPr bwMode="auto">
            <a:xfrm>
              <a:off x="4882243" y="318665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7" name="矩形 446">
              <a:extLst>
                <a:ext uri="{FF2B5EF4-FFF2-40B4-BE49-F238E27FC236}">
                  <a16:creationId xmlns:a16="http://schemas.microsoft.com/office/drawing/2014/main" id="{5B13D377-A71A-9A95-8F07-6EF1E3C691A0}"/>
                </a:ext>
              </a:extLst>
            </p:cNvPr>
            <p:cNvSpPr/>
            <p:nvPr/>
          </p:nvSpPr>
          <p:spPr bwMode="auto">
            <a:xfrm>
              <a:off x="5062243" y="3186926"/>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8" name="矩形 447">
              <a:extLst>
                <a:ext uri="{FF2B5EF4-FFF2-40B4-BE49-F238E27FC236}">
                  <a16:creationId xmlns:a16="http://schemas.microsoft.com/office/drawing/2014/main" id="{86D550B6-CDA4-F377-0045-57E855555142}"/>
                </a:ext>
              </a:extLst>
            </p:cNvPr>
            <p:cNvSpPr/>
            <p:nvPr/>
          </p:nvSpPr>
          <p:spPr bwMode="auto">
            <a:xfrm>
              <a:off x="4521119" y="337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49" name="矩形 448">
              <a:extLst>
                <a:ext uri="{FF2B5EF4-FFF2-40B4-BE49-F238E27FC236}">
                  <a16:creationId xmlns:a16="http://schemas.microsoft.com/office/drawing/2014/main" id="{B27413A9-534F-664A-523E-BAF77B145289}"/>
                </a:ext>
              </a:extLst>
            </p:cNvPr>
            <p:cNvSpPr/>
            <p:nvPr/>
          </p:nvSpPr>
          <p:spPr bwMode="auto">
            <a:xfrm>
              <a:off x="4702243" y="337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0" name="矩形 449">
              <a:extLst>
                <a:ext uri="{FF2B5EF4-FFF2-40B4-BE49-F238E27FC236}">
                  <a16:creationId xmlns:a16="http://schemas.microsoft.com/office/drawing/2014/main" id="{3A3E2BDC-BBD2-FDC2-5AC6-B19E285BA9F2}"/>
                </a:ext>
              </a:extLst>
            </p:cNvPr>
            <p:cNvSpPr/>
            <p:nvPr/>
          </p:nvSpPr>
          <p:spPr bwMode="auto">
            <a:xfrm>
              <a:off x="4882243" y="337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1" name="矩形 450">
              <a:extLst>
                <a:ext uri="{FF2B5EF4-FFF2-40B4-BE49-F238E27FC236}">
                  <a16:creationId xmlns:a16="http://schemas.microsoft.com/office/drawing/2014/main" id="{418EB298-B00A-C147-B4CC-B630E04B4BE0}"/>
                </a:ext>
              </a:extLst>
            </p:cNvPr>
            <p:cNvSpPr/>
            <p:nvPr/>
          </p:nvSpPr>
          <p:spPr bwMode="auto">
            <a:xfrm>
              <a:off x="5062243" y="3371966"/>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2" name="矩形 451">
              <a:extLst>
                <a:ext uri="{FF2B5EF4-FFF2-40B4-BE49-F238E27FC236}">
                  <a16:creationId xmlns:a16="http://schemas.microsoft.com/office/drawing/2014/main" id="{700C72B5-174A-3F35-0BA9-1DB868CA06FE}"/>
                </a:ext>
              </a:extLst>
            </p:cNvPr>
            <p:cNvSpPr/>
            <p:nvPr/>
          </p:nvSpPr>
          <p:spPr bwMode="auto">
            <a:xfrm>
              <a:off x="5241119" y="3186651"/>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3" name="矩形 452">
              <a:extLst>
                <a:ext uri="{FF2B5EF4-FFF2-40B4-BE49-F238E27FC236}">
                  <a16:creationId xmlns:a16="http://schemas.microsoft.com/office/drawing/2014/main" id="{B0F9CDD4-6D65-B29F-017D-7CA88EE79604}"/>
                </a:ext>
              </a:extLst>
            </p:cNvPr>
            <p:cNvSpPr/>
            <p:nvPr/>
          </p:nvSpPr>
          <p:spPr bwMode="auto">
            <a:xfrm>
              <a:off x="5422243" y="318665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4" name="矩形 453">
              <a:extLst>
                <a:ext uri="{FF2B5EF4-FFF2-40B4-BE49-F238E27FC236}">
                  <a16:creationId xmlns:a16="http://schemas.microsoft.com/office/drawing/2014/main" id="{BFF50E39-5024-0D0B-AA34-E340D49F4439}"/>
                </a:ext>
              </a:extLst>
            </p:cNvPr>
            <p:cNvSpPr/>
            <p:nvPr/>
          </p:nvSpPr>
          <p:spPr bwMode="auto">
            <a:xfrm>
              <a:off x="5602243" y="318665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5" name="矩形 454">
              <a:extLst>
                <a:ext uri="{FF2B5EF4-FFF2-40B4-BE49-F238E27FC236}">
                  <a16:creationId xmlns:a16="http://schemas.microsoft.com/office/drawing/2014/main" id="{D9467C20-8C36-394B-CFB8-612E92587494}"/>
                </a:ext>
              </a:extLst>
            </p:cNvPr>
            <p:cNvSpPr/>
            <p:nvPr/>
          </p:nvSpPr>
          <p:spPr bwMode="auto">
            <a:xfrm>
              <a:off x="5782243" y="3186926"/>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6" name="矩形 455">
              <a:extLst>
                <a:ext uri="{FF2B5EF4-FFF2-40B4-BE49-F238E27FC236}">
                  <a16:creationId xmlns:a16="http://schemas.microsoft.com/office/drawing/2014/main" id="{9527745A-1F57-DDDE-0127-78ADADE3EA15}"/>
                </a:ext>
              </a:extLst>
            </p:cNvPr>
            <p:cNvSpPr/>
            <p:nvPr/>
          </p:nvSpPr>
          <p:spPr bwMode="auto">
            <a:xfrm>
              <a:off x="5241119" y="3371691"/>
              <a:ext cx="180000" cy="1800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7" name="矩形 456">
              <a:extLst>
                <a:ext uri="{FF2B5EF4-FFF2-40B4-BE49-F238E27FC236}">
                  <a16:creationId xmlns:a16="http://schemas.microsoft.com/office/drawing/2014/main" id="{E5A3C10B-B337-F61A-0179-0891CC064E0B}"/>
                </a:ext>
              </a:extLst>
            </p:cNvPr>
            <p:cNvSpPr/>
            <p:nvPr/>
          </p:nvSpPr>
          <p:spPr bwMode="auto">
            <a:xfrm>
              <a:off x="5422243" y="337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8" name="矩形 457">
              <a:extLst>
                <a:ext uri="{FF2B5EF4-FFF2-40B4-BE49-F238E27FC236}">
                  <a16:creationId xmlns:a16="http://schemas.microsoft.com/office/drawing/2014/main" id="{BEFBFB8F-151D-E357-41FF-AE84AC7A23C1}"/>
                </a:ext>
              </a:extLst>
            </p:cNvPr>
            <p:cNvSpPr/>
            <p:nvPr/>
          </p:nvSpPr>
          <p:spPr bwMode="auto">
            <a:xfrm>
              <a:off x="5602243" y="337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9" name="矩形 458">
              <a:extLst>
                <a:ext uri="{FF2B5EF4-FFF2-40B4-BE49-F238E27FC236}">
                  <a16:creationId xmlns:a16="http://schemas.microsoft.com/office/drawing/2014/main" id="{8875144C-2564-3AD6-B82F-E6D66E222161}"/>
                </a:ext>
              </a:extLst>
            </p:cNvPr>
            <p:cNvSpPr/>
            <p:nvPr/>
          </p:nvSpPr>
          <p:spPr bwMode="auto">
            <a:xfrm>
              <a:off x="5782243" y="3371966"/>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0" name="矩形 459">
              <a:extLst>
                <a:ext uri="{FF2B5EF4-FFF2-40B4-BE49-F238E27FC236}">
                  <a16:creationId xmlns:a16="http://schemas.microsoft.com/office/drawing/2014/main" id="{E3069916-0671-4C68-D386-135396E407D2}"/>
                </a:ext>
              </a:extLst>
            </p:cNvPr>
            <p:cNvSpPr/>
            <p:nvPr/>
          </p:nvSpPr>
          <p:spPr bwMode="auto">
            <a:xfrm>
              <a:off x="4521119" y="35501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1" name="矩形 460">
              <a:extLst>
                <a:ext uri="{FF2B5EF4-FFF2-40B4-BE49-F238E27FC236}">
                  <a16:creationId xmlns:a16="http://schemas.microsoft.com/office/drawing/2014/main" id="{BA80034B-95F6-CF96-08E6-47FDD073B05A}"/>
                </a:ext>
              </a:extLst>
            </p:cNvPr>
            <p:cNvSpPr/>
            <p:nvPr/>
          </p:nvSpPr>
          <p:spPr bwMode="auto">
            <a:xfrm>
              <a:off x="4702243" y="3550122"/>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2" name="矩形 461">
              <a:extLst>
                <a:ext uri="{FF2B5EF4-FFF2-40B4-BE49-F238E27FC236}">
                  <a16:creationId xmlns:a16="http://schemas.microsoft.com/office/drawing/2014/main" id="{E818E540-878D-B8D2-F76A-EEF8E6AD6349}"/>
                </a:ext>
              </a:extLst>
            </p:cNvPr>
            <p:cNvSpPr/>
            <p:nvPr/>
          </p:nvSpPr>
          <p:spPr bwMode="auto">
            <a:xfrm>
              <a:off x="4882243" y="3550122"/>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3" name="矩形 462">
              <a:extLst>
                <a:ext uri="{FF2B5EF4-FFF2-40B4-BE49-F238E27FC236}">
                  <a16:creationId xmlns:a16="http://schemas.microsoft.com/office/drawing/2014/main" id="{A0764E8C-B323-3B34-4C73-78622AAA9826}"/>
                </a:ext>
              </a:extLst>
            </p:cNvPr>
            <p:cNvSpPr/>
            <p:nvPr/>
          </p:nvSpPr>
          <p:spPr bwMode="auto">
            <a:xfrm>
              <a:off x="5062243" y="355039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4" name="矩形 463">
              <a:extLst>
                <a:ext uri="{FF2B5EF4-FFF2-40B4-BE49-F238E27FC236}">
                  <a16:creationId xmlns:a16="http://schemas.microsoft.com/office/drawing/2014/main" id="{032C9F5B-29DD-156E-E7D7-AE943018E409}"/>
                </a:ext>
              </a:extLst>
            </p:cNvPr>
            <p:cNvSpPr/>
            <p:nvPr/>
          </p:nvSpPr>
          <p:spPr bwMode="auto">
            <a:xfrm>
              <a:off x="4521119" y="373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5" name="矩形 464">
              <a:extLst>
                <a:ext uri="{FF2B5EF4-FFF2-40B4-BE49-F238E27FC236}">
                  <a16:creationId xmlns:a16="http://schemas.microsoft.com/office/drawing/2014/main" id="{1637326D-22DC-6C47-EAF3-01698F6DE873}"/>
                </a:ext>
              </a:extLst>
            </p:cNvPr>
            <p:cNvSpPr/>
            <p:nvPr/>
          </p:nvSpPr>
          <p:spPr bwMode="auto">
            <a:xfrm>
              <a:off x="4702243" y="3735162"/>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6" name="矩形 465">
              <a:extLst>
                <a:ext uri="{FF2B5EF4-FFF2-40B4-BE49-F238E27FC236}">
                  <a16:creationId xmlns:a16="http://schemas.microsoft.com/office/drawing/2014/main" id="{C930D692-050D-21D2-F474-C103E10CD7B4}"/>
                </a:ext>
              </a:extLst>
            </p:cNvPr>
            <p:cNvSpPr/>
            <p:nvPr/>
          </p:nvSpPr>
          <p:spPr bwMode="auto">
            <a:xfrm>
              <a:off x="4882243" y="373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7" name="矩形 466">
              <a:extLst>
                <a:ext uri="{FF2B5EF4-FFF2-40B4-BE49-F238E27FC236}">
                  <a16:creationId xmlns:a16="http://schemas.microsoft.com/office/drawing/2014/main" id="{B67AD32E-3A46-8AF7-CC99-8AA24646D837}"/>
                </a:ext>
              </a:extLst>
            </p:cNvPr>
            <p:cNvSpPr/>
            <p:nvPr/>
          </p:nvSpPr>
          <p:spPr bwMode="auto">
            <a:xfrm>
              <a:off x="5062243" y="373543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8" name="矩形 467">
              <a:extLst>
                <a:ext uri="{FF2B5EF4-FFF2-40B4-BE49-F238E27FC236}">
                  <a16:creationId xmlns:a16="http://schemas.microsoft.com/office/drawing/2014/main" id="{10F5FEEC-E5A5-0D10-FC88-ABDCEF09FEAC}"/>
                </a:ext>
              </a:extLst>
            </p:cNvPr>
            <p:cNvSpPr/>
            <p:nvPr/>
          </p:nvSpPr>
          <p:spPr bwMode="auto">
            <a:xfrm>
              <a:off x="5241119" y="35501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9" name="矩形 468">
              <a:extLst>
                <a:ext uri="{FF2B5EF4-FFF2-40B4-BE49-F238E27FC236}">
                  <a16:creationId xmlns:a16="http://schemas.microsoft.com/office/drawing/2014/main" id="{562CDEDD-80DD-8AF6-AF69-3113F8778BE9}"/>
                </a:ext>
              </a:extLst>
            </p:cNvPr>
            <p:cNvSpPr/>
            <p:nvPr/>
          </p:nvSpPr>
          <p:spPr bwMode="auto">
            <a:xfrm>
              <a:off x="5422243" y="35501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0" name="矩形 469">
              <a:extLst>
                <a:ext uri="{FF2B5EF4-FFF2-40B4-BE49-F238E27FC236}">
                  <a16:creationId xmlns:a16="http://schemas.microsoft.com/office/drawing/2014/main" id="{8D6F4084-AE3C-3F75-566D-5EEADF5B9636}"/>
                </a:ext>
              </a:extLst>
            </p:cNvPr>
            <p:cNvSpPr/>
            <p:nvPr/>
          </p:nvSpPr>
          <p:spPr bwMode="auto">
            <a:xfrm>
              <a:off x="5602243" y="35501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1" name="矩形 470">
              <a:extLst>
                <a:ext uri="{FF2B5EF4-FFF2-40B4-BE49-F238E27FC236}">
                  <a16:creationId xmlns:a16="http://schemas.microsoft.com/office/drawing/2014/main" id="{5098417D-A1BF-AA67-830F-3CE2521B3AEE}"/>
                </a:ext>
              </a:extLst>
            </p:cNvPr>
            <p:cNvSpPr/>
            <p:nvPr/>
          </p:nvSpPr>
          <p:spPr bwMode="auto">
            <a:xfrm>
              <a:off x="5782243" y="355039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2" name="矩形 471">
              <a:extLst>
                <a:ext uri="{FF2B5EF4-FFF2-40B4-BE49-F238E27FC236}">
                  <a16:creationId xmlns:a16="http://schemas.microsoft.com/office/drawing/2014/main" id="{B9CF7247-14E9-5E31-214F-6B12A545CACE}"/>
                </a:ext>
              </a:extLst>
            </p:cNvPr>
            <p:cNvSpPr/>
            <p:nvPr/>
          </p:nvSpPr>
          <p:spPr bwMode="auto">
            <a:xfrm>
              <a:off x="5241119" y="373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3" name="矩形 472">
              <a:extLst>
                <a:ext uri="{FF2B5EF4-FFF2-40B4-BE49-F238E27FC236}">
                  <a16:creationId xmlns:a16="http://schemas.microsoft.com/office/drawing/2014/main" id="{2F58F9D4-D7BA-F0E5-63F4-0F0FE8A908E6}"/>
                </a:ext>
              </a:extLst>
            </p:cNvPr>
            <p:cNvSpPr/>
            <p:nvPr/>
          </p:nvSpPr>
          <p:spPr bwMode="auto">
            <a:xfrm>
              <a:off x="5422243" y="373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4" name="矩形 473">
              <a:extLst>
                <a:ext uri="{FF2B5EF4-FFF2-40B4-BE49-F238E27FC236}">
                  <a16:creationId xmlns:a16="http://schemas.microsoft.com/office/drawing/2014/main" id="{8028010A-8937-B02E-2ED0-CA6032ADAA36}"/>
                </a:ext>
              </a:extLst>
            </p:cNvPr>
            <p:cNvSpPr/>
            <p:nvPr/>
          </p:nvSpPr>
          <p:spPr bwMode="auto">
            <a:xfrm>
              <a:off x="5602243" y="373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5" name="矩形 474">
              <a:extLst>
                <a:ext uri="{FF2B5EF4-FFF2-40B4-BE49-F238E27FC236}">
                  <a16:creationId xmlns:a16="http://schemas.microsoft.com/office/drawing/2014/main" id="{04464652-889B-8EC9-6078-C855722D7F8A}"/>
                </a:ext>
              </a:extLst>
            </p:cNvPr>
            <p:cNvSpPr/>
            <p:nvPr/>
          </p:nvSpPr>
          <p:spPr bwMode="auto">
            <a:xfrm>
              <a:off x="5782243" y="373543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6" name="矩形 475">
              <a:extLst>
                <a:ext uri="{FF2B5EF4-FFF2-40B4-BE49-F238E27FC236}">
                  <a16:creationId xmlns:a16="http://schemas.microsoft.com/office/drawing/2014/main" id="{48A06B5E-992C-A82E-3841-1588DE6DF124}"/>
                </a:ext>
              </a:extLst>
            </p:cNvPr>
            <p:cNvSpPr/>
            <p:nvPr/>
          </p:nvSpPr>
          <p:spPr bwMode="auto">
            <a:xfrm>
              <a:off x="4521119" y="39144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7" name="矩形 476">
              <a:extLst>
                <a:ext uri="{FF2B5EF4-FFF2-40B4-BE49-F238E27FC236}">
                  <a16:creationId xmlns:a16="http://schemas.microsoft.com/office/drawing/2014/main" id="{9663C674-E6E6-D7E1-0289-D6978EA05057}"/>
                </a:ext>
              </a:extLst>
            </p:cNvPr>
            <p:cNvSpPr/>
            <p:nvPr/>
          </p:nvSpPr>
          <p:spPr bwMode="auto">
            <a:xfrm>
              <a:off x="4702243" y="39144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8" name="矩形 477">
              <a:extLst>
                <a:ext uri="{FF2B5EF4-FFF2-40B4-BE49-F238E27FC236}">
                  <a16:creationId xmlns:a16="http://schemas.microsoft.com/office/drawing/2014/main" id="{D4C7CCD9-15BF-1346-547B-085C4EEB58B0}"/>
                </a:ext>
              </a:extLst>
            </p:cNvPr>
            <p:cNvSpPr/>
            <p:nvPr/>
          </p:nvSpPr>
          <p:spPr bwMode="auto">
            <a:xfrm>
              <a:off x="4882243" y="39144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9" name="矩形 478">
              <a:extLst>
                <a:ext uri="{FF2B5EF4-FFF2-40B4-BE49-F238E27FC236}">
                  <a16:creationId xmlns:a16="http://schemas.microsoft.com/office/drawing/2014/main" id="{BF6E8A83-6901-F38F-2821-4FAF48C38DB2}"/>
                </a:ext>
              </a:extLst>
            </p:cNvPr>
            <p:cNvSpPr/>
            <p:nvPr/>
          </p:nvSpPr>
          <p:spPr bwMode="auto">
            <a:xfrm>
              <a:off x="5062243" y="39147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0" name="矩形 479">
              <a:extLst>
                <a:ext uri="{FF2B5EF4-FFF2-40B4-BE49-F238E27FC236}">
                  <a16:creationId xmlns:a16="http://schemas.microsoft.com/office/drawing/2014/main" id="{3DD3AB6B-67F2-5877-6DA1-50336CAF0A63}"/>
                </a:ext>
              </a:extLst>
            </p:cNvPr>
            <p:cNvSpPr/>
            <p:nvPr/>
          </p:nvSpPr>
          <p:spPr bwMode="auto">
            <a:xfrm>
              <a:off x="4521119" y="409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1" name="矩形 480">
              <a:extLst>
                <a:ext uri="{FF2B5EF4-FFF2-40B4-BE49-F238E27FC236}">
                  <a16:creationId xmlns:a16="http://schemas.microsoft.com/office/drawing/2014/main" id="{845D6F18-0191-AB45-D8CD-3D7EC1DF37A4}"/>
                </a:ext>
              </a:extLst>
            </p:cNvPr>
            <p:cNvSpPr/>
            <p:nvPr/>
          </p:nvSpPr>
          <p:spPr bwMode="auto">
            <a:xfrm>
              <a:off x="4702243" y="409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2" name="矩形 481">
              <a:extLst>
                <a:ext uri="{FF2B5EF4-FFF2-40B4-BE49-F238E27FC236}">
                  <a16:creationId xmlns:a16="http://schemas.microsoft.com/office/drawing/2014/main" id="{2189A4CF-9718-F20D-2332-44C98B3E9422}"/>
                </a:ext>
              </a:extLst>
            </p:cNvPr>
            <p:cNvSpPr/>
            <p:nvPr/>
          </p:nvSpPr>
          <p:spPr bwMode="auto">
            <a:xfrm>
              <a:off x="4882243" y="409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3" name="矩形 482">
              <a:extLst>
                <a:ext uri="{FF2B5EF4-FFF2-40B4-BE49-F238E27FC236}">
                  <a16:creationId xmlns:a16="http://schemas.microsoft.com/office/drawing/2014/main" id="{0B2715AD-E120-BD7F-169D-C8A1FC119B73}"/>
                </a:ext>
              </a:extLst>
            </p:cNvPr>
            <p:cNvSpPr/>
            <p:nvPr/>
          </p:nvSpPr>
          <p:spPr bwMode="auto">
            <a:xfrm>
              <a:off x="5062243" y="409981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4" name="矩形 483">
              <a:extLst>
                <a:ext uri="{FF2B5EF4-FFF2-40B4-BE49-F238E27FC236}">
                  <a16:creationId xmlns:a16="http://schemas.microsoft.com/office/drawing/2014/main" id="{4303D53F-1372-1441-D1DE-4E4AF522CD66}"/>
                </a:ext>
              </a:extLst>
            </p:cNvPr>
            <p:cNvSpPr/>
            <p:nvPr/>
          </p:nvSpPr>
          <p:spPr bwMode="auto">
            <a:xfrm>
              <a:off x="5241119" y="39144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5" name="矩形 484">
              <a:extLst>
                <a:ext uri="{FF2B5EF4-FFF2-40B4-BE49-F238E27FC236}">
                  <a16:creationId xmlns:a16="http://schemas.microsoft.com/office/drawing/2014/main" id="{766345E2-4114-B1F8-C843-F3D8DC139570}"/>
                </a:ext>
              </a:extLst>
            </p:cNvPr>
            <p:cNvSpPr/>
            <p:nvPr/>
          </p:nvSpPr>
          <p:spPr bwMode="auto">
            <a:xfrm>
              <a:off x="5422243" y="39144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6" name="矩形 485">
              <a:extLst>
                <a:ext uri="{FF2B5EF4-FFF2-40B4-BE49-F238E27FC236}">
                  <a16:creationId xmlns:a16="http://schemas.microsoft.com/office/drawing/2014/main" id="{036661AD-70A3-60F2-ED0B-051DB8FF4A0D}"/>
                </a:ext>
              </a:extLst>
            </p:cNvPr>
            <p:cNvSpPr/>
            <p:nvPr/>
          </p:nvSpPr>
          <p:spPr bwMode="auto">
            <a:xfrm>
              <a:off x="5602243" y="39144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7" name="矩形 486">
              <a:extLst>
                <a:ext uri="{FF2B5EF4-FFF2-40B4-BE49-F238E27FC236}">
                  <a16:creationId xmlns:a16="http://schemas.microsoft.com/office/drawing/2014/main" id="{720E371F-9135-C20B-59D4-8417ED95A648}"/>
                </a:ext>
              </a:extLst>
            </p:cNvPr>
            <p:cNvSpPr/>
            <p:nvPr/>
          </p:nvSpPr>
          <p:spPr bwMode="auto">
            <a:xfrm>
              <a:off x="5782243" y="39147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8" name="矩形 487">
              <a:extLst>
                <a:ext uri="{FF2B5EF4-FFF2-40B4-BE49-F238E27FC236}">
                  <a16:creationId xmlns:a16="http://schemas.microsoft.com/office/drawing/2014/main" id="{0017BF1A-B13B-6552-D3AB-9361DE5AFDEE}"/>
                </a:ext>
              </a:extLst>
            </p:cNvPr>
            <p:cNvSpPr/>
            <p:nvPr/>
          </p:nvSpPr>
          <p:spPr bwMode="auto">
            <a:xfrm>
              <a:off x="5241119" y="409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9" name="矩形 488">
              <a:extLst>
                <a:ext uri="{FF2B5EF4-FFF2-40B4-BE49-F238E27FC236}">
                  <a16:creationId xmlns:a16="http://schemas.microsoft.com/office/drawing/2014/main" id="{F7040B78-0F02-E31A-0B9A-1499BD5AD63D}"/>
                </a:ext>
              </a:extLst>
            </p:cNvPr>
            <p:cNvSpPr/>
            <p:nvPr/>
          </p:nvSpPr>
          <p:spPr bwMode="auto">
            <a:xfrm>
              <a:off x="5422243" y="409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0" name="矩形 489">
              <a:extLst>
                <a:ext uri="{FF2B5EF4-FFF2-40B4-BE49-F238E27FC236}">
                  <a16:creationId xmlns:a16="http://schemas.microsoft.com/office/drawing/2014/main" id="{C9AD3E89-85C8-CC06-8D67-4EBF5FC41930}"/>
                </a:ext>
              </a:extLst>
            </p:cNvPr>
            <p:cNvSpPr/>
            <p:nvPr/>
          </p:nvSpPr>
          <p:spPr bwMode="auto">
            <a:xfrm>
              <a:off x="5602243" y="409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1" name="矩形 490">
              <a:extLst>
                <a:ext uri="{FF2B5EF4-FFF2-40B4-BE49-F238E27FC236}">
                  <a16:creationId xmlns:a16="http://schemas.microsoft.com/office/drawing/2014/main" id="{4A33B670-1D48-6F9B-AE5A-67B46091C78F}"/>
                </a:ext>
              </a:extLst>
            </p:cNvPr>
            <p:cNvSpPr/>
            <p:nvPr/>
          </p:nvSpPr>
          <p:spPr bwMode="auto">
            <a:xfrm>
              <a:off x="5782243" y="409981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2" name="矩形 491">
              <a:extLst>
                <a:ext uri="{FF2B5EF4-FFF2-40B4-BE49-F238E27FC236}">
                  <a16:creationId xmlns:a16="http://schemas.microsoft.com/office/drawing/2014/main" id="{15734EA1-DD56-F465-2749-B97358BCE50D}"/>
                </a:ext>
              </a:extLst>
            </p:cNvPr>
            <p:cNvSpPr/>
            <p:nvPr/>
          </p:nvSpPr>
          <p:spPr bwMode="auto">
            <a:xfrm>
              <a:off x="5961119" y="281381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3" name="矩形 492">
              <a:extLst>
                <a:ext uri="{FF2B5EF4-FFF2-40B4-BE49-F238E27FC236}">
                  <a16:creationId xmlns:a16="http://schemas.microsoft.com/office/drawing/2014/main" id="{A13B28FE-6595-80EE-E705-FCB5217D3CC6}"/>
                </a:ext>
              </a:extLst>
            </p:cNvPr>
            <p:cNvSpPr/>
            <p:nvPr/>
          </p:nvSpPr>
          <p:spPr bwMode="auto">
            <a:xfrm>
              <a:off x="5961119" y="299885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4" name="矩形 493">
              <a:extLst>
                <a:ext uri="{FF2B5EF4-FFF2-40B4-BE49-F238E27FC236}">
                  <a16:creationId xmlns:a16="http://schemas.microsoft.com/office/drawing/2014/main" id="{8AEBBC98-979D-71C8-A86A-4E7DDE0BB58A}"/>
                </a:ext>
              </a:extLst>
            </p:cNvPr>
            <p:cNvSpPr/>
            <p:nvPr/>
          </p:nvSpPr>
          <p:spPr bwMode="auto">
            <a:xfrm>
              <a:off x="5961119" y="318665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5" name="矩形 494">
              <a:extLst>
                <a:ext uri="{FF2B5EF4-FFF2-40B4-BE49-F238E27FC236}">
                  <a16:creationId xmlns:a16="http://schemas.microsoft.com/office/drawing/2014/main" id="{A4036A41-3590-E0D7-6E2A-C64908792A31}"/>
                </a:ext>
              </a:extLst>
            </p:cNvPr>
            <p:cNvSpPr/>
            <p:nvPr/>
          </p:nvSpPr>
          <p:spPr bwMode="auto">
            <a:xfrm>
              <a:off x="5961119" y="3371691"/>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6" name="矩形 495">
              <a:extLst>
                <a:ext uri="{FF2B5EF4-FFF2-40B4-BE49-F238E27FC236}">
                  <a16:creationId xmlns:a16="http://schemas.microsoft.com/office/drawing/2014/main" id="{65B4406A-55BB-23FB-05C7-0242F4EFE67F}"/>
                </a:ext>
              </a:extLst>
            </p:cNvPr>
            <p:cNvSpPr/>
            <p:nvPr/>
          </p:nvSpPr>
          <p:spPr bwMode="auto">
            <a:xfrm>
              <a:off x="5961119" y="35501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7" name="矩形 496">
              <a:extLst>
                <a:ext uri="{FF2B5EF4-FFF2-40B4-BE49-F238E27FC236}">
                  <a16:creationId xmlns:a16="http://schemas.microsoft.com/office/drawing/2014/main" id="{815F97ED-1EC8-526B-687A-BF65BC31A192}"/>
                </a:ext>
              </a:extLst>
            </p:cNvPr>
            <p:cNvSpPr/>
            <p:nvPr/>
          </p:nvSpPr>
          <p:spPr bwMode="auto">
            <a:xfrm>
              <a:off x="5961119" y="37351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8" name="矩形 497">
              <a:extLst>
                <a:ext uri="{FF2B5EF4-FFF2-40B4-BE49-F238E27FC236}">
                  <a16:creationId xmlns:a16="http://schemas.microsoft.com/office/drawing/2014/main" id="{3F7CF9F6-6F52-A24D-5081-8564777C7501}"/>
                </a:ext>
              </a:extLst>
            </p:cNvPr>
            <p:cNvSpPr/>
            <p:nvPr/>
          </p:nvSpPr>
          <p:spPr bwMode="auto">
            <a:xfrm>
              <a:off x="5961119" y="39144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9" name="矩形 498">
              <a:extLst>
                <a:ext uri="{FF2B5EF4-FFF2-40B4-BE49-F238E27FC236}">
                  <a16:creationId xmlns:a16="http://schemas.microsoft.com/office/drawing/2014/main" id="{3393A1B0-B022-6630-6B8B-6647949D6143}"/>
                </a:ext>
              </a:extLst>
            </p:cNvPr>
            <p:cNvSpPr/>
            <p:nvPr/>
          </p:nvSpPr>
          <p:spPr bwMode="auto">
            <a:xfrm>
              <a:off x="5961119" y="40995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0" name="矩形 499">
              <a:extLst>
                <a:ext uri="{FF2B5EF4-FFF2-40B4-BE49-F238E27FC236}">
                  <a16:creationId xmlns:a16="http://schemas.microsoft.com/office/drawing/2014/main" id="{55627502-AFB6-2997-420D-21BA9F44C4BE}"/>
                </a:ext>
              </a:extLst>
            </p:cNvPr>
            <p:cNvSpPr/>
            <p:nvPr/>
          </p:nvSpPr>
          <p:spPr bwMode="auto">
            <a:xfrm>
              <a:off x="4521119" y="26275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1" name="矩形 500">
              <a:extLst>
                <a:ext uri="{FF2B5EF4-FFF2-40B4-BE49-F238E27FC236}">
                  <a16:creationId xmlns:a16="http://schemas.microsoft.com/office/drawing/2014/main" id="{35D22A1D-0D19-9018-D740-C4453830E7BB}"/>
                </a:ext>
              </a:extLst>
            </p:cNvPr>
            <p:cNvSpPr/>
            <p:nvPr/>
          </p:nvSpPr>
          <p:spPr bwMode="auto">
            <a:xfrm>
              <a:off x="4702243" y="26275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2" name="矩形 501">
              <a:extLst>
                <a:ext uri="{FF2B5EF4-FFF2-40B4-BE49-F238E27FC236}">
                  <a16:creationId xmlns:a16="http://schemas.microsoft.com/office/drawing/2014/main" id="{BBB1D5DF-495C-AC46-D02B-AE19C1A7FAB6}"/>
                </a:ext>
              </a:extLst>
            </p:cNvPr>
            <p:cNvSpPr/>
            <p:nvPr/>
          </p:nvSpPr>
          <p:spPr bwMode="auto">
            <a:xfrm>
              <a:off x="4882243" y="26275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3" name="矩形 502">
              <a:extLst>
                <a:ext uri="{FF2B5EF4-FFF2-40B4-BE49-F238E27FC236}">
                  <a16:creationId xmlns:a16="http://schemas.microsoft.com/office/drawing/2014/main" id="{5A73481F-DF04-34F9-8857-7BD8A8D4EC13}"/>
                </a:ext>
              </a:extLst>
            </p:cNvPr>
            <p:cNvSpPr/>
            <p:nvPr/>
          </p:nvSpPr>
          <p:spPr bwMode="auto">
            <a:xfrm>
              <a:off x="5062243" y="26278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4" name="矩形 503">
              <a:extLst>
                <a:ext uri="{FF2B5EF4-FFF2-40B4-BE49-F238E27FC236}">
                  <a16:creationId xmlns:a16="http://schemas.microsoft.com/office/drawing/2014/main" id="{F7E742CE-2322-CE47-92E7-427A45884337}"/>
                </a:ext>
              </a:extLst>
            </p:cNvPr>
            <p:cNvSpPr/>
            <p:nvPr/>
          </p:nvSpPr>
          <p:spPr bwMode="auto">
            <a:xfrm>
              <a:off x="5241119" y="26275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5" name="矩形 504">
              <a:extLst>
                <a:ext uri="{FF2B5EF4-FFF2-40B4-BE49-F238E27FC236}">
                  <a16:creationId xmlns:a16="http://schemas.microsoft.com/office/drawing/2014/main" id="{1F659E1D-7166-CA87-C153-D79C2FF334A0}"/>
                </a:ext>
              </a:extLst>
            </p:cNvPr>
            <p:cNvSpPr/>
            <p:nvPr/>
          </p:nvSpPr>
          <p:spPr bwMode="auto">
            <a:xfrm>
              <a:off x="5422243" y="26275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6" name="矩形 505">
              <a:extLst>
                <a:ext uri="{FF2B5EF4-FFF2-40B4-BE49-F238E27FC236}">
                  <a16:creationId xmlns:a16="http://schemas.microsoft.com/office/drawing/2014/main" id="{94911E59-5033-825A-52A9-F58C8D1BAD30}"/>
                </a:ext>
              </a:extLst>
            </p:cNvPr>
            <p:cNvSpPr/>
            <p:nvPr/>
          </p:nvSpPr>
          <p:spPr bwMode="auto">
            <a:xfrm>
              <a:off x="5602243" y="26275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7" name="矩形 506">
              <a:extLst>
                <a:ext uri="{FF2B5EF4-FFF2-40B4-BE49-F238E27FC236}">
                  <a16:creationId xmlns:a16="http://schemas.microsoft.com/office/drawing/2014/main" id="{9DA1F93A-C069-ADA8-471E-5CE04F06EDD5}"/>
                </a:ext>
              </a:extLst>
            </p:cNvPr>
            <p:cNvSpPr/>
            <p:nvPr/>
          </p:nvSpPr>
          <p:spPr bwMode="auto">
            <a:xfrm>
              <a:off x="5782243" y="26278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08" name="矩形 507">
              <a:extLst>
                <a:ext uri="{FF2B5EF4-FFF2-40B4-BE49-F238E27FC236}">
                  <a16:creationId xmlns:a16="http://schemas.microsoft.com/office/drawing/2014/main" id="{E3AE629A-03C0-5813-E148-FB285D1B6AFE}"/>
                </a:ext>
              </a:extLst>
            </p:cNvPr>
            <p:cNvSpPr/>
            <p:nvPr/>
          </p:nvSpPr>
          <p:spPr bwMode="auto">
            <a:xfrm>
              <a:off x="5961119" y="26275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grpSp>
      <p:grpSp>
        <p:nvGrpSpPr>
          <p:cNvPr id="9" name="组合 8">
            <a:extLst>
              <a:ext uri="{FF2B5EF4-FFF2-40B4-BE49-F238E27FC236}">
                <a16:creationId xmlns:a16="http://schemas.microsoft.com/office/drawing/2014/main" id="{B0B96B2E-1EC8-C08F-0961-32D88DE2364C}"/>
              </a:ext>
            </a:extLst>
          </p:cNvPr>
          <p:cNvGrpSpPr/>
          <p:nvPr/>
        </p:nvGrpSpPr>
        <p:grpSpPr>
          <a:xfrm>
            <a:off x="7437556" y="1629912"/>
            <a:ext cx="1620000" cy="1652280"/>
            <a:chOff x="6725292" y="2625738"/>
            <a:chExt cx="1620000" cy="1652280"/>
          </a:xfrm>
        </p:grpSpPr>
        <p:sp>
          <p:nvSpPr>
            <p:cNvPr id="509" name="矩形 508">
              <a:extLst>
                <a:ext uri="{FF2B5EF4-FFF2-40B4-BE49-F238E27FC236}">
                  <a16:creationId xmlns:a16="http://schemas.microsoft.com/office/drawing/2014/main" id="{CD523F0D-FD3B-5A0A-5A78-827630F03CCB}"/>
                </a:ext>
              </a:extLst>
            </p:cNvPr>
            <p:cNvSpPr/>
            <p:nvPr/>
          </p:nvSpPr>
          <p:spPr bwMode="auto">
            <a:xfrm>
              <a:off x="6725292"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0" name="矩形 509">
              <a:extLst>
                <a:ext uri="{FF2B5EF4-FFF2-40B4-BE49-F238E27FC236}">
                  <a16:creationId xmlns:a16="http://schemas.microsoft.com/office/drawing/2014/main" id="{6517F547-A560-F305-AA61-59204765A883}"/>
                </a:ext>
              </a:extLst>
            </p:cNvPr>
            <p:cNvSpPr/>
            <p:nvPr/>
          </p:nvSpPr>
          <p:spPr bwMode="auto">
            <a:xfrm>
              <a:off x="6906416"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1" name="矩形 510">
              <a:extLst>
                <a:ext uri="{FF2B5EF4-FFF2-40B4-BE49-F238E27FC236}">
                  <a16:creationId xmlns:a16="http://schemas.microsoft.com/office/drawing/2014/main" id="{72F6F43D-6860-A39F-4F6B-81AC31B1877A}"/>
                </a:ext>
              </a:extLst>
            </p:cNvPr>
            <p:cNvSpPr/>
            <p:nvPr/>
          </p:nvSpPr>
          <p:spPr bwMode="auto">
            <a:xfrm>
              <a:off x="7086416"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2" name="矩形 511">
              <a:extLst>
                <a:ext uri="{FF2B5EF4-FFF2-40B4-BE49-F238E27FC236}">
                  <a16:creationId xmlns:a16="http://schemas.microsoft.com/office/drawing/2014/main" id="{259DD0D5-7B0D-3761-DB0C-20C3844911D6}"/>
                </a:ext>
              </a:extLst>
            </p:cNvPr>
            <p:cNvSpPr/>
            <p:nvPr/>
          </p:nvSpPr>
          <p:spPr bwMode="auto">
            <a:xfrm>
              <a:off x="7266416" y="2812295"/>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3" name="矩形 512">
              <a:extLst>
                <a:ext uri="{FF2B5EF4-FFF2-40B4-BE49-F238E27FC236}">
                  <a16:creationId xmlns:a16="http://schemas.microsoft.com/office/drawing/2014/main" id="{4ADB7B7D-14F0-DF38-117A-38FAA565BE7F}"/>
                </a:ext>
              </a:extLst>
            </p:cNvPr>
            <p:cNvSpPr/>
            <p:nvPr/>
          </p:nvSpPr>
          <p:spPr bwMode="auto">
            <a:xfrm>
              <a:off x="6725292"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4" name="矩形 513">
              <a:extLst>
                <a:ext uri="{FF2B5EF4-FFF2-40B4-BE49-F238E27FC236}">
                  <a16:creationId xmlns:a16="http://schemas.microsoft.com/office/drawing/2014/main" id="{733B0AD5-880B-A58A-E68E-36D46D0B602A}"/>
                </a:ext>
              </a:extLst>
            </p:cNvPr>
            <p:cNvSpPr/>
            <p:nvPr/>
          </p:nvSpPr>
          <p:spPr bwMode="auto">
            <a:xfrm>
              <a:off x="6906416"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5" name="矩形 514">
              <a:extLst>
                <a:ext uri="{FF2B5EF4-FFF2-40B4-BE49-F238E27FC236}">
                  <a16:creationId xmlns:a16="http://schemas.microsoft.com/office/drawing/2014/main" id="{C45171AC-917C-8A1F-5ADB-9CD2EDC1D1DF}"/>
                </a:ext>
              </a:extLst>
            </p:cNvPr>
            <p:cNvSpPr/>
            <p:nvPr/>
          </p:nvSpPr>
          <p:spPr bwMode="auto">
            <a:xfrm>
              <a:off x="7086416"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6" name="矩形 515">
              <a:extLst>
                <a:ext uri="{FF2B5EF4-FFF2-40B4-BE49-F238E27FC236}">
                  <a16:creationId xmlns:a16="http://schemas.microsoft.com/office/drawing/2014/main" id="{4689DB6E-168C-730E-2EA3-25E56A5D0CF1}"/>
                </a:ext>
              </a:extLst>
            </p:cNvPr>
            <p:cNvSpPr/>
            <p:nvPr/>
          </p:nvSpPr>
          <p:spPr bwMode="auto">
            <a:xfrm>
              <a:off x="7266416" y="2997335"/>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7" name="矩形 516">
              <a:extLst>
                <a:ext uri="{FF2B5EF4-FFF2-40B4-BE49-F238E27FC236}">
                  <a16:creationId xmlns:a16="http://schemas.microsoft.com/office/drawing/2014/main" id="{5DA1934F-861B-2775-CD1C-540858C02327}"/>
                </a:ext>
              </a:extLst>
            </p:cNvPr>
            <p:cNvSpPr/>
            <p:nvPr/>
          </p:nvSpPr>
          <p:spPr bwMode="auto">
            <a:xfrm>
              <a:off x="7445292"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8" name="矩形 517">
              <a:extLst>
                <a:ext uri="{FF2B5EF4-FFF2-40B4-BE49-F238E27FC236}">
                  <a16:creationId xmlns:a16="http://schemas.microsoft.com/office/drawing/2014/main" id="{F442CC3A-FC97-58D9-F99D-F641A4CA1EBA}"/>
                </a:ext>
              </a:extLst>
            </p:cNvPr>
            <p:cNvSpPr/>
            <p:nvPr/>
          </p:nvSpPr>
          <p:spPr bwMode="auto">
            <a:xfrm>
              <a:off x="7626416" y="2812020"/>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19" name="矩形 518">
              <a:extLst>
                <a:ext uri="{FF2B5EF4-FFF2-40B4-BE49-F238E27FC236}">
                  <a16:creationId xmlns:a16="http://schemas.microsoft.com/office/drawing/2014/main" id="{E5594239-EA6C-6E3D-583F-2B93F98041A7}"/>
                </a:ext>
              </a:extLst>
            </p:cNvPr>
            <p:cNvSpPr/>
            <p:nvPr/>
          </p:nvSpPr>
          <p:spPr bwMode="auto">
            <a:xfrm>
              <a:off x="7806416" y="2812020"/>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0" name="矩形 519">
              <a:extLst>
                <a:ext uri="{FF2B5EF4-FFF2-40B4-BE49-F238E27FC236}">
                  <a16:creationId xmlns:a16="http://schemas.microsoft.com/office/drawing/2014/main" id="{B1F29F8A-0D35-AC17-36F2-BB582E303AA0}"/>
                </a:ext>
              </a:extLst>
            </p:cNvPr>
            <p:cNvSpPr/>
            <p:nvPr/>
          </p:nvSpPr>
          <p:spPr bwMode="auto">
            <a:xfrm>
              <a:off x="7986416"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1" name="矩形 520">
              <a:extLst>
                <a:ext uri="{FF2B5EF4-FFF2-40B4-BE49-F238E27FC236}">
                  <a16:creationId xmlns:a16="http://schemas.microsoft.com/office/drawing/2014/main" id="{F6F70CB4-D97F-92EE-2899-A75C9B1B099A}"/>
                </a:ext>
              </a:extLst>
            </p:cNvPr>
            <p:cNvSpPr/>
            <p:nvPr/>
          </p:nvSpPr>
          <p:spPr bwMode="auto">
            <a:xfrm>
              <a:off x="7445292"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2" name="矩形 521">
              <a:extLst>
                <a:ext uri="{FF2B5EF4-FFF2-40B4-BE49-F238E27FC236}">
                  <a16:creationId xmlns:a16="http://schemas.microsoft.com/office/drawing/2014/main" id="{C891BB7A-34D8-6A69-0003-2CC7EBD60606}"/>
                </a:ext>
              </a:extLst>
            </p:cNvPr>
            <p:cNvSpPr/>
            <p:nvPr/>
          </p:nvSpPr>
          <p:spPr bwMode="auto">
            <a:xfrm>
              <a:off x="7626416" y="2997060"/>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3" name="矩形 522">
              <a:extLst>
                <a:ext uri="{FF2B5EF4-FFF2-40B4-BE49-F238E27FC236}">
                  <a16:creationId xmlns:a16="http://schemas.microsoft.com/office/drawing/2014/main" id="{78A9EC3D-F953-4AC7-FF82-61AF5373C720}"/>
                </a:ext>
              </a:extLst>
            </p:cNvPr>
            <p:cNvSpPr/>
            <p:nvPr/>
          </p:nvSpPr>
          <p:spPr bwMode="auto">
            <a:xfrm>
              <a:off x="7806416"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4" name="矩形 523">
              <a:extLst>
                <a:ext uri="{FF2B5EF4-FFF2-40B4-BE49-F238E27FC236}">
                  <a16:creationId xmlns:a16="http://schemas.microsoft.com/office/drawing/2014/main" id="{F97AB6BC-2E8E-2B88-C60D-D97C255591F6}"/>
                </a:ext>
              </a:extLst>
            </p:cNvPr>
            <p:cNvSpPr/>
            <p:nvPr/>
          </p:nvSpPr>
          <p:spPr bwMode="auto">
            <a:xfrm>
              <a:off x="7986416"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5" name="矩形 524">
              <a:extLst>
                <a:ext uri="{FF2B5EF4-FFF2-40B4-BE49-F238E27FC236}">
                  <a16:creationId xmlns:a16="http://schemas.microsoft.com/office/drawing/2014/main" id="{0F5E3316-0FB9-DFCA-1008-C123A0BD70AE}"/>
                </a:ext>
              </a:extLst>
            </p:cNvPr>
            <p:cNvSpPr/>
            <p:nvPr/>
          </p:nvSpPr>
          <p:spPr bwMode="auto">
            <a:xfrm>
              <a:off x="6725292"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6" name="矩形 525">
              <a:extLst>
                <a:ext uri="{FF2B5EF4-FFF2-40B4-BE49-F238E27FC236}">
                  <a16:creationId xmlns:a16="http://schemas.microsoft.com/office/drawing/2014/main" id="{187E3EEA-86DB-341D-46DC-24E25755C313}"/>
                </a:ext>
              </a:extLst>
            </p:cNvPr>
            <p:cNvSpPr/>
            <p:nvPr/>
          </p:nvSpPr>
          <p:spPr bwMode="auto">
            <a:xfrm>
              <a:off x="690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7" name="矩形 526">
              <a:extLst>
                <a:ext uri="{FF2B5EF4-FFF2-40B4-BE49-F238E27FC236}">
                  <a16:creationId xmlns:a16="http://schemas.microsoft.com/office/drawing/2014/main" id="{F722DF26-A5B5-C304-F86C-CAED7F868B89}"/>
                </a:ext>
              </a:extLst>
            </p:cNvPr>
            <p:cNvSpPr/>
            <p:nvPr/>
          </p:nvSpPr>
          <p:spPr bwMode="auto">
            <a:xfrm>
              <a:off x="708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8" name="矩形 527">
              <a:extLst>
                <a:ext uri="{FF2B5EF4-FFF2-40B4-BE49-F238E27FC236}">
                  <a16:creationId xmlns:a16="http://schemas.microsoft.com/office/drawing/2014/main" id="{B1ABB08A-4EA3-1718-D9E9-3510EC6CC125}"/>
                </a:ext>
              </a:extLst>
            </p:cNvPr>
            <p:cNvSpPr/>
            <p:nvPr/>
          </p:nvSpPr>
          <p:spPr bwMode="auto">
            <a:xfrm>
              <a:off x="7266416"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29" name="矩形 528">
              <a:extLst>
                <a:ext uri="{FF2B5EF4-FFF2-40B4-BE49-F238E27FC236}">
                  <a16:creationId xmlns:a16="http://schemas.microsoft.com/office/drawing/2014/main" id="{A84D57A1-59DF-A879-E318-818DB7CE510A}"/>
                </a:ext>
              </a:extLst>
            </p:cNvPr>
            <p:cNvSpPr/>
            <p:nvPr/>
          </p:nvSpPr>
          <p:spPr bwMode="auto">
            <a:xfrm>
              <a:off x="6725292" y="3369899"/>
              <a:ext cx="180000" cy="180000"/>
            </a:xfrm>
            <a:prstGeom prst="rect">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0" name="矩形 529">
              <a:extLst>
                <a:ext uri="{FF2B5EF4-FFF2-40B4-BE49-F238E27FC236}">
                  <a16:creationId xmlns:a16="http://schemas.microsoft.com/office/drawing/2014/main" id="{D32BCCDC-5394-F1A0-EF36-3E596E6E9A1C}"/>
                </a:ext>
              </a:extLst>
            </p:cNvPr>
            <p:cNvSpPr/>
            <p:nvPr/>
          </p:nvSpPr>
          <p:spPr bwMode="auto">
            <a:xfrm>
              <a:off x="690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1" name="矩形 530">
              <a:extLst>
                <a:ext uri="{FF2B5EF4-FFF2-40B4-BE49-F238E27FC236}">
                  <a16:creationId xmlns:a16="http://schemas.microsoft.com/office/drawing/2014/main" id="{897EA91E-3D89-5DB6-E9BC-701CE3BC1AFB}"/>
                </a:ext>
              </a:extLst>
            </p:cNvPr>
            <p:cNvSpPr/>
            <p:nvPr/>
          </p:nvSpPr>
          <p:spPr bwMode="auto">
            <a:xfrm>
              <a:off x="708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2" name="矩形 531">
              <a:extLst>
                <a:ext uri="{FF2B5EF4-FFF2-40B4-BE49-F238E27FC236}">
                  <a16:creationId xmlns:a16="http://schemas.microsoft.com/office/drawing/2014/main" id="{7169AFD0-97FE-5414-DBF0-469740B4CC69}"/>
                </a:ext>
              </a:extLst>
            </p:cNvPr>
            <p:cNvSpPr/>
            <p:nvPr/>
          </p:nvSpPr>
          <p:spPr bwMode="auto">
            <a:xfrm>
              <a:off x="7266416" y="3370174"/>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3" name="矩形 532">
              <a:extLst>
                <a:ext uri="{FF2B5EF4-FFF2-40B4-BE49-F238E27FC236}">
                  <a16:creationId xmlns:a16="http://schemas.microsoft.com/office/drawing/2014/main" id="{1A52CD0E-0267-D44C-24B0-15A9EC36EAEF}"/>
                </a:ext>
              </a:extLst>
            </p:cNvPr>
            <p:cNvSpPr/>
            <p:nvPr/>
          </p:nvSpPr>
          <p:spPr bwMode="auto">
            <a:xfrm>
              <a:off x="7445292" y="3184859"/>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4" name="矩形 533">
              <a:extLst>
                <a:ext uri="{FF2B5EF4-FFF2-40B4-BE49-F238E27FC236}">
                  <a16:creationId xmlns:a16="http://schemas.microsoft.com/office/drawing/2014/main" id="{90AC0762-3E3B-E8BE-8876-42DBF6398FEC}"/>
                </a:ext>
              </a:extLst>
            </p:cNvPr>
            <p:cNvSpPr/>
            <p:nvPr/>
          </p:nvSpPr>
          <p:spPr bwMode="auto">
            <a:xfrm>
              <a:off x="762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5" name="矩形 534">
              <a:extLst>
                <a:ext uri="{FF2B5EF4-FFF2-40B4-BE49-F238E27FC236}">
                  <a16:creationId xmlns:a16="http://schemas.microsoft.com/office/drawing/2014/main" id="{E5A01C04-AA8A-D996-3469-F8E925066D69}"/>
                </a:ext>
              </a:extLst>
            </p:cNvPr>
            <p:cNvSpPr/>
            <p:nvPr/>
          </p:nvSpPr>
          <p:spPr bwMode="auto">
            <a:xfrm>
              <a:off x="780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6" name="矩形 535">
              <a:extLst>
                <a:ext uri="{FF2B5EF4-FFF2-40B4-BE49-F238E27FC236}">
                  <a16:creationId xmlns:a16="http://schemas.microsoft.com/office/drawing/2014/main" id="{639E9D3F-8332-7A65-3983-28AFDF41352E}"/>
                </a:ext>
              </a:extLst>
            </p:cNvPr>
            <p:cNvSpPr/>
            <p:nvPr/>
          </p:nvSpPr>
          <p:spPr bwMode="auto">
            <a:xfrm>
              <a:off x="7986416"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7" name="矩形 536">
              <a:extLst>
                <a:ext uri="{FF2B5EF4-FFF2-40B4-BE49-F238E27FC236}">
                  <a16:creationId xmlns:a16="http://schemas.microsoft.com/office/drawing/2014/main" id="{7B2D6D87-0146-A53F-0A9F-FF62A60C1A7C}"/>
                </a:ext>
              </a:extLst>
            </p:cNvPr>
            <p:cNvSpPr/>
            <p:nvPr/>
          </p:nvSpPr>
          <p:spPr bwMode="auto">
            <a:xfrm>
              <a:off x="7445292" y="3369899"/>
              <a:ext cx="180000" cy="1800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8" name="矩形 537">
              <a:extLst>
                <a:ext uri="{FF2B5EF4-FFF2-40B4-BE49-F238E27FC236}">
                  <a16:creationId xmlns:a16="http://schemas.microsoft.com/office/drawing/2014/main" id="{7EEF6F18-DB61-4A3F-ECC7-F7B9C6B576E8}"/>
                </a:ext>
              </a:extLst>
            </p:cNvPr>
            <p:cNvSpPr/>
            <p:nvPr/>
          </p:nvSpPr>
          <p:spPr bwMode="auto">
            <a:xfrm>
              <a:off x="762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39" name="矩形 538">
              <a:extLst>
                <a:ext uri="{FF2B5EF4-FFF2-40B4-BE49-F238E27FC236}">
                  <a16:creationId xmlns:a16="http://schemas.microsoft.com/office/drawing/2014/main" id="{3C56AAA8-F76E-A6C1-ED64-5BE06E6ACADB}"/>
                </a:ext>
              </a:extLst>
            </p:cNvPr>
            <p:cNvSpPr/>
            <p:nvPr/>
          </p:nvSpPr>
          <p:spPr bwMode="auto">
            <a:xfrm>
              <a:off x="780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0" name="矩形 539">
              <a:extLst>
                <a:ext uri="{FF2B5EF4-FFF2-40B4-BE49-F238E27FC236}">
                  <a16:creationId xmlns:a16="http://schemas.microsoft.com/office/drawing/2014/main" id="{CB17F674-F38D-F2D2-EE90-0DD956AC14C7}"/>
                </a:ext>
              </a:extLst>
            </p:cNvPr>
            <p:cNvSpPr/>
            <p:nvPr/>
          </p:nvSpPr>
          <p:spPr bwMode="auto">
            <a:xfrm>
              <a:off x="7986416"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1" name="矩形 540">
              <a:extLst>
                <a:ext uri="{FF2B5EF4-FFF2-40B4-BE49-F238E27FC236}">
                  <a16:creationId xmlns:a16="http://schemas.microsoft.com/office/drawing/2014/main" id="{BFFDE48D-78DB-D84F-7DF8-9C68BE2C2DDC}"/>
                </a:ext>
              </a:extLst>
            </p:cNvPr>
            <p:cNvSpPr/>
            <p:nvPr/>
          </p:nvSpPr>
          <p:spPr bwMode="auto">
            <a:xfrm>
              <a:off x="6725292"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2" name="矩形 541">
              <a:extLst>
                <a:ext uri="{FF2B5EF4-FFF2-40B4-BE49-F238E27FC236}">
                  <a16:creationId xmlns:a16="http://schemas.microsoft.com/office/drawing/2014/main" id="{F992DEFE-3F9E-4CFE-B9C7-D29A4C190648}"/>
                </a:ext>
              </a:extLst>
            </p:cNvPr>
            <p:cNvSpPr/>
            <p:nvPr/>
          </p:nvSpPr>
          <p:spPr bwMode="auto">
            <a:xfrm>
              <a:off x="6906416" y="3548330"/>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3" name="矩形 542">
              <a:extLst>
                <a:ext uri="{FF2B5EF4-FFF2-40B4-BE49-F238E27FC236}">
                  <a16:creationId xmlns:a16="http://schemas.microsoft.com/office/drawing/2014/main" id="{32527754-12DA-F17A-FA59-C08CF4D46E37}"/>
                </a:ext>
              </a:extLst>
            </p:cNvPr>
            <p:cNvSpPr/>
            <p:nvPr/>
          </p:nvSpPr>
          <p:spPr bwMode="auto">
            <a:xfrm>
              <a:off x="7086416" y="3548330"/>
              <a:ext cx="180000" cy="18000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4" name="矩形 543">
              <a:extLst>
                <a:ext uri="{FF2B5EF4-FFF2-40B4-BE49-F238E27FC236}">
                  <a16:creationId xmlns:a16="http://schemas.microsoft.com/office/drawing/2014/main" id="{7CB65A45-4CD1-A6AB-ED33-BC74474E5F2D}"/>
                </a:ext>
              </a:extLst>
            </p:cNvPr>
            <p:cNvSpPr/>
            <p:nvPr/>
          </p:nvSpPr>
          <p:spPr bwMode="auto">
            <a:xfrm>
              <a:off x="7266416"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5" name="矩形 544">
              <a:extLst>
                <a:ext uri="{FF2B5EF4-FFF2-40B4-BE49-F238E27FC236}">
                  <a16:creationId xmlns:a16="http://schemas.microsoft.com/office/drawing/2014/main" id="{F732522E-C96A-50DB-A07A-FFB79A1EA484}"/>
                </a:ext>
              </a:extLst>
            </p:cNvPr>
            <p:cNvSpPr/>
            <p:nvPr/>
          </p:nvSpPr>
          <p:spPr bwMode="auto">
            <a:xfrm>
              <a:off x="6725292"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6" name="矩形 545">
              <a:extLst>
                <a:ext uri="{FF2B5EF4-FFF2-40B4-BE49-F238E27FC236}">
                  <a16:creationId xmlns:a16="http://schemas.microsoft.com/office/drawing/2014/main" id="{EBDFFA30-D34F-5893-5344-36E28F7F9120}"/>
                </a:ext>
              </a:extLst>
            </p:cNvPr>
            <p:cNvSpPr/>
            <p:nvPr/>
          </p:nvSpPr>
          <p:spPr bwMode="auto">
            <a:xfrm>
              <a:off x="6906416" y="3733370"/>
              <a:ext cx="180000" cy="180000"/>
            </a:xfrm>
            <a:prstGeom prst="rect">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7" name="矩形 546">
              <a:extLst>
                <a:ext uri="{FF2B5EF4-FFF2-40B4-BE49-F238E27FC236}">
                  <a16:creationId xmlns:a16="http://schemas.microsoft.com/office/drawing/2014/main" id="{F694C462-076E-C1F9-5ACB-8E1263EE9429}"/>
                </a:ext>
              </a:extLst>
            </p:cNvPr>
            <p:cNvSpPr/>
            <p:nvPr/>
          </p:nvSpPr>
          <p:spPr bwMode="auto">
            <a:xfrm>
              <a:off x="7086416"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8" name="矩形 547">
              <a:extLst>
                <a:ext uri="{FF2B5EF4-FFF2-40B4-BE49-F238E27FC236}">
                  <a16:creationId xmlns:a16="http://schemas.microsoft.com/office/drawing/2014/main" id="{BED0B3B4-BD13-30B5-3FD1-7743B6DA9CBB}"/>
                </a:ext>
              </a:extLst>
            </p:cNvPr>
            <p:cNvSpPr/>
            <p:nvPr/>
          </p:nvSpPr>
          <p:spPr bwMode="auto">
            <a:xfrm>
              <a:off x="7266416"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49" name="矩形 548">
              <a:extLst>
                <a:ext uri="{FF2B5EF4-FFF2-40B4-BE49-F238E27FC236}">
                  <a16:creationId xmlns:a16="http://schemas.microsoft.com/office/drawing/2014/main" id="{2AE4099C-9453-18E4-3940-369F7FE9E51C}"/>
                </a:ext>
              </a:extLst>
            </p:cNvPr>
            <p:cNvSpPr/>
            <p:nvPr/>
          </p:nvSpPr>
          <p:spPr bwMode="auto">
            <a:xfrm>
              <a:off x="7445292"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0" name="矩形 549">
              <a:extLst>
                <a:ext uri="{FF2B5EF4-FFF2-40B4-BE49-F238E27FC236}">
                  <a16:creationId xmlns:a16="http://schemas.microsoft.com/office/drawing/2014/main" id="{7A49734F-B126-482D-6493-50757B4CEE28}"/>
                </a:ext>
              </a:extLst>
            </p:cNvPr>
            <p:cNvSpPr/>
            <p:nvPr/>
          </p:nvSpPr>
          <p:spPr bwMode="auto">
            <a:xfrm>
              <a:off x="7626416"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1" name="矩形 550">
              <a:extLst>
                <a:ext uri="{FF2B5EF4-FFF2-40B4-BE49-F238E27FC236}">
                  <a16:creationId xmlns:a16="http://schemas.microsoft.com/office/drawing/2014/main" id="{350EDE44-726D-011C-383E-739E925187A5}"/>
                </a:ext>
              </a:extLst>
            </p:cNvPr>
            <p:cNvSpPr/>
            <p:nvPr/>
          </p:nvSpPr>
          <p:spPr bwMode="auto">
            <a:xfrm>
              <a:off x="7806416"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2" name="矩形 551">
              <a:extLst>
                <a:ext uri="{FF2B5EF4-FFF2-40B4-BE49-F238E27FC236}">
                  <a16:creationId xmlns:a16="http://schemas.microsoft.com/office/drawing/2014/main" id="{1B0C4B22-7CF6-B1CB-ECAE-FA00C0DD2A9A}"/>
                </a:ext>
              </a:extLst>
            </p:cNvPr>
            <p:cNvSpPr/>
            <p:nvPr/>
          </p:nvSpPr>
          <p:spPr bwMode="auto">
            <a:xfrm>
              <a:off x="7986416"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3" name="矩形 552">
              <a:extLst>
                <a:ext uri="{FF2B5EF4-FFF2-40B4-BE49-F238E27FC236}">
                  <a16:creationId xmlns:a16="http://schemas.microsoft.com/office/drawing/2014/main" id="{3B99345B-C4CC-42E7-2BFA-57B1ACA5227E}"/>
                </a:ext>
              </a:extLst>
            </p:cNvPr>
            <p:cNvSpPr/>
            <p:nvPr/>
          </p:nvSpPr>
          <p:spPr bwMode="auto">
            <a:xfrm>
              <a:off x="7445292"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4" name="矩形 553">
              <a:extLst>
                <a:ext uri="{FF2B5EF4-FFF2-40B4-BE49-F238E27FC236}">
                  <a16:creationId xmlns:a16="http://schemas.microsoft.com/office/drawing/2014/main" id="{8944C860-3E5C-D19B-C433-BE76BD6CF569}"/>
                </a:ext>
              </a:extLst>
            </p:cNvPr>
            <p:cNvSpPr/>
            <p:nvPr/>
          </p:nvSpPr>
          <p:spPr bwMode="auto">
            <a:xfrm>
              <a:off x="7626416"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5" name="矩形 554">
              <a:extLst>
                <a:ext uri="{FF2B5EF4-FFF2-40B4-BE49-F238E27FC236}">
                  <a16:creationId xmlns:a16="http://schemas.microsoft.com/office/drawing/2014/main" id="{6378D0EF-03E7-5939-1DD1-0625993B521F}"/>
                </a:ext>
              </a:extLst>
            </p:cNvPr>
            <p:cNvSpPr/>
            <p:nvPr/>
          </p:nvSpPr>
          <p:spPr bwMode="auto">
            <a:xfrm>
              <a:off x="7806416"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6" name="矩形 555">
              <a:extLst>
                <a:ext uri="{FF2B5EF4-FFF2-40B4-BE49-F238E27FC236}">
                  <a16:creationId xmlns:a16="http://schemas.microsoft.com/office/drawing/2014/main" id="{B8E5D136-F88C-F5AB-CDA0-C69FA62EE74B}"/>
                </a:ext>
              </a:extLst>
            </p:cNvPr>
            <p:cNvSpPr/>
            <p:nvPr/>
          </p:nvSpPr>
          <p:spPr bwMode="auto">
            <a:xfrm>
              <a:off x="7986416"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7" name="矩形 556">
              <a:extLst>
                <a:ext uri="{FF2B5EF4-FFF2-40B4-BE49-F238E27FC236}">
                  <a16:creationId xmlns:a16="http://schemas.microsoft.com/office/drawing/2014/main" id="{45E86767-01F6-A058-1F8D-38B7E897FE88}"/>
                </a:ext>
              </a:extLst>
            </p:cNvPr>
            <p:cNvSpPr/>
            <p:nvPr/>
          </p:nvSpPr>
          <p:spPr bwMode="auto">
            <a:xfrm>
              <a:off x="6725292" y="3912703"/>
              <a:ext cx="180000" cy="180000"/>
            </a:xfrm>
            <a:prstGeom prst="rect">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8" name="矩形 557">
              <a:extLst>
                <a:ext uri="{FF2B5EF4-FFF2-40B4-BE49-F238E27FC236}">
                  <a16:creationId xmlns:a16="http://schemas.microsoft.com/office/drawing/2014/main" id="{3013E4D5-F7E4-4E9D-4608-BB13A06BA2BE}"/>
                </a:ext>
              </a:extLst>
            </p:cNvPr>
            <p:cNvSpPr/>
            <p:nvPr/>
          </p:nvSpPr>
          <p:spPr bwMode="auto">
            <a:xfrm>
              <a:off x="690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59" name="矩形 558">
              <a:extLst>
                <a:ext uri="{FF2B5EF4-FFF2-40B4-BE49-F238E27FC236}">
                  <a16:creationId xmlns:a16="http://schemas.microsoft.com/office/drawing/2014/main" id="{8798A504-A56D-F2C7-629E-FFDA7B889F53}"/>
                </a:ext>
              </a:extLst>
            </p:cNvPr>
            <p:cNvSpPr/>
            <p:nvPr/>
          </p:nvSpPr>
          <p:spPr bwMode="auto">
            <a:xfrm>
              <a:off x="708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0" name="矩形 559">
              <a:extLst>
                <a:ext uri="{FF2B5EF4-FFF2-40B4-BE49-F238E27FC236}">
                  <a16:creationId xmlns:a16="http://schemas.microsoft.com/office/drawing/2014/main" id="{7B84970F-F400-4540-405E-F983F4F880A8}"/>
                </a:ext>
              </a:extLst>
            </p:cNvPr>
            <p:cNvSpPr/>
            <p:nvPr/>
          </p:nvSpPr>
          <p:spPr bwMode="auto">
            <a:xfrm>
              <a:off x="7266416"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1" name="矩形 560">
              <a:extLst>
                <a:ext uri="{FF2B5EF4-FFF2-40B4-BE49-F238E27FC236}">
                  <a16:creationId xmlns:a16="http://schemas.microsoft.com/office/drawing/2014/main" id="{1F390180-FDB4-F9EA-32D7-B317989E2CFE}"/>
                </a:ext>
              </a:extLst>
            </p:cNvPr>
            <p:cNvSpPr/>
            <p:nvPr/>
          </p:nvSpPr>
          <p:spPr bwMode="auto">
            <a:xfrm>
              <a:off x="6725292"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2" name="矩形 561">
              <a:extLst>
                <a:ext uri="{FF2B5EF4-FFF2-40B4-BE49-F238E27FC236}">
                  <a16:creationId xmlns:a16="http://schemas.microsoft.com/office/drawing/2014/main" id="{D2DBA3D3-3736-DD21-C12C-F2E52D701ABD}"/>
                </a:ext>
              </a:extLst>
            </p:cNvPr>
            <p:cNvSpPr/>
            <p:nvPr/>
          </p:nvSpPr>
          <p:spPr bwMode="auto">
            <a:xfrm>
              <a:off x="690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3" name="矩形 562">
              <a:extLst>
                <a:ext uri="{FF2B5EF4-FFF2-40B4-BE49-F238E27FC236}">
                  <a16:creationId xmlns:a16="http://schemas.microsoft.com/office/drawing/2014/main" id="{09E8FC9E-CA03-7B11-0C34-4AB4FE627944}"/>
                </a:ext>
              </a:extLst>
            </p:cNvPr>
            <p:cNvSpPr/>
            <p:nvPr/>
          </p:nvSpPr>
          <p:spPr bwMode="auto">
            <a:xfrm>
              <a:off x="708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4" name="矩形 563">
              <a:extLst>
                <a:ext uri="{FF2B5EF4-FFF2-40B4-BE49-F238E27FC236}">
                  <a16:creationId xmlns:a16="http://schemas.microsoft.com/office/drawing/2014/main" id="{DAE920AD-74E5-91FA-BDC8-6512B423BD62}"/>
                </a:ext>
              </a:extLst>
            </p:cNvPr>
            <p:cNvSpPr/>
            <p:nvPr/>
          </p:nvSpPr>
          <p:spPr bwMode="auto">
            <a:xfrm>
              <a:off x="7266416"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5" name="矩形 564">
              <a:extLst>
                <a:ext uri="{FF2B5EF4-FFF2-40B4-BE49-F238E27FC236}">
                  <a16:creationId xmlns:a16="http://schemas.microsoft.com/office/drawing/2014/main" id="{EC3BFC0D-E727-92DA-AB15-04CCCDF16272}"/>
                </a:ext>
              </a:extLst>
            </p:cNvPr>
            <p:cNvSpPr/>
            <p:nvPr/>
          </p:nvSpPr>
          <p:spPr bwMode="auto">
            <a:xfrm>
              <a:off x="7445292"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6" name="矩形 565">
              <a:extLst>
                <a:ext uri="{FF2B5EF4-FFF2-40B4-BE49-F238E27FC236}">
                  <a16:creationId xmlns:a16="http://schemas.microsoft.com/office/drawing/2014/main" id="{F4112C4B-949D-8C65-B68D-8B97CF4580C8}"/>
                </a:ext>
              </a:extLst>
            </p:cNvPr>
            <p:cNvSpPr/>
            <p:nvPr/>
          </p:nvSpPr>
          <p:spPr bwMode="auto">
            <a:xfrm>
              <a:off x="762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7" name="矩形 566">
              <a:extLst>
                <a:ext uri="{FF2B5EF4-FFF2-40B4-BE49-F238E27FC236}">
                  <a16:creationId xmlns:a16="http://schemas.microsoft.com/office/drawing/2014/main" id="{B5281266-1E43-9F5D-A160-D0C443252468}"/>
                </a:ext>
              </a:extLst>
            </p:cNvPr>
            <p:cNvSpPr/>
            <p:nvPr/>
          </p:nvSpPr>
          <p:spPr bwMode="auto">
            <a:xfrm>
              <a:off x="780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8" name="矩形 567">
              <a:extLst>
                <a:ext uri="{FF2B5EF4-FFF2-40B4-BE49-F238E27FC236}">
                  <a16:creationId xmlns:a16="http://schemas.microsoft.com/office/drawing/2014/main" id="{0612E965-41DF-1BB1-E5F3-5EBBC17A591F}"/>
                </a:ext>
              </a:extLst>
            </p:cNvPr>
            <p:cNvSpPr/>
            <p:nvPr/>
          </p:nvSpPr>
          <p:spPr bwMode="auto">
            <a:xfrm>
              <a:off x="7986416"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69" name="矩形 568">
              <a:extLst>
                <a:ext uri="{FF2B5EF4-FFF2-40B4-BE49-F238E27FC236}">
                  <a16:creationId xmlns:a16="http://schemas.microsoft.com/office/drawing/2014/main" id="{DDBD43CC-8EBC-98BC-FAA6-47FA715C0E2F}"/>
                </a:ext>
              </a:extLst>
            </p:cNvPr>
            <p:cNvSpPr/>
            <p:nvPr/>
          </p:nvSpPr>
          <p:spPr bwMode="auto">
            <a:xfrm>
              <a:off x="7445292"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0" name="矩形 569">
              <a:extLst>
                <a:ext uri="{FF2B5EF4-FFF2-40B4-BE49-F238E27FC236}">
                  <a16:creationId xmlns:a16="http://schemas.microsoft.com/office/drawing/2014/main" id="{4D70517F-49DF-86B4-60CE-9316507D8899}"/>
                </a:ext>
              </a:extLst>
            </p:cNvPr>
            <p:cNvSpPr/>
            <p:nvPr/>
          </p:nvSpPr>
          <p:spPr bwMode="auto">
            <a:xfrm>
              <a:off x="762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1" name="矩形 570">
              <a:extLst>
                <a:ext uri="{FF2B5EF4-FFF2-40B4-BE49-F238E27FC236}">
                  <a16:creationId xmlns:a16="http://schemas.microsoft.com/office/drawing/2014/main" id="{747AB088-FC1A-CCE6-03C8-45578E1C27A7}"/>
                </a:ext>
              </a:extLst>
            </p:cNvPr>
            <p:cNvSpPr/>
            <p:nvPr/>
          </p:nvSpPr>
          <p:spPr bwMode="auto">
            <a:xfrm>
              <a:off x="780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2" name="矩形 571">
              <a:extLst>
                <a:ext uri="{FF2B5EF4-FFF2-40B4-BE49-F238E27FC236}">
                  <a16:creationId xmlns:a16="http://schemas.microsoft.com/office/drawing/2014/main" id="{0DFF3D1F-2ECD-1A54-808F-51DAD5576260}"/>
                </a:ext>
              </a:extLst>
            </p:cNvPr>
            <p:cNvSpPr/>
            <p:nvPr/>
          </p:nvSpPr>
          <p:spPr bwMode="auto">
            <a:xfrm>
              <a:off x="7986416"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3" name="矩形 572">
              <a:extLst>
                <a:ext uri="{FF2B5EF4-FFF2-40B4-BE49-F238E27FC236}">
                  <a16:creationId xmlns:a16="http://schemas.microsoft.com/office/drawing/2014/main" id="{29AED5A2-983E-2551-A43A-A81FC7AFB5D7}"/>
                </a:ext>
              </a:extLst>
            </p:cNvPr>
            <p:cNvSpPr/>
            <p:nvPr/>
          </p:nvSpPr>
          <p:spPr bwMode="auto">
            <a:xfrm>
              <a:off x="8165292"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4" name="矩形 573">
              <a:extLst>
                <a:ext uri="{FF2B5EF4-FFF2-40B4-BE49-F238E27FC236}">
                  <a16:creationId xmlns:a16="http://schemas.microsoft.com/office/drawing/2014/main" id="{D11770A0-347B-4C6C-E844-69826943B162}"/>
                </a:ext>
              </a:extLst>
            </p:cNvPr>
            <p:cNvSpPr/>
            <p:nvPr/>
          </p:nvSpPr>
          <p:spPr bwMode="auto">
            <a:xfrm>
              <a:off x="8165292"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5" name="矩形 574">
              <a:extLst>
                <a:ext uri="{FF2B5EF4-FFF2-40B4-BE49-F238E27FC236}">
                  <a16:creationId xmlns:a16="http://schemas.microsoft.com/office/drawing/2014/main" id="{A24F84B0-0DBB-DABC-8191-3AB91F1D7837}"/>
                </a:ext>
              </a:extLst>
            </p:cNvPr>
            <p:cNvSpPr/>
            <p:nvPr/>
          </p:nvSpPr>
          <p:spPr bwMode="auto">
            <a:xfrm>
              <a:off x="8165292"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6" name="矩形 575">
              <a:extLst>
                <a:ext uri="{FF2B5EF4-FFF2-40B4-BE49-F238E27FC236}">
                  <a16:creationId xmlns:a16="http://schemas.microsoft.com/office/drawing/2014/main" id="{0C0DC364-C9E6-5999-AD1B-551D1C342601}"/>
                </a:ext>
              </a:extLst>
            </p:cNvPr>
            <p:cNvSpPr/>
            <p:nvPr/>
          </p:nvSpPr>
          <p:spPr bwMode="auto">
            <a:xfrm>
              <a:off x="8165292"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7" name="矩形 576">
              <a:extLst>
                <a:ext uri="{FF2B5EF4-FFF2-40B4-BE49-F238E27FC236}">
                  <a16:creationId xmlns:a16="http://schemas.microsoft.com/office/drawing/2014/main" id="{26A47DF9-EFE5-9C80-5699-C0CB7C1C8E2C}"/>
                </a:ext>
              </a:extLst>
            </p:cNvPr>
            <p:cNvSpPr/>
            <p:nvPr/>
          </p:nvSpPr>
          <p:spPr bwMode="auto">
            <a:xfrm>
              <a:off x="8165292"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8" name="矩形 577">
              <a:extLst>
                <a:ext uri="{FF2B5EF4-FFF2-40B4-BE49-F238E27FC236}">
                  <a16:creationId xmlns:a16="http://schemas.microsoft.com/office/drawing/2014/main" id="{D045593D-2FC3-B0AD-CFBD-0584EBBAE645}"/>
                </a:ext>
              </a:extLst>
            </p:cNvPr>
            <p:cNvSpPr/>
            <p:nvPr/>
          </p:nvSpPr>
          <p:spPr bwMode="auto">
            <a:xfrm>
              <a:off x="8165292"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79" name="矩形 578">
              <a:extLst>
                <a:ext uri="{FF2B5EF4-FFF2-40B4-BE49-F238E27FC236}">
                  <a16:creationId xmlns:a16="http://schemas.microsoft.com/office/drawing/2014/main" id="{0ACB3332-7448-2598-1734-384AB8801D7A}"/>
                </a:ext>
              </a:extLst>
            </p:cNvPr>
            <p:cNvSpPr/>
            <p:nvPr/>
          </p:nvSpPr>
          <p:spPr bwMode="auto">
            <a:xfrm>
              <a:off x="8165292"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0" name="矩形 579">
              <a:extLst>
                <a:ext uri="{FF2B5EF4-FFF2-40B4-BE49-F238E27FC236}">
                  <a16:creationId xmlns:a16="http://schemas.microsoft.com/office/drawing/2014/main" id="{A4F86DEB-CC1D-A74E-7CDE-3C030B70C85B}"/>
                </a:ext>
              </a:extLst>
            </p:cNvPr>
            <p:cNvSpPr/>
            <p:nvPr/>
          </p:nvSpPr>
          <p:spPr bwMode="auto">
            <a:xfrm>
              <a:off x="8165292"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1" name="矩形 580">
              <a:extLst>
                <a:ext uri="{FF2B5EF4-FFF2-40B4-BE49-F238E27FC236}">
                  <a16:creationId xmlns:a16="http://schemas.microsoft.com/office/drawing/2014/main" id="{6FC43687-C1A2-CA69-C7BF-AB27DFDD5F64}"/>
                </a:ext>
              </a:extLst>
            </p:cNvPr>
            <p:cNvSpPr/>
            <p:nvPr/>
          </p:nvSpPr>
          <p:spPr bwMode="auto">
            <a:xfrm>
              <a:off x="6725292"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2" name="矩形 581">
              <a:extLst>
                <a:ext uri="{FF2B5EF4-FFF2-40B4-BE49-F238E27FC236}">
                  <a16:creationId xmlns:a16="http://schemas.microsoft.com/office/drawing/2014/main" id="{36C4BA12-D2AC-EF36-C8DA-343BC5C3A4AA}"/>
                </a:ext>
              </a:extLst>
            </p:cNvPr>
            <p:cNvSpPr/>
            <p:nvPr/>
          </p:nvSpPr>
          <p:spPr bwMode="auto">
            <a:xfrm>
              <a:off x="6906416"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3" name="矩形 582">
              <a:extLst>
                <a:ext uri="{FF2B5EF4-FFF2-40B4-BE49-F238E27FC236}">
                  <a16:creationId xmlns:a16="http://schemas.microsoft.com/office/drawing/2014/main" id="{0C8FB2BB-5F11-3AEC-5186-7A30F60FAAEB}"/>
                </a:ext>
              </a:extLst>
            </p:cNvPr>
            <p:cNvSpPr/>
            <p:nvPr/>
          </p:nvSpPr>
          <p:spPr bwMode="auto">
            <a:xfrm>
              <a:off x="7086416" y="2625738"/>
              <a:ext cx="180000" cy="180000"/>
            </a:xfrm>
            <a:prstGeom prst="rect">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4" name="矩形 583">
              <a:extLst>
                <a:ext uri="{FF2B5EF4-FFF2-40B4-BE49-F238E27FC236}">
                  <a16:creationId xmlns:a16="http://schemas.microsoft.com/office/drawing/2014/main" id="{D47448C9-1736-843F-BB2B-2C94FA55D9F9}"/>
                </a:ext>
              </a:extLst>
            </p:cNvPr>
            <p:cNvSpPr/>
            <p:nvPr/>
          </p:nvSpPr>
          <p:spPr bwMode="auto">
            <a:xfrm>
              <a:off x="7266416"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5" name="矩形 584">
              <a:extLst>
                <a:ext uri="{FF2B5EF4-FFF2-40B4-BE49-F238E27FC236}">
                  <a16:creationId xmlns:a16="http://schemas.microsoft.com/office/drawing/2014/main" id="{4F204182-B054-5876-86C0-9248182781F1}"/>
                </a:ext>
              </a:extLst>
            </p:cNvPr>
            <p:cNvSpPr/>
            <p:nvPr/>
          </p:nvSpPr>
          <p:spPr bwMode="auto">
            <a:xfrm>
              <a:off x="7445292" y="2625738"/>
              <a:ext cx="180000" cy="180000"/>
            </a:xfrm>
            <a:prstGeom prst="rect">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6" name="矩形 585">
              <a:extLst>
                <a:ext uri="{FF2B5EF4-FFF2-40B4-BE49-F238E27FC236}">
                  <a16:creationId xmlns:a16="http://schemas.microsoft.com/office/drawing/2014/main" id="{7084F5B1-393B-4FE2-C76A-878024F15A4E}"/>
                </a:ext>
              </a:extLst>
            </p:cNvPr>
            <p:cNvSpPr/>
            <p:nvPr/>
          </p:nvSpPr>
          <p:spPr bwMode="auto">
            <a:xfrm>
              <a:off x="7626416"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7" name="矩形 586">
              <a:extLst>
                <a:ext uri="{FF2B5EF4-FFF2-40B4-BE49-F238E27FC236}">
                  <a16:creationId xmlns:a16="http://schemas.microsoft.com/office/drawing/2014/main" id="{70593CDC-F441-FBD4-7D9F-37946F5B953C}"/>
                </a:ext>
              </a:extLst>
            </p:cNvPr>
            <p:cNvSpPr/>
            <p:nvPr/>
          </p:nvSpPr>
          <p:spPr bwMode="auto">
            <a:xfrm>
              <a:off x="7806416" y="2625738"/>
              <a:ext cx="180000" cy="180000"/>
            </a:xfrm>
            <a:prstGeom prst="rect">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8" name="矩形 587">
              <a:extLst>
                <a:ext uri="{FF2B5EF4-FFF2-40B4-BE49-F238E27FC236}">
                  <a16:creationId xmlns:a16="http://schemas.microsoft.com/office/drawing/2014/main" id="{0F9A378B-A95F-107F-263C-0B2F44BEC421}"/>
                </a:ext>
              </a:extLst>
            </p:cNvPr>
            <p:cNvSpPr/>
            <p:nvPr/>
          </p:nvSpPr>
          <p:spPr bwMode="auto">
            <a:xfrm>
              <a:off x="7986416"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589" name="矩形 588">
              <a:extLst>
                <a:ext uri="{FF2B5EF4-FFF2-40B4-BE49-F238E27FC236}">
                  <a16:creationId xmlns:a16="http://schemas.microsoft.com/office/drawing/2014/main" id="{69669C41-66FE-477E-CB76-A0C0E7BC5104}"/>
                </a:ext>
              </a:extLst>
            </p:cNvPr>
            <p:cNvSpPr/>
            <p:nvPr/>
          </p:nvSpPr>
          <p:spPr bwMode="auto">
            <a:xfrm>
              <a:off x="8165292"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grpSp>
      <p:grpSp>
        <p:nvGrpSpPr>
          <p:cNvPr id="849" name="组合 848">
            <a:extLst>
              <a:ext uri="{FF2B5EF4-FFF2-40B4-BE49-F238E27FC236}">
                <a16:creationId xmlns:a16="http://schemas.microsoft.com/office/drawing/2014/main" id="{CE9E6510-3CCE-D967-B404-68B75E6F287F}"/>
              </a:ext>
            </a:extLst>
          </p:cNvPr>
          <p:cNvGrpSpPr/>
          <p:nvPr/>
        </p:nvGrpSpPr>
        <p:grpSpPr>
          <a:xfrm>
            <a:off x="10292812" y="1606629"/>
            <a:ext cx="1620000" cy="1652280"/>
            <a:chOff x="6725292" y="2625738"/>
            <a:chExt cx="1620000" cy="1652280"/>
          </a:xfrm>
        </p:grpSpPr>
        <p:sp>
          <p:nvSpPr>
            <p:cNvPr id="850" name="矩形 849">
              <a:extLst>
                <a:ext uri="{FF2B5EF4-FFF2-40B4-BE49-F238E27FC236}">
                  <a16:creationId xmlns:a16="http://schemas.microsoft.com/office/drawing/2014/main" id="{ABA16E1D-B290-1FAC-D238-AD5D304C5650}"/>
                </a:ext>
              </a:extLst>
            </p:cNvPr>
            <p:cNvSpPr/>
            <p:nvPr/>
          </p:nvSpPr>
          <p:spPr bwMode="auto">
            <a:xfrm>
              <a:off x="6725292"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1" name="矩形 850">
              <a:extLst>
                <a:ext uri="{FF2B5EF4-FFF2-40B4-BE49-F238E27FC236}">
                  <a16:creationId xmlns:a16="http://schemas.microsoft.com/office/drawing/2014/main" id="{BFE89024-7055-466D-8ADF-A1926FFC3892}"/>
                </a:ext>
              </a:extLst>
            </p:cNvPr>
            <p:cNvSpPr/>
            <p:nvPr/>
          </p:nvSpPr>
          <p:spPr bwMode="auto">
            <a:xfrm>
              <a:off x="6906416"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2" name="矩形 851">
              <a:extLst>
                <a:ext uri="{FF2B5EF4-FFF2-40B4-BE49-F238E27FC236}">
                  <a16:creationId xmlns:a16="http://schemas.microsoft.com/office/drawing/2014/main" id="{7C93CECA-8DB0-9841-7969-849F94E51FCD}"/>
                </a:ext>
              </a:extLst>
            </p:cNvPr>
            <p:cNvSpPr/>
            <p:nvPr/>
          </p:nvSpPr>
          <p:spPr bwMode="auto">
            <a:xfrm>
              <a:off x="7086416"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3" name="矩形 852">
              <a:extLst>
                <a:ext uri="{FF2B5EF4-FFF2-40B4-BE49-F238E27FC236}">
                  <a16:creationId xmlns:a16="http://schemas.microsoft.com/office/drawing/2014/main" id="{B1FE779B-84AB-3227-6605-9B9CF4AB5094}"/>
                </a:ext>
              </a:extLst>
            </p:cNvPr>
            <p:cNvSpPr/>
            <p:nvPr/>
          </p:nvSpPr>
          <p:spPr bwMode="auto">
            <a:xfrm>
              <a:off x="7266416" y="2812295"/>
              <a:ext cx="180000" cy="180000"/>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4" name="矩形 853">
              <a:extLst>
                <a:ext uri="{FF2B5EF4-FFF2-40B4-BE49-F238E27FC236}">
                  <a16:creationId xmlns:a16="http://schemas.microsoft.com/office/drawing/2014/main" id="{93CCA2C3-3299-1C58-414E-0ABE2360CDE9}"/>
                </a:ext>
              </a:extLst>
            </p:cNvPr>
            <p:cNvSpPr/>
            <p:nvPr/>
          </p:nvSpPr>
          <p:spPr bwMode="auto">
            <a:xfrm>
              <a:off x="6725292"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5" name="矩形 854">
              <a:extLst>
                <a:ext uri="{FF2B5EF4-FFF2-40B4-BE49-F238E27FC236}">
                  <a16:creationId xmlns:a16="http://schemas.microsoft.com/office/drawing/2014/main" id="{16D85972-28DC-C3A0-F063-021A4B3E4470}"/>
                </a:ext>
              </a:extLst>
            </p:cNvPr>
            <p:cNvSpPr/>
            <p:nvPr/>
          </p:nvSpPr>
          <p:spPr bwMode="auto">
            <a:xfrm>
              <a:off x="6906416"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6" name="矩形 855">
              <a:extLst>
                <a:ext uri="{FF2B5EF4-FFF2-40B4-BE49-F238E27FC236}">
                  <a16:creationId xmlns:a16="http://schemas.microsoft.com/office/drawing/2014/main" id="{4D25DF71-DCCF-195A-3C82-FEF3B2E473F3}"/>
                </a:ext>
              </a:extLst>
            </p:cNvPr>
            <p:cNvSpPr/>
            <p:nvPr/>
          </p:nvSpPr>
          <p:spPr bwMode="auto">
            <a:xfrm>
              <a:off x="7086416"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7" name="矩形 856">
              <a:extLst>
                <a:ext uri="{FF2B5EF4-FFF2-40B4-BE49-F238E27FC236}">
                  <a16:creationId xmlns:a16="http://schemas.microsoft.com/office/drawing/2014/main" id="{B8053D35-C489-FAA5-5390-294F18102D61}"/>
                </a:ext>
              </a:extLst>
            </p:cNvPr>
            <p:cNvSpPr/>
            <p:nvPr/>
          </p:nvSpPr>
          <p:spPr bwMode="auto">
            <a:xfrm>
              <a:off x="7266416" y="2997335"/>
              <a:ext cx="180000" cy="180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8" name="矩形 857">
              <a:extLst>
                <a:ext uri="{FF2B5EF4-FFF2-40B4-BE49-F238E27FC236}">
                  <a16:creationId xmlns:a16="http://schemas.microsoft.com/office/drawing/2014/main" id="{7A32E8FE-9CD4-8BCF-08FE-69DEAB2DAAF2}"/>
                </a:ext>
              </a:extLst>
            </p:cNvPr>
            <p:cNvSpPr/>
            <p:nvPr/>
          </p:nvSpPr>
          <p:spPr bwMode="auto">
            <a:xfrm>
              <a:off x="7445292"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9" name="矩形 858">
              <a:extLst>
                <a:ext uri="{FF2B5EF4-FFF2-40B4-BE49-F238E27FC236}">
                  <a16:creationId xmlns:a16="http://schemas.microsoft.com/office/drawing/2014/main" id="{12CAD123-20F0-8859-111C-D36F6B8DE440}"/>
                </a:ext>
              </a:extLst>
            </p:cNvPr>
            <p:cNvSpPr/>
            <p:nvPr/>
          </p:nvSpPr>
          <p:spPr bwMode="auto">
            <a:xfrm>
              <a:off x="7626416" y="2812020"/>
              <a:ext cx="180000" cy="180000"/>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0" name="矩形 859">
              <a:extLst>
                <a:ext uri="{FF2B5EF4-FFF2-40B4-BE49-F238E27FC236}">
                  <a16:creationId xmlns:a16="http://schemas.microsoft.com/office/drawing/2014/main" id="{DC96B3DA-F333-4FDA-0F9E-0854A6592A9B}"/>
                </a:ext>
              </a:extLst>
            </p:cNvPr>
            <p:cNvSpPr/>
            <p:nvPr/>
          </p:nvSpPr>
          <p:spPr bwMode="auto">
            <a:xfrm>
              <a:off x="7806416" y="2812020"/>
              <a:ext cx="180000" cy="180000"/>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1" name="矩形 860">
              <a:extLst>
                <a:ext uri="{FF2B5EF4-FFF2-40B4-BE49-F238E27FC236}">
                  <a16:creationId xmlns:a16="http://schemas.microsoft.com/office/drawing/2014/main" id="{85B1FBA3-3B87-C312-FC9D-141BE710B3D2}"/>
                </a:ext>
              </a:extLst>
            </p:cNvPr>
            <p:cNvSpPr/>
            <p:nvPr/>
          </p:nvSpPr>
          <p:spPr bwMode="auto">
            <a:xfrm>
              <a:off x="7986416" y="281229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2" name="矩形 861">
              <a:extLst>
                <a:ext uri="{FF2B5EF4-FFF2-40B4-BE49-F238E27FC236}">
                  <a16:creationId xmlns:a16="http://schemas.microsoft.com/office/drawing/2014/main" id="{1B6A8772-E489-D5A8-47F7-CED9B56CA479}"/>
                </a:ext>
              </a:extLst>
            </p:cNvPr>
            <p:cNvSpPr/>
            <p:nvPr/>
          </p:nvSpPr>
          <p:spPr bwMode="auto">
            <a:xfrm>
              <a:off x="7445292"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3" name="矩形 862">
              <a:extLst>
                <a:ext uri="{FF2B5EF4-FFF2-40B4-BE49-F238E27FC236}">
                  <a16:creationId xmlns:a16="http://schemas.microsoft.com/office/drawing/2014/main" id="{9992301E-C9FF-B0F1-6EB1-A07C2A26B09C}"/>
                </a:ext>
              </a:extLst>
            </p:cNvPr>
            <p:cNvSpPr/>
            <p:nvPr/>
          </p:nvSpPr>
          <p:spPr bwMode="auto">
            <a:xfrm>
              <a:off x="7626416" y="2997060"/>
              <a:ext cx="180000" cy="180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4" name="矩形 863">
              <a:extLst>
                <a:ext uri="{FF2B5EF4-FFF2-40B4-BE49-F238E27FC236}">
                  <a16:creationId xmlns:a16="http://schemas.microsoft.com/office/drawing/2014/main" id="{97482D34-7624-B816-B2C5-72901DB1C274}"/>
                </a:ext>
              </a:extLst>
            </p:cNvPr>
            <p:cNvSpPr/>
            <p:nvPr/>
          </p:nvSpPr>
          <p:spPr bwMode="auto">
            <a:xfrm>
              <a:off x="7806416"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5" name="矩形 864">
              <a:extLst>
                <a:ext uri="{FF2B5EF4-FFF2-40B4-BE49-F238E27FC236}">
                  <a16:creationId xmlns:a16="http://schemas.microsoft.com/office/drawing/2014/main" id="{F3C9D056-55D2-958E-BDD7-440E54476D5F}"/>
                </a:ext>
              </a:extLst>
            </p:cNvPr>
            <p:cNvSpPr/>
            <p:nvPr/>
          </p:nvSpPr>
          <p:spPr bwMode="auto">
            <a:xfrm>
              <a:off x="7986416" y="299733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6" name="矩形 865">
              <a:extLst>
                <a:ext uri="{FF2B5EF4-FFF2-40B4-BE49-F238E27FC236}">
                  <a16:creationId xmlns:a16="http://schemas.microsoft.com/office/drawing/2014/main" id="{855293B5-CDB7-A357-79AA-ED2993995943}"/>
                </a:ext>
              </a:extLst>
            </p:cNvPr>
            <p:cNvSpPr/>
            <p:nvPr/>
          </p:nvSpPr>
          <p:spPr bwMode="auto">
            <a:xfrm>
              <a:off x="6725292"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7" name="矩形 866">
              <a:extLst>
                <a:ext uri="{FF2B5EF4-FFF2-40B4-BE49-F238E27FC236}">
                  <a16:creationId xmlns:a16="http://schemas.microsoft.com/office/drawing/2014/main" id="{B48DCEBB-E198-8DB7-7D51-674737FE2B4C}"/>
                </a:ext>
              </a:extLst>
            </p:cNvPr>
            <p:cNvSpPr/>
            <p:nvPr/>
          </p:nvSpPr>
          <p:spPr bwMode="auto">
            <a:xfrm>
              <a:off x="690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8" name="矩形 867">
              <a:extLst>
                <a:ext uri="{FF2B5EF4-FFF2-40B4-BE49-F238E27FC236}">
                  <a16:creationId xmlns:a16="http://schemas.microsoft.com/office/drawing/2014/main" id="{603E4A63-FF5F-019F-5544-BBAB45B577FE}"/>
                </a:ext>
              </a:extLst>
            </p:cNvPr>
            <p:cNvSpPr/>
            <p:nvPr/>
          </p:nvSpPr>
          <p:spPr bwMode="auto">
            <a:xfrm>
              <a:off x="708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9" name="矩形 868">
              <a:extLst>
                <a:ext uri="{FF2B5EF4-FFF2-40B4-BE49-F238E27FC236}">
                  <a16:creationId xmlns:a16="http://schemas.microsoft.com/office/drawing/2014/main" id="{610C3C67-ED3F-93B4-CF7B-1EBC9DA87E06}"/>
                </a:ext>
              </a:extLst>
            </p:cNvPr>
            <p:cNvSpPr/>
            <p:nvPr/>
          </p:nvSpPr>
          <p:spPr bwMode="auto">
            <a:xfrm>
              <a:off x="7266416"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0" name="矩形 869">
              <a:extLst>
                <a:ext uri="{FF2B5EF4-FFF2-40B4-BE49-F238E27FC236}">
                  <a16:creationId xmlns:a16="http://schemas.microsoft.com/office/drawing/2014/main" id="{D5F9129F-63A5-F8E9-F8F1-D9FEB904D505}"/>
                </a:ext>
              </a:extLst>
            </p:cNvPr>
            <p:cNvSpPr/>
            <p:nvPr/>
          </p:nvSpPr>
          <p:spPr bwMode="auto">
            <a:xfrm>
              <a:off x="6725292" y="3369899"/>
              <a:ext cx="180000" cy="18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1" name="矩形 870">
              <a:extLst>
                <a:ext uri="{FF2B5EF4-FFF2-40B4-BE49-F238E27FC236}">
                  <a16:creationId xmlns:a16="http://schemas.microsoft.com/office/drawing/2014/main" id="{548F7146-9FAF-EA73-FE41-96C0654AE006}"/>
                </a:ext>
              </a:extLst>
            </p:cNvPr>
            <p:cNvSpPr/>
            <p:nvPr/>
          </p:nvSpPr>
          <p:spPr bwMode="auto">
            <a:xfrm>
              <a:off x="690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2" name="矩形 871">
              <a:extLst>
                <a:ext uri="{FF2B5EF4-FFF2-40B4-BE49-F238E27FC236}">
                  <a16:creationId xmlns:a16="http://schemas.microsoft.com/office/drawing/2014/main" id="{EAC84060-F68F-B5F5-095D-37C9CAE7A52B}"/>
                </a:ext>
              </a:extLst>
            </p:cNvPr>
            <p:cNvSpPr/>
            <p:nvPr/>
          </p:nvSpPr>
          <p:spPr bwMode="auto">
            <a:xfrm>
              <a:off x="708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3" name="矩形 872">
              <a:extLst>
                <a:ext uri="{FF2B5EF4-FFF2-40B4-BE49-F238E27FC236}">
                  <a16:creationId xmlns:a16="http://schemas.microsoft.com/office/drawing/2014/main" id="{3026F861-5B9D-CE1C-90E3-4BA7738C983A}"/>
                </a:ext>
              </a:extLst>
            </p:cNvPr>
            <p:cNvSpPr/>
            <p:nvPr/>
          </p:nvSpPr>
          <p:spPr bwMode="auto">
            <a:xfrm>
              <a:off x="7266416" y="3370174"/>
              <a:ext cx="180000" cy="180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4" name="矩形 873">
              <a:extLst>
                <a:ext uri="{FF2B5EF4-FFF2-40B4-BE49-F238E27FC236}">
                  <a16:creationId xmlns:a16="http://schemas.microsoft.com/office/drawing/2014/main" id="{25920109-69EC-009D-C116-01E2A410A9E9}"/>
                </a:ext>
              </a:extLst>
            </p:cNvPr>
            <p:cNvSpPr/>
            <p:nvPr/>
          </p:nvSpPr>
          <p:spPr bwMode="auto">
            <a:xfrm>
              <a:off x="7445292" y="3184859"/>
              <a:ext cx="180000" cy="180000"/>
            </a:xfrm>
            <a:prstGeom prst="rect">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5" name="矩形 874">
              <a:extLst>
                <a:ext uri="{FF2B5EF4-FFF2-40B4-BE49-F238E27FC236}">
                  <a16:creationId xmlns:a16="http://schemas.microsoft.com/office/drawing/2014/main" id="{A09C1E79-7BD8-B02F-CEE9-B4EB5971D0CF}"/>
                </a:ext>
              </a:extLst>
            </p:cNvPr>
            <p:cNvSpPr/>
            <p:nvPr/>
          </p:nvSpPr>
          <p:spPr bwMode="auto">
            <a:xfrm>
              <a:off x="762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6" name="矩形 875">
              <a:extLst>
                <a:ext uri="{FF2B5EF4-FFF2-40B4-BE49-F238E27FC236}">
                  <a16:creationId xmlns:a16="http://schemas.microsoft.com/office/drawing/2014/main" id="{AA2DF766-6D9B-E945-AACD-EB9349E3857F}"/>
                </a:ext>
              </a:extLst>
            </p:cNvPr>
            <p:cNvSpPr/>
            <p:nvPr/>
          </p:nvSpPr>
          <p:spPr bwMode="auto">
            <a:xfrm>
              <a:off x="7806416"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7" name="矩形 876">
              <a:extLst>
                <a:ext uri="{FF2B5EF4-FFF2-40B4-BE49-F238E27FC236}">
                  <a16:creationId xmlns:a16="http://schemas.microsoft.com/office/drawing/2014/main" id="{D7F578E8-2E46-CDD6-FF32-480C2C89E8EA}"/>
                </a:ext>
              </a:extLst>
            </p:cNvPr>
            <p:cNvSpPr/>
            <p:nvPr/>
          </p:nvSpPr>
          <p:spPr bwMode="auto">
            <a:xfrm>
              <a:off x="7986416" y="318513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8" name="矩形 877">
              <a:extLst>
                <a:ext uri="{FF2B5EF4-FFF2-40B4-BE49-F238E27FC236}">
                  <a16:creationId xmlns:a16="http://schemas.microsoft.com/office/drawing/2014/main" id="{730B3C31-F489-0A28-7832-EB9497AF090B}"/>
                </a:ext>
              </a:extLst>
            </p:cNvPr>
            <p:cNvSpPr/>
            <p:nvPr/>
          </p:nvSpPr>
          <p:spPr bwMode="auto">
            <a:xfrm>
              <a:off x="7445292" y="3369899"/>
              <a:ext cx="180000" cy="180000"/>
            </a:xfrm>
            <a:prstGeom prst="rect">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9" name="矩形 878">
              <a:extLst>
                <a:ext uri="{FF2B5EF4-FFF2-40B4-BE49-F238E27FC236}">
                  <a16:creationId xmlns:a16="http://schemas.microsoft.com/office/drawing/2014/main" id="{88BC65B0-702C-BDBA-416C-6AB216E2C597}"/>
                </a:ext>
              </a:extLst>
            </p:cNvPr>
            <p:cNvSpPr/>
            <p:nvPr/>
          </p:nvSpPr>
          <p:spPr bwMode="auto">
            <a:xfrm>
              <a:off x="762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0" name="矩形 879">
              <a:extLst>
                <a:ext uri="{FF2B5EF4-FFF2-40B4-BE49-F238E27FC236}">
                  <a16:creationId xmlns:a16="http://schemas.microsoft.com/office/drawing/2014/main" id="{0240DC00-5FA4-BCF0-6D69-0C2FCC6F79B6}"/>
                </a:ext>
              </a:extLst>
            </p:cNvPr>
            <p:cNvSpPr/>
            <p:nvPr/>
          </p:nvSpPr>
          <p:spPr bwMode="auto">
            <a:xfrm>
              <a:off x="7806416"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1" name="矩形 880">
              <a:extLst>
                <a:ext uri="{FF2B5EF4-FFF2-40B4-BE49-F238E27FC236}">
                  <a16:creationId xmlns:a16="http://schemas.microsoft.com/office/drawing/2014/main" id="{3F457DE5-1E13-019F-96FD-D9B452F436DC}"/>
                </a:ext>
              </a:extLst>
            </p:cNvPr>
            <p:cNvSpPr/>
            <p:nvPr/>
          </p:nvSpPr>
          <p:spPr bwMode="auto">
            <a:xfrm>
              <a:off x="7986416" y="3370174"/>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2" name="矩形 881">
              <a:extLst>
                <a:ext uri="{FF2B5EF4-FFF2-40B4-BE49-F238E27FC236}">
                  <a16:creationId xmlns:a16="http://schemas.microsoft.com/office/drawing/2014/main" id="{60FB30F5-5BE6-272B-5E57-CB1E43758C7F}"/>
                </a:ext>
              </a:extLst>
            </p:cNvPr>
            <p:cNvSpPr/>
            <p:nvPr/>
          </p:nvSpPr>
          <p:spPr bwMode="auto">
            <a:xfrm>
              <a:off x="6725292"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3" name="矩形 882">
              <a:extLst>
                <a:ext uri="{FF2B5EF4-FFF2-40B4-BE49-F238E27FC236}">
                  <a16:creationId xmlns:a16="http://schemas.microsoft.com/office/drawing/2014/main" id="{8AF023F3-597E-0487-DF3F-53DF3473AAE6}"/>
                </a:ext>
              </a:extLst>
            </p:cNvPr>
            <p:cNvSpPr/>
            <p:nvPr/>
          </p:nvSpPr>
          <p:spPr bwMode="auto">
            <a:xfrm>
              <a:off x="6906416" y="3548330"/>
              <a:ext cx="180000" cy="180000"/>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4" name="矩形 883">
              <a:extLst>
                <a:ext uri="{FF2B5EF4-FFF2-40B4-BE49-F238E27FC236}">
                  <a16:creationId xmlns:a16="http://schemas.microsoft.com/office/drawing/2014/main" id="{95463765-C74B-B6E1-E81B-835A1CF6CD6D}"/>
                </a:ext>
              </a:extLst>
            </p:cNvPr>
            <p:cNvSpPr/>
            <p:nvPr/>
          </p:nvSpPr>
          <p:spPr bwMode="auto">
            <a:xfrm>
              <a:off x="7086416" y="3548330"/>
              <a:ext cx="180000" cy="180000"/>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5" name="矩形 884">
              <a:extLst>
                <a:ext uri="{FF2B5EF4-FFF2-40B4-BE49-F238E27FC236}">
                  <a16:creationId xmlns:a16="http://schemas.microsoft.com/office/drawing/2014/main" id="{0F88D26E-287D-1F2C-0452-D753AF090D40}"/>
                </a:ext>
              </a:extLst>
            </p:cNvPr>
            <p:cNvSpPr/>
            <p:nvPr/>
          </p:nvSpPr>
          <p:spPr bwMode="auto">
            <a:xfrm>
              <a:off x="7266416"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6" name="矩形 885">
              <a:extLst>
                <a:ext uri="{FF2B5EF4-FFF2-40B4-BE49-F238E27FC236}">
                  <a16:creationId xmlns:a16="http://schemas.microsoft.com/office/drawing/2014/main" id="{6251DD83-1C3E-A167-3C0A-CA0BE2838EC6}"/>
                </a:ext>
              </a:extLst>
            </p:cNvPr>
            <p:cNvSpPr/>
            <p:nvPr/>
          </p:nvSpPr>
          <p:spPr bwMode="auto">
            <a:xfrm>
              <a:off x="6725292"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7" name="矩形 886">
              <a:extLst>
                <a:ext uri="{FF2B5EF4-FFF2-40B4-BE49-F238E27FC236}">
                  <a16:creationId xmlns:a16="http://schemas.microsoft.com/office/drawing/2014/main" id="{78BBAA26-3866-74E3-4D8F-06A95DD09CEC}"/>
                </a:ext>
              </a:extLst>
            </p:cNvPr>
            <p:cNvSpPr/>
            <p:nvPr/>
          </p:nvSpPr>
          <p:spPr bwMode="auto">
            <a:xfrm>
              <a:off x="6906416" y="3733370"/>
              <a:ext cx="180000" cy="180000"/>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8" name="矩形 887">
              <a:extLst>
                <a:ext uri="{FF2B5EF4-FFF2-40B4-BE49-F238E27FC236}">
                  <a16:creationId xmlns:a16="http://schemas.microsoft.com/office/drawing/2014/main" id="{AC14ACA5-7AEB-8FA6-7F06-C0E22ABB5C74}"/>
                </a:ext>
              </a:extLst>
            </p:cNvPr>
            <p:cNvSpPr/>
            <p:nvPr/>
          </p:nvSpPr>
          <p:spPr bwMode="auto">
            <a:xfrm>
              <a:off x="7086416"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9" name="矩形 888">
              <a:extLst>
                <a:ext uri="{FF2B5EF4-FFF2-40B4-BE49-F238E27FC236}">
                  <a16:creationId xmlns:a16="http://schemas.microsoft.com/office/drawing/2014/main" id="{5D3F06D3-F748-E3B6-9E70-A1B195283764}"/>
                </a:ext>
              </a:extLst>
            </p:cNvPr>
            <p:cNvSpPr/>
            <p:nvPr/>
          </p:nvSpPr>
          <p:spPr bwMode="auto">
            <a:xfrm>
              <a:off x="7266416"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0" name="矩形 889">
              <a:extLst>
                <a:ext uri="{FF2B5EF4-FFF2-40B4-BE49-F238E27FC236}">
                  <a16:creationId xmlns:a16="http://schemas.microsoft.com/office/drawing/2014/main" id="{2FF22152-7D00-DD35-5A53-88C78CC3BC6D}"/>
                </a:ext>
              </a:extLst>
            </p:cNvPr>
            <p:cNvSpPr/>
            <p:nvPr/>
          </p:nvSpPr>
          <p:spPr bwMode="auto">
            <a:xfrm>
              <a:off x="7445292"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1" name="矩形 890">
              <a:extLst>
                <a:ext uri="{FF2B5EF4-FFF2-40B4-BE49-F238E27FC236}">
                  <a16:creationId xmlns:a16="http://schemas.microsoft.com/office/drawing/2014/main" id="{38EC36F3-FF63-3BD9-80CC-D6331C7664D0}"/>
                </a:ext>
              </a:extLst>
            </p:cNvPr>
            <p:cNvSpPr/>
            <p:nvPr/>
          </p:nvSpPr>
          <p:spPr bwMode="auto">
            <a:xfrm>
              <a:off x="7626416"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2" name="矩形 891">
              <a:extLst>
                <a:ext uri="{FF2B5EF4-FFF2-40B4-BE49-F238E27FC236}">
                  <a16:creationId xmlns:a16="http://schemas.microsoft.com/office/drawing/2014/main" id="{12E2058F-13CF-3861-0D63-DEA06A1DCE14}"/>
                </a:ext>
              </a:extLst>
            </p:cNvPr>
            <p:cNvSpPr/>
            <p:nvPr/>
          </p:nvSpPr>
          <p:spPr bwMode="auto">
            <a:xfrm>
              <a:off x="7806416"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3" name="矩形 892">
              <a:extLst>
                <a:ext uri="{FF2B5EF4-FFF2-40B4-BE49-F238E27FC236}">
                  <a16:creationId xmlns:a16="http://schemas.microsoft.com/office/drawing/2014/main" id="{3BDAC65F-AF9F-A8C7-9276-183BCE6581D0}"/>
                </a:ext>
              </a:extLst>
            </p:cNvPr>
            <p:cNvSpPr/>
            <p:nvPr/>
          </p:nvSpPr>
          <p:spPr bwMode="auto">
            <a:xfrm>
              <a:off x="7986416" y="354860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4" name="矩形 893">
              <a:extLst>
                <a:ext uri="{FF2B5EF4-FFF2-40B4-BE49-F238E27FC236}">
                  <a16:creationId xmlns:a16="http://schemas.microsoft.com/office/drawing/2014/main" id="{E6F2443A-1E52-8E39-B22B-BA6EB6DE78CE}"/>
                </a:ext>
              </a:extLst>
            </p:cNvPr>
            <p:cNvSpPr/>
            <p:nvPr/>
          </p:nvSpPr>
          <p:spPr bwMode="auto">
            <a:xfrm>
              <a:off x="7445292"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5" name="矩形 894">
              <a:extLst>
                <a:ext uri="{FF2B5EF4-FFF2-40B4-BE49-F238E27FC236}">
                  <a16:creationId xmlns:a16="http://schemas.microsoft.com/office/drawing/2014/main" id="{EB56E01E-8231-8213-D9F9-60547B7CD2AE}"/>
                </a:ext>
              </a:extLst>
            </p:cNvPr>
            <p:cNvSpPr/>
            <p:nvPr/>
          </p:nvSpPr>
          <p:spPr bwMode="auto">
            <a:xfrm>
              <a:off x="7626416"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6" name="矩形 895">
              <a:extLst>
                <a:ext uri="{FF2B5EF4-FFF2-40B4-BE49-F238E27FC236}">
                  <a16:creationId xmlns:a16="http://schemas.microsoft.com/office/drawing/2014/main" id="{C038C1E7-2051-A21C-B83E-D2F280E8D42E}"/>
                </a:ext>
              </a:extLst>
            </p:cNvPr>
            <p:cNvSpPr/>
            <p:nvPr/>
          </p:nvSpPr>
          <p:spPr bwMode="auto">
            <a:xfrm>
              <a:off x="7806416"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7" name="矩形 896">
              <a:extLst>
                <a:ext uri="{FF2B5EF4-FFF2-40B4-BE49-F238E27FC236}">
                  <a16:creationId xmlns:a16="http://schemas.microsoft.com/office/drawing/2014/main" id="{B2147179-BA66-1D16-890C-A2EE8AE014B4}"/>
                </a:ext>
              </a:extLst>
            </p:cNvPr>
            <p:cNvSpPr/>
            <p:nvPr/>
          </p:nvSpPr>
          <p:spPr bwMode="auto">
            <a:xfrm>
              <a:off x="7986416" y="373364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8" name="矩形 897">
              <a:extLst>
                <a:ext uri="{FF2B5EF4-FFF2-40B4-BE49-F238E27FC236}">
                  <a16:creationId xmlns:a16="http://schemas.microsoft.com/office/drawing/2014/main" id="{1421AF3E-F117-2339-33D0-325EC9880C8A}"/>
                </a:ext>
              </a:extLst>
            </p:cNvPr>
            <p:cNvSpPr/>
            <p:nvPr/>
          </p:nvSpPr>
          <p:spPr bwMode="auto">
            <a:xfrm>
              <a:off x="6725292" y="3912703"/>
              <a:ext cx="180000" cy="18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9" name="矩形 898">
              <a:extLst>
                <a:ext uri="{FF2B5EF4-FFF2-40B4-BE49-F238E27FC236}">
                  <a16:creationId xmlns:a16="http://schemas.microsoft.com/office/drawing/2014/main" id="{A8152683-F071-E67C-A290-1857C2DCF7F4}"/>
                </a:ext>
              </a:extLst>
            </p:cNvPr>
            <p:cNvSpPr/>
            <p:nvPr/>
          </p:nvSpPr>
          <p:spPr bwMode="auto">
            <a:xfrm>
              <a:off x="690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0" name="矩形 899">
              <a:extLst>
                <a:ext uri="{FF2B5EF4-FFF2-40B4-BE49-F238E27FC236}">
                  <a16:creationId xmlns:a16="http://schemas.microsoft.com/office/drawing/2014/main" id="{8AE2316B-ABAC-4DDA-10EE-78F7F4C33FBD}"/>
                </a:ext>
              </a:extLst>
            </p:cNvPr>
            <p:cNvSpPr/>
            <p:nvPr/>
          </p:nvSpPr>
          <p:spPr bwMode="auto">
            <a:xfrm>
              <a:off x="708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1" name="矩形 900">
              <a:extLst>
                <a:ext uri="{FF2B5EF4-FFF2-40B4-BE49-F238E27FC236}">
                  <a16:creationId xmlns:a16="http://schemas.microsoft.com/office/drawing/2014/main" id="{139B92DF-A326-47C2-C33B-668FBBBE3B0A}"/>
                </a:ext>
              </a:extLst>
            </p:cNvPr>
            <p:cNvSpPr/>
            <p:nvPr/>
          </p:nvSpPr>
          <p:spPr bwMode="auto">
            <a:xfrm>
              <a:off x="7266416"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2" name="矩形 901">
              <a:extLst>
                <a:ext uri="{FF2B5EF4-FFF2-40B4-BE49-F238E27FC236}">
                  <a16:creationId xmlns:a16="http://schemas.microsoft.com/office/drawing/2014/main" id="{01576D91-FEDE-67E2-E83E-4E14E0FA632D}"/>
                </a:ext>
              </a:extLst>
            </p:cNvPr>
            <p:cNvSpPr/>
            <p:nvPr/>
          </p:nvSpPr>
          <p:spPr bwMode="auto">
            <a:xfrm>
              <a:off x="6725292"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3" name="矩形 902">
              <a:extLst>
                <a:ext uri="{FF2B5EF4-FFF2-40B4-BE49-F238E27FC236}">
                  <a16:creationId xmlns:a16="http://schemas.microsoft.com/office/drawing/2014/main" id="{0189F8BE-78A3-9418-E52A-DC4C87EDFFD9}"/>
                </a:ext>
              </a:extLst>
            </p:cNvPr>
            <p:cNvSpPr/>
            <p:nvPr/>
          </p:nvSpPr>
          <p:spPr bwMode="auto">
            <a:xfrm>
              <a:off x="690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4" name="矩形 903">
              <a:extLst>
                <a:ext uri="{FF2B5EF4-FFF2-40B4-BE49-F238E27FC236}">
                  <a16:creationId xmlns:a16="http://schemas.microsoft.com/office/drawing/2014/main" id="{53987F06-124F-E281-C060-AAD1DEBB03E8}"/>
                </a:ext>
              </a:extLst>
            </p:cNvPr>
            <p:cNvSpPr/>
            <p:nvPr/>
          </p:nvSpPr>
          <p:spPr bwMode="auto">
            <a:xfrm>
              <a:off x="708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5" name="矩形 904">
              <a:extLst>
                <a:ext uri="{FF2B5EF4-FFF2-40B4-BE49-F238E27FC236}">
                  <a16:creationId xmlns:a16="http://schemas.microsoft.com/office/drawing/2014/main" id="{3FD62E25-7490-2413-8B9E-E114AF82CEDC}"/>
                </a:ext>
              </a:extLst>
            </p:cNvPr>
            <p:cNvSpPr/>
            <p:nvPr/>
          </p:nvSpPr>
          <p:spPr bwMode="auto">
            <a:xfrm>
              <a:off x="7266416"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6" name="矩形 905">
              <a:extLst>
                <a:ext uri="{FF2B5EF4-FFF2-40B4-BE49-F238E27FC236}">
                  <a16:creationId xmlns:a16="http://schemas.microsoft.com/office/drawing/2014/main" id="{BB6A879F-33E8-16EA-0D71-E349D7E3C039}"/>
                </a:ext>
              </a:extLst>
            </p:cNvPr>
            <p:cNvSpPr/>
            <p:nvPr/>
          </p:nvSpPr>
          <p:spPr bwMode="auto">
            <a:xfrm>
              <a:off x="7445292"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7" name="矩形 906">
              <a:extLst>
                <a:ext uri="{FF2B5EF4-FFF2-40B4-BE49-F238E27FC236}">
                  <a16:creationId xmlns:a16="http://schemas.microsoft.com/office/drawing/2014/main" id="{0142484E-C1C0-32CC-FE2B-71FEE81AB25C}"/>
                </a:ext>
              </a:extLst>
            </p:cNvPr>
            <p:cNvSpPr/>
            <p:nvPr/>
          </p:nvSpPr>
          <p:spPr bwMode="auto">
            <a:xfrm>
              <a:off x="762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8" name="矩形 907">
              <a:extLst>
                <a:ext uri="{FF2B5EF4-FFF2-40B4-BE49-F238E27FC236}">
                  <a16:creationId xmlns:a16="http://schemas.microsoft.com/office/drawing/2014/main" id="{906689CD-21F8-C113-3FF2-0A76E611E598}"/>
                </a:ext>
              </a:extLst>
            </p:cNvPr>
            <p:cNvSpPr/>
            <p:nvPr/>
          </p:nvSpPr>
          <p:spPr bwMode="auto">
            <a:xfrm>
              <a:off x="7806416"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9" name="矩形 908">
              <a:extLst>
                <a:ext uri="{FF2B5EF4-FFF2-40B4-BE49-F238E27FC236}">
                  <a16:creationId xmlns:a16="http://schemas.microsoft.com/office/drawing/2014/main" id="{AFC06CDC-EFD1-9385-C8DA-534B5C180EF9}"/>
                </a:ext>
              </a:extLst>
            </p:cNvPr>
            <p:cNvSpPr/>
            <p:nvPr/>
          </p:nvSpPr>
          <p:spPr bwMode="auto">
            <a:xfrm>
              <a:off x="7986416" y="391297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0" name="矩形 909">
              <a:extLst>
                <a:ext uri="{FF2B5EF4-FFF2-40B4-BE49-F238E27FC236}">
                  <a16:creationId xmlns:a16="http://schemas.microsoft.com/office/drawing/2014/main" id="{A93F4599-07F9-5F7A-DD47-3425CC3F1C90}"/>
                </a:ext>
              </a:extLst>
            </p:cNvPr>
            <p:cNvSpPr/>
            <p:nvPr/>
          </p:nvSpPr>
          <p:spPr bwMode="auto">
            <a:xfrm>
              <a:off x="7445292"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1" name="矩形 910">
              <a:extLst>
                <a:ext uri="{FF2B5EF4-FFF2-40B4-BE49-F238E27FC236}">
                  <a16:creationId xmlns:a16="http://schemas.microsoft.com/office/drawing/2014/main" id="{C198245A-3AAB-279D-B74E-B9FA0ACED05F}"/>
                </a:ext>
              </a:extLst>
            </p:cNvPr>
            <p:cNvSpPr/>
            <p:nvPr/>
          </p:nvSpPr>
          <p:spPr bwMode="auto">
            <a:xfrm>
              <a:off x="762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2" name="矩形 911">
              <a:extLst>
                <a:ext uri="{FF2B5EF4-FFF2-40B4-BE49-F238E27FC236}">
                  <a16:creationId xmlns:a16="http://schemas.microsoft.com/office/drawing/2014/main" id="{18258785-2F8B-E9DD-32D7-09775F50DB95}"/>
                </a:ext>
              </a:extLst>
            </p:cNvPr>
            <p:cNvSpPr/>
            <p:nvPr/>
          </p:nvSpPr>
          <p:spPr bwMode="auto">
            <a:xfrm>
              <a:off x="7806416"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3" name="矩形 912">
              <a:extLst>
                <a:ext uri="{FF2B5EF4-FFF2-40B4-BE49-F238E27FC236}">
                  <a16:creationId xmlns:a16="http://schemas.microsoft.com/office/drawing/2014/main" id="{0CD2F8AF-89F4-A2A5-EF11-F2843B95F38D}"/>
                </a:ext>
              </a:extLst>
            </p:cNvPr>
            <p:cNvSpPr/>
            <p:nvPr/>
          </p:nvSpPr>
          <p:spPr bwMode="auto">
            <a:xfrm>
              <a:off x="7986416" y="409801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4" name="矩形 913">
              <a:extLst>
                <a:ext uri="{FF2B5EF4-FFF2-40B4-BE49-F238E27FC236}">
                  <a16:creationId xmlns:a16="http://schemas.microsoft.com/office/drawing/2014/main" id="{6110D3D4-EED8-EE2B-7139-11C513D2F1BB}"/>
                </a:ext>
              </a:extLst>
            </p:cNvPr>
            <p:cNvSpPr/>
            <p:nvPr/>
          </p:nvSpPr>
          <p:spPr bwMode="auto">
            <a:xfrm>
              <a:off x="8165292" y="281202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5" name="矩形 914">
              <a:extLst>
                <a:ext uri="{FF2B5EF4-FFF2-40B4-BE49-F238E27FC236}">
                  <a16:creationId xmlns:a16="http://schemas.microsoft.com/office/drawing/2014/main" id="{CC2EB072-1A91-DE79-D3DD-79235F0DBF0A}"/>
                </a:ext>
              </a:extLst>
            </p:cNvPr>
            <p:cNvSpPr/>
            <p:nvPr/>
          </p:nvSpPr>
          <p:spPr bwMode="auto">
            <a:xfrm>
              <a:off x="8165292" y="299706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6" name="矩形 915">
              <a:extLst>
                <a:ext uri="{FF2B5EF4-FFF2-40B4-BE49-F238E27FC236}">
                  <a16:creationId xmlns:a16="http://schemas.microsoft.com/office/drawing/2014/main" id="{B84140FD-C250-443F-324E-AE28CB8345D0}"/>
                </a:ext>
              </a:extLst>
            </p:cNvPr>
            <p:cNvSpPr/>
            <p:nvPr/>
          </p:nvSpPr>
          <p:spPr bwMode="auto">
            <a:xfrm>
              <a:off x="8165292" y="318485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7" name="矩形 916">
              <a:extLst>
                <a:ext uri="{FF2B5EF4-FFF2-40B4-BE49-F238E27FC236}">
                  <a16:creationId xmlns:a16="http://schemas.microsoft.com/office/drawing/2014/main" id="{9B60245F-4F20-34B6-2454-F3570A9D1F7B}"/>
                </a:ext>
              </a:extLst>
            </p:cNvPr>
            <p:cNvSpPr/>
            <p:nvPr/>
          </p:nvSpPr>
          <p:spPr bwMode="auto">
            <a:xfrm>
              <a:off x="8165292" y="3369899"/>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8" name="矩形 917">
              <a:extLst>
                <a:ext uri="{FF2B5EF4-FFF2-40B4-BE49-F238E27FC236}">
                  <a16:creationId xmlns:a16="http://schemas.microsoft.com/office/drawing/2014/main" id="{91BE05BC-74BC-9005-CD73-5B57D9B04579}"/>
                </a:ext>
              </a:extLst>
            </p:cNvPr>
            <p:cNvSpPr/>
            <p:nvPr/>
          </p:nvSpPr>
          <p:spPr bwMode="auto">
            <a:xfrm>
              <a:off x="8165292" y="35483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9" name="矩形 918">
              <a:extLst>
                <a:ext uri="{FF2B5EF4-FFF2-40B4-BE49-F238E27FC236}">
                  <a16:creationId xmlns:a16="http://schemas.microsoft.com/office/drawing/2014/main" id="{24020B61-7A22-370A-F11C-348C5FD4089F}"/>
                </a:ext>
              </a:extLst>
            </p:cNvPr>
            <p:cNvSpPr/>
            <p:nvPr/>
          </p:nvSpPr>
          <p:spPr bwMode="auto">
            <a:xfrm>
              <a:off x="8165292" y="373337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0" name="矩形 919">
              <a:extLst>
                <a:ext uri="{FF2B5EF4-FFF2-40B4-BE49-F238E27FC236}">
                  <a16:creationId xmlns:a16="http://schemas.microsoft.com/office/drawing/2014/main" id="{001D9605-99E6-7A6A-29F0-AA46FE3A2633}"/>
                </a:ext>
              </a:extLst>
            </p:cNvPr>
            <p:cNvSpPr/>
            <p:nvPr/>
          </p:nvSpPr>
          <p:spPr bwMode="auto">
            <a:xfrm>
              <a:off x="8165292" y="391270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1" name="矩形 920">
              <a:extLst>
                <a:ext uri="{FF2B5EF4-FFF2-40B4-BE49-F238E27FC236}">
                  <a16:creationId xmlns:a16="http://schemas.microsoft.com/office/drawing/2014/main" id="{A8AF2664-E8C8-18BB-7D9B-031542886CBA}"/>
                </a:ext>
              </a:extLst>
            </p:cNvPr>
            <p:cNvSpPr/>
            <p:nvPr/>
          </p:nvSpPr>
          <p:spPr bwMode="auto">
            <a:xfrm>
              <a:off x="8165292" y="409774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2" name="矩形 921">
              <a:extLst>
                <a:ext uri="{FF2B5EF4-FFF2-40B4-BE49-F238E27FC236}">
                  <a16:creationId xmlns:a16="http://schemas.microsoft.com/office/drawing/2014/main" id="{78F988BA-1AC6-CC7F-F950-B6636F6240A9}"/>
                </a:ext>
              </a:extLst>
            </p:cNvPr>
            <p:cNvSpPr/>
            <p:nvPr/>
          </p:nvSpPr>
          <p:spPr bwMode="auto">
            <a:xfrm>
              <a:off x="6725292"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3" name="矩形 922">
              <a:extLst>
                <a:ext uri="{FF2B5EF4-FFF2-40B4-BE49-F238E27FC236}">
                  <a16:creationId xmlns:a16="http://schemas.microsoft.com/office/drawing/2014/main" id="{23D562F7-5470-AA86-E715-8EA58B92145E}"/>
                </a:ext>
              </a:extLst>
            </p:cNvPr>
            <p:cNvSpPr/>
            <p:nvPr/>
          </p:nvSpPr>
          <p:spPr bwMode="auto">
            <a:xfrm>
              <a:off x="6906416"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4" name="矩形 923">
              <a:extLst>
                <a:ext uri="{FF2B5EF4-FFF2-40B4-BE49-F238E27FC236}">
                  <a16:creationId xmlns:a16="http://schemas.microsoft.com/office/drawing/2014/main" id="{EE49E4F3-D097-6296-8754-9193932793CC}"/>
                </a:ext>
              </a:extLst>
            </p:cNvPr>
            <p:cNvSpPr/>
            <p:nvPr/>
          </p:nvSpPr>
          <p:spPr bwMode="auto">
            <a:xfrm>
              <a:off x="7086416" y="2625738"/>
              <a:ext cx="180000" cy="18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5" name="矩形 924">
              <a:extLst>
                <a:ext uri="{FF2B5EF4-FFF2-40B4-BE49-F238E27FC236}">
                  <a16:creationId xmlns:a16="http://schemas.microsoft.com/office/drawing/2014/main" id="{CBA4EFDE-EBBF-A107-2647-41E787DDC392}"/>
                </a:ext>
              </a:extLst>
            </p:cNvPr>
            <p:cNvSpPr/>
            <p:nvPr/>
          </p:nvSpPr>
          <p:spPr bwMode="auto">
            <a:xfrm>
              <a:off x="7266416"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6" name="矩形 925">
              <a:extLst>
                <a:ext uri="{FF2B5EF4-FFF2-40B4-BE49-F238E27FC236}">
                  <a16:creationId xmlns:a16="http://schemas.microsoft.com/office/drawing/2014/main" id="{E02A9D63-1714-0EAC-28C4-396A42FCC912}"/>
                </a:ext>
              </a:extLst>
            </p:cNvPr>
            <p:cNvSpPr/>
            <p:nvPr/>
          </p:nvSpPr>
          <p:spPr bwMode="auto">
            <a:xfrm>
              <a:off x="7445292" y="2625738"/>
              <a:ext cx="180000" cy="18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7" name="矩形 926">
              <a:extLst>
                <a:ext uri="{FF2B5EF4-FFF2-40B4-BE49-F238E27FC236}">
                  <a16:creationId xmlns:a16="http://schemas.microsoft.com/office/drawing/2014/main" id="{39FE8D1A-97D7-7206-CEE0-95C18C1232D1}"/>
                </a:ext>
              </a:extLst>
            </p:cNvPr>
            <p:cNvSpPr/>
            <p:nvPr/>
          </p:nvSpPr>
          <p:spPr bwMode="auto">
            <a:xfrm>
              <a:off x="7626416"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8" name="矩形 927">
              <a:extLst>
                <a:ext uri="{FF2B5EF4-FFF2-40B4-BE49-F238E27FC236}">
                  <a16:creationId xmlns:a16="http://schemas.microsoft.com/office/drawing/2014/main" id="{031C159C-5A7F-2787-A75B-F13D2951D738}"/>
                </a:ext>
              </a:extLst>
            </p:cNvPr>
            <p:cNvSpPr/>
            <p:nvPr/>
          </p:nvSpPr>
          <p:spPr bwMode="auto">
            <a:xfrm>
              <a:off x="7806416" y="2625738"/>
              <a:ext cx="180000" cy="180000"/>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9" name="矩形 928">
              <a:extLst>
                <a:ext uri="{FF2B5EF4-FFF2-40B4-BE49-F238E27FC236}">
                  <a16:creationId xmlns:a16="http://schemas.microsoft.com/office/drawing/2014/main" id="{6EC0EBFA-3D35-FBF9-7115-4C0472B32F38}"/>
                </a:ext>
              </a:extLst>
            </p:cNvPr>
            <p:cNvSpPr/>
            <p:nvPr/>
          </p:nvSpPr>
          <p:spPr bwMode="auto">
            <a:xfrm>
              <a:off x="7986416" y="262601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30" name="矩形 929">
              <a:extLst>
                <a:ext uri="{FF2B5EF4-FFF2-40B4-BE49-F238E27FC236}">
                  <a16:creationId xmlns:a16="http://schemas.microsoft.com/office/drawing/2014/main" id="{B833CBA0-5A63-256F-F557-7B12B5197F50}"/>
                </a:ext>
              </a:extLst>
            </p:cNvPr>
            <p:cNvSpPr/>
            <p:nvPr/>
          </p:nvSpPr>
          <p:spPr bwMode="auto">
            <a:xfrm>
              <a:off x="8165292" y="262573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grpSp>
      <p:sp>
        <p:nvSpPr>
          <p:cNvPr id="931" name="Content Placeholder 2">
            <a:extLst>
              <a:ext uri="{FF2B5EF4-FFF2-40B4-BE49-F238E27FC236}">
                <a16:creationId xmlns:a16="http://schemas.microsoft.com/office/drawing/2014/main" id="{A19EF351-7E1D-E6E3-A944-F2A5045A10F3}"/>
              </a:ext>
            </a:extLst>
          </p:cNvPr>
          <p:cNvSpPr txBox="1">
            <a:spLocks/>
          </p:cNvSpPr>
          <p:nvPr/>
        </p:nvSpPr>
        <p:spPr bwMode="auto">
          <a:xfrm>
            <a:off x="6130" y="1115917"/>
            <a:ext cx="2217308"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Order-1 sampling</a:t>
            </a:r>
            <a:endParaRPr lang="en-US" sz="2000" kern="0" dirty="0">
              <a:ea typeface="Tahoma" panose="020B0604030504040204" pitchFamily="34" charset="0"/>
            </a:endParaRPr>
          </a:p>
        </p:txBody>
      </p:sp>
      <p:sp>
        <p:nvSpPr>
          <p:cNvPr id="932" name="Content Placeholder 2">
            <a:extLst>
              <a:ext uri="{FF2B5EF4-FFF2-40B4-BE49-F238E27FC236}">
                <a16:creationId xmlns:a16="http://schemas.microsoft.com/office/drawing/2014/main" id="{496235AB-2ACE-CF49-5404-4F4761E529EC}"/>
              </a:ext>
            </a:extLst>
          </p:cNvPr>
          <p:cNvSpPr txBox="1">
            <a:spLocks/>
          </p:cNvSpPr>
          <p:nvPr/>
        </p:nvSpPr>
        <p:spPr bwMode="auto">
          <a:xfrm>
            <a:off x="2335347" y="1114574"/>
            <a:ext cx="2217308"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Order-2 sampling</a:t>
            </a:r>
            <a:endParaRPr lang="en-US" sz="2000" kern="0" dirty="0">
              <a:ea typeface="Tahoma" panose="020B0604030504040204" pitchFamily="34" charset="0"/>
            </a:endParaRPr>
          </a:p>
        </p:txBody>
      </p:sp>
      <p:sp>
        <p:nvSpPr>
          <p:cNvPr id="933" name="Content Placeholder 2">
            <a:extLst>
              <a:ext uri="{FF2B5EF4-FFF2-40B4-BE49-F238E27FC236}">
                <a16:creationId xmlns:a16="http://schemas.microsoft.com/office/drawing/2014/main" id="{4E9EF75F-8F4E-2E74-670D-80FE190889B9}"/>
              </a:ext>
            </a:extLst>
          </p:cNvPr>
          <p:cNvSpPr txBox="1">
            <a:spLocks/>
          </p:cNvSpPr>
          <p:nvPr/>
        </p:nvSpPr>
        <p:spPr bwMode="auto">
          <a:xfrm>
            <a:off x="4707726" y="1114299"/>
            <a:ext cx="2217308"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Order-3 sampling</a:t>
            </a:r>
            <a:endParaRPr lang="en-US" sz="2000" kern="0" dirty="0">
              <a:ea typeface="Tahoma" panose="020B0604030504040204" pitchFamily="34" charset="0"/>
            </a:endParaRPr>
          </a:p>
        </p:txBody>
      </p:sp>
      <p:sp>
        <p:nvSpPr>
          <p:cNvPr id="934" name="Content Placeholder 2">
            <a:extLst>
              <a:ext uri="{FF2B5EF4-FFF2-40B4-BE49-F238E27FC236}">
                <a16:creationId xmlns:a16="http://schemas.microsoft.com/office/drawing/2014/main" id="{4C929283-3381-FF1E-5FF5-39686F1A5A24}"/>
              </a:ext>
            </a:extLst>
          </p:cNvPr>
          <p:cNvSpPr txBox="1">
            <a:spLocks/>
          </p:cNvSpPr>
          <p:nvPr/>
        </p:nvSpPr>
        <p:spPr bwMode="auto">
          <a:xfrm>
            <a:off x="7137855" y="1113513"/>
            <a:ext cx="2217308"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Order-4 sampling</a:t>
            </a:r>
            <a:endParaRPr lang="en-US" sz="2000" kern="0" dirty="0">
              <a:ea typeface="Tahoma" panose="020B0604030504040204" pitchFamily="34" charset="0"/>
            </a:endParaRPr>
          </a:p>
        </p:txBody>
      </p:sp>
      <p:sp>
        <p:nvSpPr>
          <p:cNvPr id="936" name="Content Placeholder 2">
            <a:extLst>
              <a:ext uri="{FF2B5EF4-FFF2-40B4-BE49-F238E27FC236}">
                <a16:creationId xmlns:a16="http://schemas.microsoft.com/office/drawing/2014/main" id="{EB8BD51B-3CA0-F48A-F7B8-C22C1BC5F85A}"/>
              </a:ext>
            </a:extLst>
          </p:cNvPr>
          <p:cNvSpPr txBox="1">
            <a:spLocks/>
          </p:cNvSpPr>
          <p:nvPr/>
        </p:nvSpPr>
        <p:spPr bwMode="auto">
          <a:xfrm>
            <a:off x="9939681" y="1111980"/>
            <a:ext cx="2217308"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Stencil generated</a:t>
            </a:r>
            <a:endParaRPr lang="en-US" sz="2000" kern="0" dirty="0">
              <a:ea typeface="Tahoma" panose="020B0604030504040204" pitchFamily="34" charset="0"/>
            </a:endParaRPr>
          </a:p>
        </p:txBody>
      </p:sp>
      <p:sp>
        <p:nvSpPr>
          <p:cNvPr id="937" name="箭头: 右 936">
            <a:extLst>
              <a:ext uri="{FF2B5EF4-FFF2-40B4-BE49-F238E27FC236}">
                <a16:creationId xmlns:a16="http://schemas.microsoft.com/office/drawing/2014/main" id="{A51BC87C-ECD6-B29C-44B3-AE59D7DB7FE0}"/>
              </a:ext>
            </a:extLst>
          </p:cNvPr>
          <p:cNvSpPr/>
          <p:nvPr/>
        </p:nvSpPr>
        <p:spPr>
          <a:xfrm>
            <a:off x="1992667" y="2289260"/>
            <a:ext cx="538876" cy="320336"/>
          </a:xfrm>
          <a:prstGeom prst="rightArrow">
            <a:avLst>
              <a:gd name="adj1" fmla="val 50000"/>
              <a:gd name="adj2" fmla="val 500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938" name="箭头: 右 937">
            <a:extLst>
              <a:ext uri="{FF2B5EF4-FFF2-40B4-BE49-F238E27FC236}">
                <a16:creationId xmlns:a16="http://schemas.microsoft.com/office/drawing/2014/main" id="{ADBAF05C-C829-65E4-A507-EED989ED938B}"/>
              </a:ext>
            </a:extLst>
          </p:cNvPr>
          <p:cNvSpPr/>
          <p:nvPr/>
        </p:nvSpPr>
        <p:spPr>
          <a:xfrm>
            <a:off x="4397483" y="2308491"/>
            <a:ext cx="538876" cy="320336"/>
          </a:xfrm>
          <a:prstGeom prst="rightArrow">
            <a:avLst>
              <a:gd name="adj1" fmla="val 50000"/>
              <a:gd name="adj2" fmla="val 500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939" name="箭头: 右 938">
            <a:extLst>
              <a:ext uri="{FF2B5EF4-FFF2-40B4-BE49-F238E27FC236}">
                <a16:creationId xmlns:a16="http://schemas.microsoft.com/office/drawing/2014/main" id="{1EC8DA2D-9C28-641C-164E-8E88D3B52E83}"/>
              </a:ext>
            </a:extLst>
          </p:cNvPr>
          <p:cNvSpPr/>
          <p:nvPr/>
        </p:nvSpPr>
        <p:spPr>
          <a:xfrm>
            <a:off x="6793767" y="2318116"/>
            <a:ext cx="538876" cy="320336"/>
          </a:xfrm>
          <a:prstGeom prst="rightArrow">
            <a:avLst>
              <a:gd name="adj1" fmla="val 50000"/>
              <a:gd name="adj2" fmla="val 5000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940" name="箭头: 右 939">
            <a:extLst>
              <a:ext uri="{FF2B5EF4-FFF2-40B4-BE49-F238E27FC236}">
                <a16:creationId xmlns:a16="http://schemas.microsoft.com/office/drawing/2014/main" id="{912788E2-EF63-F171-9C94-B9DF702CF606}"/>
              </a:ext>
            </a:extLst>
          </p:cNvPr>
          <p:cNvSpPr/>
          <p:nvPr/>
        </p:nvSpPr>
        <p:spPr>
          <a:xfrm>
            <a:off x="9161270" y="2234364"/>
            <a:ext cx="1032417" cy="442587"/>
          </a:xfrm>
          <a:prstGeom prst="right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941" name="文本框 940">
            <a:extLst>
              <a:ext uri="{FF2B5EF4-FFF2-40B4-BE49-F238E27FC236}">
                <a16:creationId xmlns:a16="http://schemas.microsoft.com/office/drawing/2014/main" id="{CB0CE50D-0053-F432-5983-74A8F39A41ED}"/>
              </a:ext>
            </a:extLst>
          </p:cNvPr>
          <p:cNvSpPr txBox="1"/>
          <p:nvPr/>
        </p:nvSpPr>
        <p:spPr>
          <a:xfrm>
            <a:off x="130351" y="3679543"/>
            <a:ext cx="11924129"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The </a:t>
            </a:r>
            <a:r>
              <a:rPr lang="en-US" altLang="zh-CN" sz="2200" b="1" dirty="0">
                <a:solidFill>
                  <a:srgbClr val="443BFF"/>
                </a:solidFill>
              </a:rPr>
              <a:t>access pattern </a:t>
            </a:r>
            <a:r>
              <a:rPr lang="en-US" altLang="zh-CN" sz="2200" b="1" dirty="0"/>
              <a:t>of a stencil with any dimension or shape is represented as a </a:t>
            </a:r>
            <a:r>
              <a:rPr lang="en-US" altLang="zh-CN" sz="2200" b="1" dirty="0">
                <a:solidFill>
                  <a:srgbClr val="443BFF"/>
                </a:solidFill>
              </a:rPr>
              <a:t>binary sparse tensor</a:t>
            </a:r>
            <a:r>
              <a:rPr lang="en-US" altLang="zh-CN" sz="2200" b="1" dirty="0"/>
              <a:t>. Regarding the stencil characteristics, we </a:t>
            </a:r>
            <a:r>
              <a:rPr lang="en-US" altLang="zh-CN" sz="2200" b="1" dirty="0">
                <a:solidFill>
                  <a:srgbClr val="443BFF"/>
                </a:solidFill>
              </a:rPr>
              <a:t>iteratively sample </a:t>
            </a:r>
            <a:r>
              <a:rPr lang="en-US" altLang="zh-CN" sz="2200" b="1" dirty="0"/>
              <a:t>access points in the tensor space to generate stencils for </a:t>
            </a:r>
            <a:r>
              <a:rPr lang="en-US" altLang="zh-CN" sz="2200" b="1" dirty="0">
                <a:solidFill>
                  <a:srgbClr val="443BFF"/>
                </a:solidFill>
              </a:rPr>
              <a:t>model training</a:t>
            </a:r>
            <a:r>
              <a:rPr lang="en-US" altLang="zh-CN" sz="2200" b="1" dirty="0"/>
              <a:t>. </a:t>
            </a:r>
          </a:p>
        </p:txBody>
      </p:sp>
      <p:sp>
        <p:nvSpPr>
          <p:cNvPr id="942" name="Content Placeholder 2">
            <a:extLst>
              <a:ext uri="{FF2B5EF4-FFF2-40B4-BE49-F238E27FC236}">
                <a16:creationId xmlns:a16="http://schemas.microsoft.com/office/drawing/2014/main" id="{DE6A6D98-0B8B-D81B-340F-8FEA5298858B}"/>
              </a:ext>
            </a:extLst>
          </p:cNvPr>
          <p:cNvSpPr>
            <a:spLocks noGrp="1"/>
          </p:cNvSpPr>
          <p:nvPr>
            <p:ph idx="1"/>
          </p:nvPr>
        </p:nvSpPr>
        <p:spPr>
          <a:xfrm>
            <a:off x="138791" y="5089872"/>
            <a:ext cx="11933711" cy="1107996"/>
          </a:xfrm>
        </p:spPr>
        <p:txBody>
          <a:bodyPr/>
          <a:lstStyle/>
          <a:p>
            <a:pPr marL="0" indent="0">
              <a:buNone/>
            </a:pPr>
            <a:r>
              <a:rPr lang="en-US" altLang="zh-CN" sz="2000" b="1" i="1" dirty="0">
                <a:ea typeface="Tahoma" panose="020B0604030504040204" pitchFamily="34" charset="0"/>
              </a:rPr>
              <a:t>Access points are</a:t>
            </a:r>
            <a:r>
              <a:rPr lang="zh-CN" altLang="en-US" sz="2000" b="1" i="1" dirty="0">
                <a:ea typeface="Tahoma" panose="020B0604030504040204" pitchFamily="34" charset="0"/>
              </a:rPr>
              <a:t> </a:t>
            </a:r>
            <a:r>
              <a:rPr lang="en-US" altLang="zh-CN" sz="2000" b="1" i="1" dirty="0">
                <a:ea typeface="Tahoma" panose="020B0604030504040204" pitchFamily="34" charset="0"/>
              </a:rPr>
              <a:t>iteratively sampled from low-order neighbors to high-order neighbors:</a:t>
            </a:r>
          </a:p>
          <a:p>
            <a:r>
              <a:rPr lang="en-US" altLang="zh-CN" sz="2000" dirty="0">
                <a:ea typeface="Tahoma" panose="020B0604030504040204" pitchFamily="34" charset="0"/>
              </a:rPr>
              <a:t>1)</a:t>
            </a:r>
            <a:r>
              <a:rPr lang="zh-CN" altLang="en-US" sz="2000" dirty="0">
                <a:ea typeface="Tahoma" panose="020B0604030504040204" pitchFamily="34" charset="0"/>
              </a:rPr>
              <a:t> </a:t>
            </a:r>
            <a:r>
              <a:rPr lang="en-US" altLang="zh-CN" sz="2000" dirty="0">
                <a:ea typeface="Tahoma" panose="020B0604030504040204" pitchFamily="34" charset="0"/>
              </a:rPr>
              <a:t>randomly sample the higher-order neighbors of the selected points in the previous iteration</a:t>
            </a:r>
          </a:p>
          <a:p>
            <a:r>
              <a:rPr lang="en-US" altLang="zh-CN" sz="2000" dirty="0">
                <a:ea typeface="Tahoma" panose="020B0604030504040204" pitchFamily="34" charset="0"/>
              </a:rPr>
              <a:t>2)</a:t>
            </a:r>
            <a:r>
              <a:rPr lang="zh-CN" altLang="en-US" sz="2000" dirty="0">
                <a:ea typeface="Tahoma" panose="020B0604030504040204" pitchFamily="34" charset="0"/>
              </a:rPr>
              <a:t> </a:t>
            </a:r>
            <a:r>
              <a:rPr lang="en-US" altLang="zh-CN" sz="2000" dirty="0">
                <a:ea typeface="Tahoma" panose="020B0604030504040204" pitchFamily="34" charset="0"/>
              </a:rPr>
              <a:t>store the non-redundant neighbor points in the list and advance to the next iteration</a:t>
            </a:r>
          </a:p>
        </p:txBody>
      </p:sp>
    </p:spTree>
    <p:custDataLst>
      <p:tags r:id="rId1"/>
    </p:custDataLst>
    <p:extLst>
      <p:ext uri="{BB962C8B-B14F-4D97-AF65-F5344CB8AC3E}">
        <p14:creationId xmlns:p14="http://schemas.microsoft.com/office/powerpoint/2010/main" val="33291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7"/>
                                        </p:tgtEl>
                                        <p:attrNameLst>
                                          <p:attrName>style.visibility</p:attrName>
                                        </p:attrNameLst>
                                      </p:cBhvr>
                                      <p:to>
                                        <p:strVal val="visible"/>
                                      </p:to>
                                    </p:set>
                                    <p:animEffect transition="in" filter="fade">
                                      <p:cBhvr>
                                        <p:cTn id="7" dur="300"/>
                                        <p:tgtEl>
                                          <p:spTgt spid="937"/>
                                        </p:tgtEl>
                                      </p:cBhvr>
                                    </p:animEffect>
                                    <p:anim calcmode="lin" valueType="num">
                                      <p:cBhvr>
                                        <p:cTn id="8" dur="300" fill="hold"/>
                                        <p:tgtEl>
                                          <p:spTgt spid="937"/>
                                        </p:tgtEl>
                                        <p:attrNameLst>
                                          <p:attrName>ppt_x</p:attrName>
                                        </p:attrNameLst>
                                      </p:cBhvr>
                                      <p:tavLst>
                                        <p:tav tm="0">
                                          <p:val>
                                            <p:strVal val="#ppt_x"/>
                                          </p:val>
                                        </p:tav>
                                        <p:tav tm="100000">
                                          <p:val>
                                            <p:strVal val="#ppt_x"/>
                                          </p:val>
                                        </p:tav>
                                      </p:tavLst>
                                    </p:anim>
                                    <p:anim calcmode="lin" valueType="num">
                                      <p:cBhvr>
                                        <p:cTn id="9" dur="300" fill="hold"/>
                                        <p:tgtEl>
                                          <p:spTgt spid="93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9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33"/>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938"/>
                                        </p:tgtEl>
                                        <p:attrNameLst>
                                          <p:attrName>style.visibility</p:attrName>
                                        </p:attrNameLst>
                                      </p:cBhvr>
                                      <p:to>
                                        <p:strVal val="visible"/>
                                      </p:to>
                                    </p:set>
                                    <p:animEffect transition="in" filter="fade">
                                      <p:cBhvr>
                                        <p:cTn id="18" dur="300"/>
                                        <p:tgtEl>
                                          <p:spTgt spid="938"/>
                                        </p:tgtEl>
                                      </p:cBhvr>
                                    </p:animEffect>
                                    <p:anim calcmode="lin" valueType="num">
                                      <p:cBhvr>
                                        <p:cTn id="19" dur="300" fill="hold"/>
                                        <p:tgtEl>
                                          <p:spTgt spid="938"/>
                                        </p:tgtEl>
                                        <p:attrNameLst>
                                          <p:attrName>ppt_x</p:attrName>
                                        </p:attrNameLst>
                                      </p:cBhvr>
                                      <p:tavLst>
                                        <p:tav tm="0">
                                          <p:val>
                                            <p:strVal val="#ppt_x"/>
                                          </p:val>
                                        </p:tav>
                                        <p:tav tm="100000">
                                          <p:val>
                                            <p:strVal val="#ppt_x"/>
                                          </p:val>
                                        </p:tav>
                                      </p:tavLst>
                                    </p:anim>
                                    <p:anim calcmode="lin" valueType="num">
                                      <p:cBhvr>
                                        <p:cTn id="20" dur="300" fill="hold"/>
                                        <p:tgtEl>
                                          <p:spTgt spid="9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39"/>
                                        </p:tgtEl>
                                        <p:attrNameLst>
                                          <p:attrName>style.visibility</p:attrName>
                                        </p:attrNameLst>
                                      </p:cBhvr>
                                      <p:to>
                                        <p:strVal val="visible"/>
                                      </p:to>
                                    </p:set>
                                    <p:animEffect transition="in" filter="fade">
                                      <p:cBhvr>
                                        <p:cTn id="25" dur="300"/>
                                        <p:tgtEl>
                                          <p:spTgt spid="939"/>
                                        </p:tgtEl>
                                      </p:cBhvr>
                                    </p:animEffect>
                                    <p:anim calcmode="lin" valueType="num">
                                      <p:cBhvr>
                                        <p:cTn id="26" dur="300" fill="hold"/>
                                        <p:tgtEl>
                                          <p:spTgt spid="939"/>
                                        </p:tgtEl>
                                        <p:attrNameLst>
                                          <p:attrName>ppt_x</p:attrName>
                                        </p:attrNameLst>
                                      </p:cBhvr>
                                      <p:tavLst>
                                        <p:tav tm="0">
                                          <p:val>
                                            <p:strVal val="#ppt_x"/>
                                          </p:val>
                                        </p:tav>
                                        <p:tav tm="100000">
                                          <p:val>
                                            <p:strVal val="#ppt_x"/>
                                          </p:val>
                                        </p:tav>
                                      </p:tavLst>
                                    </p:anim>
                                    <p:anim calcmode="lin" valueType="num">
                                      <p:cBhvr>
                                        <p:cTn id="27" dur="300" fill="hold"/>
                                        <p:tgtEl>
                                          <p:spTgt spid="939"/>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9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40"/>
                                        </p:tgtEl>
                                        <p:attrNameLst>
                                          <p:attrName>style.visibility</p:attrName>
                                        </p:attrNameLst>
                                      </p:cBhvr>
                                      <p:to>
                                        <p:strVal val="visible"/>
                                      </p:to>
                                    </p:set>
                                    <p:animEffect transition="in" filter="fade">
                                      <p:cBhvr>
                                        <p:cTn id="34" dur="300"/>
                                        <p:tgtEl>
                                          <p:spTgt spid="940"/>
                                        </p:tgtEl>
                                      </p:cBhvr>
                                    </p:animEffect>
                                    <p:anim calcmode="lin" valueType="num">
                                      <p:cBhvr>
                                        <p:cTn id="35" dur="300" fill="hold"/>
                                        <p:tgtEl>
                                          <p:spTgt spid="940"/>
                                        </p:tgtEl>
                                        <p:attrNameLst>
                                          <p:attrName>ppt_x</p:attrName>
                                        </p:attrNameLst>
                                      </p:cBhvr>
                                      <p:tavLst>
                                        <p:tav tm="0">
                                          <p:val>
                                            <p:strVal val="#ppt_x"/>
                                          </p:val>
                                        </p:tav>
                                        <p:tav tm="100000">
                                          <p:val>
                                            <p:strVal val="#ppt_x"/>
                                          </p:val>
                                        </p:tav>
                                      </p:tavLst>
                                    </p:anim>
                                    <p:anim calcmode="lin" valueType="num">
                                      <p:cBhvr>
                                        <p:cTn id="36" dur="300" fill="hold"/>
                                        <p:tgtEl>
                                          <p:spTgt spid="940"/>
                                        </p:tgtEl>
                                        <p:attrNameLst>
                                          <p:attrName>ppt_y</p:attrName>
                                        </p:attrNameLst>
                                      </p:cBhvr>
                                      <p:tavLst>
                                        <p:tav tm="0">
                                          <p:val>
                                            <p:strVal val="#ppt_y+.1"/>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933" grpId="0"/>
      <p:bldP spid="934" grpId="0"/>
      <p:bldP spid="936" grpId="0"/>
      <p:bldP spid="937" grpId="0" animBg="1"/>
      <p:bldP spid="938" grpId="0" animBg="1"/>
      <p:bldP spid="939" grpId="0" animBg="1"/>
      <p:bldP spid="9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Stencil Representation</a:t>
            </a:r>
            <a:endParaRPr lang="en-US" dirty="0"/>
          </a:p>
        </p:txBody>
      </p:sp>
      <p:sp>
        <p:nvSpPr>
          <p:cNvPr id="3850" name="矩形 3849">
            <a:extLst>
              <a:ext uri="{FF2B5EF4-FFF2-40B4-BE49-F238E27FC236}">
                <a16:creationId xmlns:a16="http://schemas.microsoft.com/office/drawing/2014/main" id="{AFCDA375-AAF7-C5B8-C479-4B32DA0DE37E}"/>
              </a:ext>
            </a:extLst>
          </p:cNvPr>
          <p:cNvSpPr/>
          <p:nvPr/>
        </p:nvSpPr>
        <p:spPr>
          <a:xfrm>
            <a:off x="11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1" name="矩形 3850">
            <a:extLst>
              <a:ext uri="{FF2B5EF4-FFF2-40B4-BE49-F238E27FC236}">
                <a16:creationId xmlns:a16="http://schemas.microsoft.com/office/drawing/2014/main" id="{09E39C33-1BA4-F6DC-DCBD-6A82B12E7C07}"/>
              </a:ext>
            </a:extLst>
          </p:cNvPr>
          <p:cNvSpPr/>
          <p:nvPr/>
        </p:nvSpPr>
        <p:spPr>
          <a:xfrm>
            <a:off x="29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2" name="矩形 3851">
            <a:extLst>
              <a:ext uri="{FF2B5EF4-FFF2-40B4-BE49-F238E27FC236}">
                <a16:creationId xmlns:a16="http://schemas.microsoft.com/office/drawing/2014/main" id="{D86CE1AC-ACD9-2340-E911-11A06BD87F90}"/>
              </a:ext>
            </a:extLst>
          </p:cNvPr>
          <p:cNvSpPr/>
          <p:nvPr/>
        </p:nvSpPr>
        <p:spPr>
          <a:xfrm>
            <a:off x="47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3" name="矩形 3852">
            <a:extLst>
              <a:ext uri="{FF2B5EF4-FFF2-40B4-BE49-F238E27FC236}">
                <a16:creationId xmlns:a16="http://schemas.microsoft.com/office/drawing/2014/main" id="{FEA2FB33-B183-EE1D-BB92-E28C887D255C}"/>
              </a:ext>
            </a:extLst>
          </p:cNvPr>
          <p:cNvSpPr/>
          <p:nvPr/>
        </p:nvSpPr>
        <p:spPr>
          <a:xfrm>
            <a:off x="65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4" name="矩形 3853">
            <a:extLst>
              <a:ext uri="{FF2B5EF4-FFF2-40B4-BE49-F238E27FC236}">
                <a16:creationId xmlns:a16="http://schemas.microsoft.com/office/drawing/2014/main" id="{1D8DD9E9-3486-D72E-8296-A4A7B1203B09}"/>
              </a:ext>
            </a:extLst>
          </p:cNvPr>
          <p:cNvSpPr/>
          <p:nvPr/>
        </p:nvSpPr>
        <p:spPr>
          <a:xfrm>
            <a:off x="83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5" name="矩形 3854">
            <a:extLst>
              <a:ext uri="{FF2B5EF4-FFF2-40B4-BE49-F238E27FC236}">
                <a16:creationId xmlns:a16="http://schemas.microsoft.com/office/drawing/2014/main" id="{2340123C-A78E-CFA6-E71E-711FE1FD2238}"/>
              </a:ext>
            </a:extLst>
          </p:cNvPr>
          <p:cNvSpPr/>
          <p:nvPr/>
        </p:nvSpPr>
        <p:spPr>
          <a:xfrm>
            <a:off x="101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6" name="矩形 3855">
            <a:extLst>
              <a:ext uri="{FF2B5EF4-FFF2-40B4-BE49-F238E27FC236}">
                <a16:creationId xmlns:a16="http://schemas.microsoft.com/office/drawing/2014/main" id="{77704F08-0E0E-DE36-0B1E-8D0CC6C424BC}"/>
              </a:ext>
            </a:extLst>
          </p:cNvPr>
          <p:cNvSpPr/>
          <p:nvPr/>
        </p:nvSpPr>
        <p:spPr>
          <a:xfrm>
            <a:off x="119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7" name="矩形 3856">
            <a:extLst>
              <a:ext uri="{FF2B5EF4-FFF2-40B4-BE49-F238E27FC236}">
                <a16:creationId xmlns:a16="http://schemas.microsoft.com/office/drawing/2014/main" id="{B4038CEF-D67B-B762-21C0-F155B2DCFC6D}"/>
              </a:ext>
            </a:extLst>
          </p:cNvPr>
          <p:cNvSpPr/>
          <p:nvPr/>
        </p:nvSpPr>
        <p:spPr>
          <a:xfrm>
            <a:off x="137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8" name="矩形 3857">
            <a:extLst>
              <a:ext uri="{FF2B5EF4-FFF2-40B4-BE49-F238E27FC236}">
                <a16:creationId xmlns:a16="http://schemas.microsoft.com/office/drawing/2014/main" id="{39E08ABB-2D7D-A0D6-141F-F3E3597606B9}"/>
              </a:ext>
            </a:extLst>
          </p:cNvPr>
          <p:cNvSpPr/>
          <p:nvPr/>
        </p:nvSpPr>
        <p:spPr>
          <a:xfrm>
            <a:off x="1558601"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9" name="矩形 3858">
            <a:extLst>
              <a:ext uri="{FF2B5EF4-FFF2-40B4-BE49-F238E27FC236}">
                <a16:creationId xmlns:a16="http://schemas.microsoft.com/office/drawing/2014/main" id="{A6651449-154E-2BD8-3E67-5F4C0AEB6B4E}"/>
              </a:ext>
            </a:extLst>
          </p:cNvPr>
          <p:cNvSpPr/>
          <p:nvPr/>
        </p:nvSpPr>
        <p:spPr>
          <a:xfrm>
            <a:off x="11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0" name="矩形 3859">
            <a:extLst>
              <a:ext uri="{FF2B5EF4-FFF2-40B4-BE49-F238E27FC236}">
                <a16:creationId xmlns:a16="http://schemas.microsoft.com/office/drawing/2014/main" id="{DE930569-0C83-472A-9CA8-EC37BC40693D}"/>
              </a:ext>
            </a:extLst>
          </p:cNvPr>
          <p:cNvSpPr/>
          <p:nvPr/>
        </p:nvSpPr>
        <p:spPr>
          <a:xfrm>
            <a:off x="29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1" name="矩形 3860">
            <a:extLst>
              <a:ext uri="{FF2B5EF4-FFF2-40B4-BE49-F238E27FC236}">
                <a16:creationId xmlns:a16="http://schemas.microsoft.com/office/drawing/2014/main" id="{F3DA9F14-1DF8-6A5D-12FC-95B4A1914BEE}"/>
              </a:ext>
            </a:extLst>
          </p:cNvPr>
          <p:cNvSpPr/>
          <p:nvPr/>
        </p:nvSpPr>
        <p:spPr>
          <a:xfrm>
            <a:off x="47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2" name="矩形 3861">
            <a:extLst>
              <a:ext uri="{FF2B5EF4-FFF2-40B4-BE49-F238E27FC236}">
                <a16:creationId xmlns:a16="http://schemas.microsoft.com/office/drawing/2014/main" id="{0AF890EC-10F8-4B7A-7BCD-6DEEE85BF0D0}"/>
              </a:ext>
            </a:extLst>
          </p:cNvPr>
          <p:cNvSpPr/>
          <p:nvPr/>
        </p:nvSpPr>
        <p:spPr>
          <a:xfrm>
            <a:off x="65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3" name="矩形 3862">
            <a:extLst>
              <a:ext uri="{FF2B5EF4-FFF2-40B4-BE49-F238E27FC236}">
                <a16:creationId xmlns:a16="http://schemas.microsoft.com/office/drawing/2014/main" id="{0C4C8B77-1A2C-E22D-8034-B67D4323A00E}"/>
              </a:ext>
            </a:extLst>
          </p:cNvPr>
          <p:cNvSpPr/>
          <p:nvPr/>
        </p:nvSpPr>
        <p:spPr>
          <a:xfrm>
            <a:off x="83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4" name="矩形 3863">
            <a:extLst>
              <a:ext uri="{FF2B5EF4-FFF2-40B4-BE49-F238E27FC236}">
                <a16:creationId xmlns:a16="http://schemas.microsoft.com/office/drawing/2014/main" id="{A718B2FA-0887-11BC-AE7A-AD22280EA108}"/>
              </a:ext>
            </a:extLst>
          </p:cNvPr>
          <p:cNvSpPr/>
          <p:nvPr/>
        </p:nvSpPr>
        <p:spPr>
          <a:xfrm>
            <a:off x="101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5" name="矩形 3864">
            <a:extLst>
              <a:ext uri="{FF2B5EF4-FFF2-40B4-BE49-F238E27FC236}">
                <a16:creationId xmlns:a16="http://schemas.microsoft.com/office/drawing/2014/main" id="{3A96BCDC-5FF7-6702-EC30-0A5C4A6A5241}"/>
              </a:ext>
            </a:extLst>
          </p:cNvPr>
          <p:cNvSpPr/>
          <p:nvPr/>
        </p:nvSpPr>
        <p:spPr>
          <a:xfrm>
            <a:off x="119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6" name="矩形 3865">
            <a:extLst>
              <a:ext uri="{FF2B5EF4-FFF2-40B4-BE49-F238E27FC236}">
                <a16:creationId xmlns:a16="http://schemas.microsoft.com/office/drawing/2014/main" id="{4C3E2986-CDAB-9A4D-E7D3-63F79378EF26}"/>
              </a:ext>
            </a:extLst>
          </p:cNvPr>
          <p:cNvSpPr/>
          <p:nvPr/>
        </p:nvSpPr>
        <p:spPr>
          <a:xfrm>
            <a:off x="137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7" name="矩形 3866">
            <a:extLst>
              <a:ext uri="{FF2B5EF4-FFF2-40B4-BE49-F238E27FC236}">
                <a16:creationId xmlns:a16="http://schemas.microsoft.com/office/drawing/2014/main" id="{3EEF0E4A-6512-A114-C629-8048FC79B9AA}"/>
              </a:ext>
            </a:extLst>
          </p:cNvPr>
          <p:cNvSpPr/>
          <p:nvPr/>
        </p:nvSpPr>
        <p:spPr>
          <a:xfrm>
            <a:off x="1558601"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8" name="矩形 3867">
            <a:extLst>
              <a:ext uri="{FF2B5EF4-FFF2-40B4-BE49-F238E27FC236}">
                <a16:creationId xmlns:a16="http://schemas.microsoft.com/office/drawing/2014/main" id="{07A2CCE8-A995-9D62-184C-A43D085E9ECF}"/>
              </a:ext>
            </a:extLst>
          </p:cNvPr>
          <p:cNvSpPr/>
          <p:nvPr/>
        </p:nvSpPr>
        <p:spPr>
          <a:xfrm>
            <a:off x="11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9" name="矩形 3868">
            <a:extLst>
              <a:ext uri="{FF2B5EF4-FFF2-40B4-BE49-F238E27FC236}">
                <a16:creationId xmlns:a16="http://schemas.microsoft.com/office/drawing/2014/main" id="{3280ABB4-4FEC-628D-E386-A3F0BCBFD220}"/>
              </a:ext>
            </a:extLst>
          </p:cNvPr>
          <p:cNvSpPr/>
          <p:nvPr/>
        </p:nvSpPr>
        <p:spPr>
          <a:xfrm>
            <a:off x="29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0" name="矩形 3869">
            <a:extLst>
              <a:ext uri="{FF2B5EF4-FFF2-40B4-BE49-F238E27FC236}">
                <a16:creationId xmlns:a16="http://schemas.microsoft.com/office/drawing/2014/main" id="{690CAFD7-43ED-2DF3-DCBE-AB713A85C6D3}"/>
              </a:ext>
            </a:extLst>
          </p:cNvPr>
          <p:cNvSpPr/>
          <p:nvPr/>
        </p:nvSpPr>
        <p:spPr>
          <a:xfrm>
            <a:off x="47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1" name="矩形 3870">
            <a:extLst>
              <a:ext uri="{FF2B5EF4-FFF2-40B4-BE49-F238E27FC236}">
                <a16:creationId xmlns:a16="http://schemas.microsoft.com/office/drawing/2014/main" id="{C0202B9F-7639-CA14-104C-0E1F7F0A7884}"/>
              </a:ext>
            </a:extLst>
          </p:cNvPr>
          <p:cNvSpPr/>
          <p:nvPr/>
        </p:nvSpPr>
        <p:spPr>
          <a:xfrm>
            <a:off x="65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2" name="矩形 3871">
            <a:extLst>
              <a:ext uri="{FF2B5EF4-FFF2-40B4-BE49-F238E27FC236}">
                <a16:creationId xmlns:a16="http://schemas.microsoft.com/office/drawing/2014/main" id="{EBDA4041-294C-DB4B-C16D-3972A8780692}"/>
              </a:ext>
            </a:extLst>
          </p:cNvPr>
          <p:cNvSpPr/>
          <p:nvPr/>
        </p:nvSpPr>
        <p:spPr>
          <a:xfrm>
            <a:off x="83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3" name="矩形 3872">
            <a:extLst>
              <a:ext uri="{FF2B5EF4-FFF2-40B4-BE49-F238E27FC236}">
                <a16:creationId xmlns:a16="http://schemas.microsoft.com/office/drawing/2014/main" id="{09CB6B61-5896-96A5-4BEB-021F79DFAF34}"/>
              </a:ext>
            </a:extLst>
          </p:cNvPr>
          <p:cNvSpPr/>
          <p:nvPr/>
        </p:nvSpPr>
        <p:spPr>
          <a:xfrm>
            <a:off x="101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4" name="矩形 3873">
            <a:extLst>
              <a:ext uri="{FF2B5EF4-FFF2-40B4-BE49-F238E27FC236}">
                <a16:creationId xmlns:a16="http://schemas.microsoft.com/office/drawing/2014/main" id="{CE3C7EEB-625A-CD7D-A47C-2BE4376849DE}"/>
              </a:ext>
            </a:extLst>
          </p:cNvPr>
          <p:cNvSpPr/>
          <p:nvPr/>
        </p:nvSpPr>
        <p:spPr>
          <a:xfrm>
            <a:off x="119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5" name="矩形 3874">
            <a:extLst>
              <a:ext uri="{FF2B5EF4-FFF2-40B4-BE49-F238E27FC236}">
                <a16:creationId xmlns:a16="http://schemas.microsoft.com/office/drawing/2014/main" id="{8D75ECD7-436F-DBAE-1259-24D165086503}"/>
              </a:ext>
            </a:extLst>
          </p:cNvPr>
          <p:cNvSpPr/>
          <p:nvPr/>
        </p:nvSpPr>
        <p:spPr>
          <a:xfrm>
            <a:off x="137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6" name="矩形 3875">
            <a:extLst>
              <a:ext uri="{FF2B5EF4-FFF2-40B4-BE49-F238E27FC236}">
                <a16:creationId xmlns:a16="http://schemas.microsoft.com/office/drawing/2014/main" id="{F0F85D2C-8A34-9FD7-2F58-CE8A02C45DFB}"/>
              </a:ext>
            </a:extLst>
          </p:cNvPr>
          <p:cNvSpPr/>
          <p:nvPr/>
        </p:nvSpPr>
        <p:spPr>
          <a:xfrm>
            <a:off x="1558601"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7" name="矩形 3876">
            <a:extLst>
              <a:ext uri="{FF2B5EF4-FFF2-40B4-BE49-F238E27FC236}">
                <a16:creationId xmlns:a16="http://schemas.microsoft.com/office/drawing/2014/main" id="{BF2DAEF5-F14E-13E8-A158-7E1544FFCB48}"/>
              </a:ext>
            </a:extLst>
          </p:cNvPr>
          <p:cNvSpPr/>
          <p:nvPr/>
        </p:nvSpPr>
        <p:spPr>
          <a:xfrm>
            <a:off x="11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8" name="矩形 3877">
            <a:extLst>
              <a:ext uri="{FF2B5EF4-FFF2-40B4-BE49-F238E27FC236}">
                <a16:creationId xmlns:a16="http://schemas.microsoft.com/office/drawing/2014/main" id="{06234E16-FB89-E1A9-404B-C471F48C89A0}"/>
              </a:ext>
            </a:extLst>
          </p:cNvPr>
          <p:cNvSpPr/>
          <p:nvPr/>
        </p:nvSpPr>
        <p:spPr>
          <a:xfrm>
            <a:off x="29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9" name="矩形 3878">
            <a:extLst>
              <a:ext uri="{FF2B5EF4-FFF2-40B4-BE49-F238E27FC236}">
                <a16:creationId xmlns:a16="http://schemas.microsoft.com/office/drawing/2014/main" id="{E4867720-BB90-ACF9-FC99-E41F1A126E04}"/>
              </a:ext>
            </a:extLst>
          </p:cNvPr>
          <p:cNvSpPr/>
          <p:nvPr/>
        </p:nvSpPr>
        <p:spPr>
          <a:xfrm>
            <a:off x="47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0" name="矩形 3879">
            <a:extLst>
              <a:ext uri="{FF2B5EF4-FFF2-40B4-BE49-F238E27FC236}">
                <a16:creationId xmlns:a16="http://schemas.microsoft.com/office/drawing/2014/main" id="{E3E33F67-5B9A-535A-025E-0ECCAAC74B0B}"/>
              </a:ext>
            </a:extLst>
          </p:cNvPr>
          <p:cNvSpPr/>
          <p:nvPr/>
        </p:nvSpPr>
        <p:spPr>
          <a:xfrm>
            <a:off x="65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1" name="矩形 3880">
            <a:extLst>
              <a:ext uri="{FF2B5EF4-FFF2-40B4-BE49-F238E27FC236}">
                <a16:creationId xmlns:a16="http://schemas.microsoft.com/office/drawing/2014/main" id="{20EF0E8C-71C5-34B3-7CB8-DE5EE578A255}"/>
              </a:ext>
            </a:extLst>
          </p:cNvPr>
          <p:cNvSpPr/>
          <p:nvPr/>
        </p:nvSpPr>
        <p:spPr>
          <a:xfrm>
            <a:off x="838601"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2" name="矩形 3881">
            <a:extLst>
              <a:ext uri="{FF2B5EF4-FFF2-40B4-BE49-F238E27FC236}">
                <a16:creationId xmlns:a16="http://schemas.microsoft.com/office/drawing/2014/main" id="{2143F60C-0D0C-77F5-175C-313AE0C9A9A3}"/>
              </a:ext>
            </a:extLst>
          </p:cNvPr>
          <p:cNvSpPr/>
          <p:nvPr/>
        </p:nvSpPr>
        <p:spPr>
          <a:xfrm>
            <a:off x="101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3" name="矩形 3882">
            <a:extLst>
              <a:ext uri="{FF2B5EF4-FFF2-40B4-BE49-F238E27FC236}">
                <a16:creationId xmlns:a16="http://schemas.microsoft.com/office/drawing/2014/main" id="{3D2FB234-DD5B-7D02-2198-26F78CEC912F}"/>
              </a:ext>
            </a:extLst>
          </p:cNvPr>
          <p:cNvSpPr/>
          <p:nvPr/>
        </p:nvSpPr>
        <p:spPr>
          <a:xfrm>
            <a:off x="119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4" name="矩形 3883">
            <a:extLst>
              <a:ext uri="{FF2B5EF4-FFF2-40B4-BE49-F238E27FC236}">
                <a16:creationId xmlns:a16="http://schemas.microsoft.com/office/drawing/2014/main" id="{DA064EE0-0D02-02F4-EBF5-113370555EC6}"/>
              </a:ext>
            </a:extLst>
          </p:cNvPr>
          <p:cNvSpPr/>
          <p:nvPr/>
        </p:nvSpPr>
        <p:spPr>
          <a:xfrm>
            <a:off x="137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5" name="矩形 3884">
            <a:extLst>
              <a:ext uri="{FF2B5EF4-FFF2-40B4-BE49-F238E27FC236}">
                <a16:creationId xmlns:a16="http://schemas.microsoft.com/office/drawing/2014/main" id="{5ABBB4FF-2627-55DE-3581-5F3323389A4D}"/>
              </a:ext>
            </a:extLst>
          </p:cNvPr>
          <p:cNvSpPr/>
          <p:nvPr/>
        </p:nvSpPr>
        <p:spPr>
          <a:xfrm>
            <a:off x="1558601"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6" name="矩形 3885">
            <a:extLst>
              <a:ext uri="{FF2B5EF4-FFF2-40B4-BE49-F238E27FC236}">
                <a16:creationId xmlns:a16="http://schemas.microsoft.com/office/drawing/2014/main" id="{4182886D-4EFC-79E2-B532-BCA7E718F88D}"/>
              </a:ext>
            </a:extLst>
          </p:cNvPr>
          <p:cNvSpPr/>
          <p:nvPr/>
        </p:nvSpPr>
        <p:spPr>
          <a:xfrm>
            <a:off x="118601"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7" name="矩形 3886">
            <a:extLst>
              <a:ext uri="{FF2B5EF4-FFF2-40B4-BE49-F238E27FC236}">
                <a16:creationId xmlns:a16="http://schemas.microsoft.com/office/drawing/2014/main" id="{25E44D55-6589-2794-8C84-D09387EB238C}"/>
              </a:ext>
            </a:extLst>
          </p:cNvPr>
          <p:cNvSpPr/>
          <p:nvPr/>
        </p:nvSpPr>
        <p:spPr>
          <a:xfrm>
            <a:off x="298601"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8" name="矩形 3887">
            <a:extLst>
              <a:ext uri="{FF2B5EF4-FFF2-40B4-BE49-F238E27FC236}">
                <a16:creationId xmlns:a16="http://schemas.microsoft.com/office/drawing/2014/main" id="{B7BEA5F9-2C50-56E6-61B6-B967F85339EE}"/>
              </a:ext>
            </a:extLst>
          </p:cNvPr>
          <p:cNvSpPr/>
          <p:nvPr/>
        </p:nvSpPr>
        <p:spPr>
          <a:xfrm>
            <a:off x="478601"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9" name="矩形 3888">
            <a:extLst>
              <a:ext uri="{FF2B5EF4-FFF2-40B4-BE49-F238E27FC236}">
                <a16:creationId xmlns:a16="http://schemas.microsoft.com/office/drawing/2014/main" id="{4758E657-06A1-498C-6DA8-C99DC4CE0E9D}"/>
              </a:ext>
            </a:extLst>
          </p:cNvPr>
          <p:cNvSpPr/>
          <p:nvPr/>
        </p:nvSpPr>
        <p:spPr>
          <a:xfrm>
            <a:off x="658601" y="238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0" name="矩形 3889">
            <a:extLst>
              <a:ext uri="{FF2B5EF4-FFF2-40B4-BE49-F238E27FC236}">
                <a16:creationId xmlns:a16="http://schemas.microsoft.com/office/drawing/2014/main" id="{E7318472-D078-C513-04B3-511F1329BB6F}"/>
              </a:ext>
            </a:extLst>
          </p:cNvPr>
          <p:cNvSpPr/>
          <p:nvPr/>
        </p:nvSpPr>
        <p:spPr>
          <a:xfrm>
            <a:off x="838601" y="2389375"/>
            <a:ext cx="180000" cy="180000"/>
          </a:xfrm>
          <a:prstGeom prst="rect">
            <a:avLst/>
          </a:prstGeom>
          <a:solidFill>
            <a:srgbClr val="5B9BD5">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1" name="矩形 3890">
            <a:extLst>
              <a:ext uri="{FF2B5EF4-FFF2-40B4-BE49-F238E27FC236}">
                <a16:creationId xmlns:a16="http://schemas.microsoft.com/office/drawing/2014/main" id="{79B3D795-A5EE-2182-2D67-278F5481E563}"/>
              </a:ext>
            </a:extLst>
          </p:cNvPr>
          <p:cNvSpPr/>
          <p:nvPr/>
        </p:nvSpPr>
        <p:spPr>
          <a:xfrm>
            <a:off x="1018601" y="238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2" name="矩形 3891">
            <a:extLst>
              <a:ext uri="{FF2B5EF4-FFF2-40B4-BE49-F238E27FC236}">
                <a16:creationId xmlns:a16="http://schemas.microsoft.com/office/drawing/2014/main" id="{C9D73415-C81F-0172-9461-E6F0B9867FFE}"/>
              </a:ext>
            </a:extLst>
          </p:cNvPr>
          <p:cNvSpPr/>
          <p:nvPr/>
        </p:nvSpPr>
        <p:spPr>
          <a:xfrm>
            <a:off x="1198601"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3" name="矩形 3892">
            <a:extLst>
              <a:ext uri="{FF2B5EF4-FFF2-40B4-BE49-F238E27FC236}">
                <a16:creationId xmlns:a16="http://schemas.microsoft.com/office/drawing/2014/main" id="{F3AA426A-DC5C-9E1B-1E75-EA3407E2DB1B}"/>
              </a:ext>
            </a:extLst>
          </p:cNvPr>
          <p:cNvSpPr/>
          <p:nvPr/>
        </p:nvSpPr>
        <p:spPr>
          <a:xfrm>
            <a:off x="1378601"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4" name="矩形 3893">
            <a:extLst>
              <a:ext uri="{FF2B5EF4-FFF2-40B4-BE49-F238E27FC236}">
                <a16:creationId xmlns:a16="http://schemas.microsoft.com/office/drawing/2014/main" id="{B7B5E720-2EEC-FC17-FB02-275897DB73FA}"/>
              </a:ext>
            </a:extLst>
          </p:cNvPr>
          <p:cNvSpPr/>
          <p:nvPr/>
        </p:nvSpPr>
        <p:spPr>
          <a:xfrm>
            <a:off x="1558601"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5" name="矩形 3894">
            <a:extLst>
              <a:ext uri="{FF2B5EF4-FFF2-40B4-BE49-F238E27FC236}">
                <a16:creationId xmlns:a16="http://schemas.microsoft.com/office/drawing/2014/main" id="{1F554321-1378-ADF0-E91C-A85C67E64F9A}"/>
              </a:ext>
            </a:extLst>
          </p:cNvPr>
          <p:cNvSpPr/>
          <p:nvPr/>
        </p:nvSpPr>
        <p:spPr>
          <a:xfrm>
            <a:off x="11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6" name="矩形 3895">
            <a:extLst>
              <a:ext uri="{FF2B5EF4-FFF2-40B4-BE49-F238E27FC236}">
                <a16:creationId xmlns:a16="http://schemas.microsoft.com/office/drawing/2014/main" id="{7D53F377-468F-88E7-2AE3-330E1189E470}"/>
              </a:ext>
            </a:extLst>
          </p:cNvPr>
          <p:cNvSpPr/>
          <p:nvPr/>
        </p:nvSpPr>
        <p:spPr>
          <a:xfrm>
            <a:off x="29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7" name="矩形 3896">
            <a:extLst>
              <a:ext uri="{FF2B5EF4-FFF2-40B4-BE49-F238E27FC236}">
                <a16:creationId xmlns:a16="http://schemas.microsoft.com/office/drawing/2014/main" id="{E69EBE33-5C19-A6A3-C589-92DB28DC8405}"/>
              </a:ext>
            </a:extLst>
          </p:cNvPr>
          <p:cNvSpPr/>
          <p:nvPr/>
        </p:nvSpPr>
        <p:spPr>
          <a:xfrm>
            <a:off x="47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8" name="矩形 3897">
            <a:extLst>
              <a:ext uri="{FF2B5EF4-FFF2-40B4-BE49-F238E27FC236}">
                <a16:creationId xmlns:a16="http://schemas.microsoft.com/office/drawing/2014/main" id="{456D0111-1576-54A6-20A4-1E6419BE9D89}"/>
              </a:ext>
            </a:extLst>
          </p:cNvPr>
          <p:cNvSpPr/>
          <p:nvPr/>
        </p:nvSpPr>
        <p:spPr>
          <a:xfrm>
            <a:off x="65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9" name="矩形 3898">
            <a:extLst>
              <a:ext uri="{FF2B5EF4-FFF2-40B4-BE49-F238E27FC236}">
                <a16:creationId xmlns:a16="http://schemas.microsoft.com/office/drawing/2014/main" id="{F2ECFDA5-A2B0-F579-8949-862149F97764}"/>
              </a:ext>
            </a:extLst>
          </p:cNvPr>
          <p:cNvSpPr/>
          <p:nvPr/>
        </p:nvSpPr>
        <p:spPr>
          <a:xfrm>
            <a:off x="838601"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0" name="矩形 3899">
            <a:extLst>
              <a:ext uri="{FF2B5EF4-FFF2-40B4-BE49-F238E27FC236}">
                <a16:creationId xmlns:a16="http://schemas.microsoft.com/office/drawing/2014/main" id="{82CE5CA5-5846-68A2-C777-47B93F45081F}"/>
              </a:ext>
            </a:extLst>
          </p:cNvPr>
          <p:cNvSpPr/>
          <p:nvPr/>
        </p:nvSpPr>
        <p:spPr>
          <a:xfrm>
            <a:off x="101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1" name="矩形 3900">
            <a:extLst>
              <a:ext uri="{FF2B5EF4-FFF2-40B4-BE49-F238E27FC236}">
                <a16:creationId xmlns:a16="http://schemas.microsoft.com/office/drawing/2014/main" id="{DA5630A0-F42D-E0AD-7DC9-892EF8A18A1C}"/>
              </a:ext>
            </a:extLst>
          </p:cNvPr>
          <p:cNvSpPr/>
          <p:nvPr/>
        </p:nvSpPr>
        <p:spPr>
          <a:xfrm>
            <a:off x="119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2" name="矩形 3901">
            <a:extLst>
              <a:ext uri="{FF2B5EF4-FFF2-40B4-BE49-F238E27FC236}">
                <a16:creationId xmlns:a16="http://schemas.microsoft.com/office/drawing/2014/main" id="{61EA434A-E9E8-F710-EEDB-F4B0610C01DB}"/>
              </a:ext>
            </a:extLst>
          </p:cNvPr>
          <p:cNvSpPr/>
          <p:nvPr/>
        </p:nvSpPr>
        <p:spPr>
          <a:xfrm>
            <a:off x="137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3" name="矩形 3902">
            <a:extLst>
              <a:ext uri="{FF2B5EF4-FFF2-40B4-BE49-F238E27FC236}">
                <a16:creationId xmlns:a16="http://schemas.microsoft.com/office/drawing/2014/main" id="{C5C3DE02-0CD7-D28B-CCE2-D6744BA2E799}"/>
              </a:ext>
            </a:extLst>
          </p:cNvPr>
          <p:cNvSpPr/>
          <p:nvPr/>
        </p:nvSpPr>
        <p:spPr>
          <a:xfrm>
            <a:off x="1558601"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4" name="矩形 3903">
            <a:extLst>
              <a:ext uri="{FF2B5EF4-FFF2-40B4-BE49-F238E27FC236}">
                <a16:creationId xmlns:a16="http://schemas.microsoft.com/office/drawing/2014/main" id="{6B1A5937-7CE2-D4CE-6AB3-BA0F4A28E0F2}"/>
              </a:ext>
            </a:extLst>
          </p:cNvPr>
          <p:cNvSpPr/>
          <p:nvPr/>
        </p:nvSpPr>
        <p:spPr>
          <a:xfrm>
            <a:off x="11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5" name="矩形 3904">
            <a:extLst>
              <a:ext uri="{FF2B5EF4-FFF2-40B4-BE49-F238E27FC236}">
                <a16:creationId xmlns:a16="http://schemas.microsoft.com/office/drawing/2014/main" id="{1EADA30D-A595-97EE-E1BE-30B584F2294C}"/>
              </a:ext>
            </a:extLst>
          </p:cNvPr>
          <p:cNvSpPr/>
          <p:nvPr/>
        </p:nvSpPr>
        <p:spPr>
          <a:xfrm>
            <a:off x="29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6" name="矩形 3905">
            <a:extLst>
              <a:ext uri="{FF2B5EF4-FFF2-40B4-BE49-F238E27FC236}">
                <a16:creationId xmlns:a16="http://schemas.microsoft.com/office/drawing/2014/main" id="{185E44AA-477E-EE35-ABFD-7E81A015564B}"/>
              </a:ext>
            </a:extLst>
          </p:cNvPr>
          <p:cNvSpPr/>
          <p:nvPr/>
        </p:nvSpPr>
        <p:spPr>
          <a:xfrm>
            <a:off x="47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7" name="矩形 3906">
            <a:extLst>
              <a:ext uri="{FF2B5EF4-FFF2-40B4-BE49-F238E27FC236}">
                <a16:creationId xmlns:a16="http://schemas.microsoft.com/office/drawing/2014/main" id="{8F45B35F-1B83-036A-0615-736E9E040186}"/>
              </a:ext>
            </a:extLst>
          </p:cNvPr>
          <p:cNvSpPr/>
          <p:nvPr/>
        </p:nvSpPr>
        <p:spPr>
          <a:xfrm>
            <a:off x="65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8" name="矩形 3907">
            <a:extLst>
              <a:ext uri="{FF2B5EF4-FFF2-40B4-BE49-F238E27FC236}">
                <a16:creationId xmlns:a16="http://schemas.microsoft.com/office/drawing/2014/main" id="{3917E1AB-EF90-6619-8834-BEFAED0CAEB8}"/>
              </a:ext>
            </a:extLst>
          </p:cNvPr>
          <p:cNvSpPr/>
          <p:nvPr/>
        </p:nvSpPr>
        <p:spPr>
          <a:xfrm>
            <a:off x="83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9" name="矩形 3908">
            <a:extLst>
              <a:ext uri="{FF2B5EF4-FFF2-40B4-BE49-F238E27FC236}">
                <a16:creationId xmlns:a16="http://schemas.microsoft.com/office/drawing/2014/main" id="{212A6A4C-A2C7-392A-09EC-6AE16E8D7C46}"/>
              </a:ext>
            </a:extLst>
          </p:cNvPr>
          <p:cNvSpPr/>
          <p:nvPr/>
        </p:nvSpPr>
        <p:spPr>
          <a:xfrm>
            <a:off x="101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0" name="矩形 3909">
            <a:extLst>
              <a:ext uri="{FF2B5EF4-FFF2-40B4-BE49-F238E27FC236}">
                <a16:creationId xmlns:a16="http://schemas.microsoft.com/office/drawing/2014/main" id="{28B9AF0C-7237-20A2-381E-B09ECCC2C710}"/>
              </a:ext>
            </a:extLst>
          </p:cNvPr>
          <p:cNvSpPr/>
          <p:nvPr/>
        </p:nvSpPr>
        <p:spPr>
          <a:xfrm>
            <a:off x="119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1" name="矩形 3910">
            <a:extLst>
              <a:ext uri="{FF2B5EF4-FFF2-40B4-BE49-F238E27FC236}">
                <a16:creationId xmlns:a16="http://schemas.microsoft.com/office/drawing/2014/main" id="{55D9798E-22B9-2F36-5764-014E489D8B70}"/>
              </a:ext>
            </a:extLst>
          </p:cNvPr>
          <p:cNvSpPr/>
          <p:nvPr/>
        </p:nvSpPr>
        <p:spPr>
          <a:xfrm>
            <a:off x="137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2" name="矩形 3911">
            <a:extLst>
              <a:ext uri="{FF2B5EF4-FFF2-40B4-BE49-F238E27FC236}">
                <a16:creationId xmlns:a16="http://schemas.microsoft.com/office/drawing/2014/main" id="{1218F2CA-1A07-A14C-E691-C0CD94C2CDD5}"/>
              </a:ext>
            </a:extLst>
          </p:cNvPr>
          <p:cNvSpPr/>
          <p:nvPr/>
        </p:nvSpPr>
        <p:spPr>
          <a:xfrm>
            <a:off x="1558601"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3" name="矩形 3912">
            <a:extLst>
              <a:ext uri="{FF2B5EF4-FFF2-40B4-BE49-F238E27FC236}">
                <a16:creationId xmlns:a16="http://schemas.microsoft.com/office/drawing/2014/main" id="{1DA910A2-0AF4-CAFC-8B5F-9C49D5966B62}"/>
              </a:ext>
            </a:extLst>
          </p:cNvPr>
          <p:cNvSpPr/>
          <p:nvPr/>
        </p:nvSpPr>
        <p:spPr>
          <a:xfrm>
            <a:off x="11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4" name="矩形 3913">
            <a:extLst>
              <a:ext uri="{FF2B5EF4-FFF2-40B4-BE49-F238E27FC236}">
                <a16:creationId xmlns:a16="http://schemas.microsoft.com/office/drawing/2014/main" id="{AA66129E-C2D9-E3B2-5776-D12949821A63}"/>
              </a:ext>
            </a:extLst>
          </p:cNvPr>
          <p:cNvSpPr/>
          <p:nvPr/>
        </p:nvSpPr>
        <p:spPr>
          <a:xfrm>
            <a:off x="29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5" name="矩形 3914">
            <a:extLst>
              <a:ext uri="{FF2B5EF4-FFF2-40B4-BE49-F238E27FC236}">
                <a16:creationId xmlns:a16="http://schemas.microsoft.com/office/drawing/2014/main" id="{9195A4DD-DC1A-09E4-9CE5-D02124D8BDB7}"/>
              </a:ext>
            </a:extLst>
          </p:cNvPr>
          <p:cNvSpPr/>
          <p:nvPr/>
        </p:nvSpPr>
        <p:spPr>
          <a:xfrm>
            <a:off x="47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6" name="矩形 3915">
            <a:extLst>
              <a:ext uri="{FF2B5EF4-FFF2-40B4-BE49-F238E27FC236}">
                <a16:creationId xmlns:a16="http://schemas.microsoft.com/office/drawing/2014/main" id="{B720EC27-1EBF-9D67-723A-FE7FBB2ABC86}"/>
              </a:ext>
            </a:extLst>
          </p:cNvPr>
          <p:cNvSpPr/>
          <p:nvPr/>
        </p:nvSpPr>
        <p:spPr>
          <a:xfrm>
            <a:off x="65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7" name="矩形 3916">
            <a:extLst>
              <a:ext uri="{FF2B5EF4-FFF2-40B4-BE49-F238E27FC236}">
                <a16:creationId xmlns:a16="http://schemas.microsoft.com/office/drawing/2014/main" id="{45D287B7-4ED5-F578-1EF5-4E2D81B5175B}"/>
              </a:ext>
            </a:extLst>
          </p:cNvPr>
          <p:cNvSpPr/>
          <p:nvPr/>
        </p:nvSpPr>
        <p:spPr>
          <a:xfrm>
            <a:off x="83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8" name="矩形 3917">
            <a:extLst>
              <a:ext uri="{FF2B5EF4-FFF2-40B4-BE49-F238E27FC236}">
                <a16:creationId xmlns:a16="http://schemas.microsoft.com/office/drawing/2014/main" id="{95E5C826-AF61-15A1-E4B4-92960362F8DA}"/>
              </a:ext>
            </a:extLst>
          </p:cNvPr>
          <p:cNvSpPr/>
          <p:nvPr/>
        </p:nvSpPr>
        <p:spPr>
          <a:xfrm>
            <a:off x="101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9" name="矩形 3918">
            <a:extLst>
              <a:ext uri="{FF2B5EF4-FFF2-40B4-BE49-F238E27FC236}">
                <a16:creationId xmlns:a16="http://schemas.microsoft.com/office/drawing/2014/main" id="{C5F43821-058F-18D9-093B-8C8A4B572B08}"/>
              </a:ext>
            </a:extLst>
          </p:cNvPr>
          <p:cNvSpPr/>
          <p:nvPr/>
        </p:nvSpPr>
        <p:spPr>
          <a:xfrm>
            <a:off x="119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0" name="矩形 3919">
            <a:extLst>
              <a:ext uri="{FF2B5EF4-FFF2-40B4-BE49-F238E27FC236}">
                <a16:creationId xmlns:a16="http://schemas.microsoft.com/office/drawing/2014/main" id="{86F78D48-7F36-1E8E-6414-8F68F217A499}"/>
              </a:ext>
            </a:extLst>
          </p:cNvPr>
          <p:cNvSpPr/>
          <p:nvPr/>
        </p:nvSpPr>
        <p:spPr>
          <a:xfrm>
            <a:off x="137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1" name="矩形 3920">
            <a:extLst>
              <a:ext uri="{FF2B5EF4-FFF2-40B4-BE49-F238E27FC236}">
                <a16:creationId xmlns:a16="http://schemas.microsoft.com/office/drawing/2014/main" id="{38465DA6-B1D2-14ED-2AB7-E3337249295C}"/>
              </a:ext>
            </a:extLst>
          </p:cNvPr>
          <p:cNvSpPr/>
          <p:nvPr/>
        </p:nvSpPr>
        <p:spPr>
          <a:xfrm>
            <a:off x="1558601"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2" name="矩形 3921">
            <a:extLst>
              <a:ext uri="{FF2B5EF4-FFF2-40B4-BE49-F238E27FC236}">
                <a16:creationId xmlns:a16="http://schemas.microsoft.com/office/drawing/2014/main" id="{F28CF926-2925-8F74-1B9E-2D672A2056A4}"/>
              </a:ext>
            </a:extLst>
          </p:cNvPr>
          <p:cNvSpPr/>
          <p:nvPr/>
        </p:nvSpPr>
        <p:spPr>
          <a:xfrm>
            <a:off x="11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3" name="矩形 3922">
            <a:extLst>
              <a:ext uri="{FF2B5EF4-FFF2-40B4-BE49-F238E27FC236}">
                <a16:creationId xmlns:a16="http://schemas.microsoft.com/office/drawing/2014/main" id="{2718CB1C-ABAA-6142-A089-BC29E19F8459}"/>
              </a:ext>
            </a:extLst>
          </p:cNvPr>
          <p:cNvSpPr/>
          <p:nvPr/>
        </p:nvSpPr>
        <p:spPr>
          <a:xfrm>
            <a:off x="29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4" name="矩形 3923">
            <a:extLst>
              <a:ext uri="{FF2B5EF4-FFF2-40B4-BE49-F238E27FC236}">
                <a16:creationId xmlns:a16="http://schemas.microsoft.com/office/drawing/2014/main" id="{705AADE9-F6F9-DE17-A12A-C768001CF6AD}"/>
              </a:ext>
            </a:extLst>
          </p:cNvPr>
          <p:cNvSpPr/>
          <p:nvPr/>
        </p:nvSpPr>
        <p:spPr>
          <a:xfrm>
            <a:off x="47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5" name="矩形 3924">
            <a:extLst>
              <a:ext uri="{FF2B5EF4-FFF2-40B4-BE49-F238E27FC236}">
                <a16:creationId xmlns:a16="http://schemas.microsoft.com/office/drawing/2014/main" id="{DDF35FC6-7864-1757-5FFE-01B31D4D604E}"/>
              </a:ext>
            </a:extLst>
          </p:cNvPr>
          <p:cNvSpPr/>
          <p:nvPr/>
        </p:nvSpPr>
        <p:spPr>
          <a:xfrm>
            <a:off x="65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6" name="矩形 3925">
            <a:extLst>
              <a:ext uri="{FF2B5EF4-FFF2-40B4-BE49-F238E27FC236}">
                <a16:creationId xmlns:a16="http://schemas.microsoft.com/office/drawing/2014/main" id="{9AC6CB27-A5BC-42FE-7734-15AF13E7A7AE}"/>
              </a:ext>
            </a:extLst>
          </p:cNvPr>
          <p:cNvSpPr/>
          <p:nvPr/>
        </p:nvSpPr>
        <p:spPr>
          <a:xfrm>
            <a:off x="83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7" name="矩形 3926">
            <a:extLst>
              <a:ext uri="{FF2B5EF4-FFF2-40B4-BE49-F238E27FC236}">
                <a16:creationId xmlns:a16="http://schemas.microsoft.com/office/drawing/2014/main" id="{5CE4CD5F-7A57-B371-0650-AA2E736D489A}"/>
              </a:ext>
            </a:extLst>
          </p:cNvPr>
          <p:cNvSpPr/>
          <p:nvPr/>
        </p:nvSpPr>
        <p:spPr>
          <a:xfrm>
            <a:off x="101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8" name="矩形 3927">
            <a:extLst>
              <a:ext uri="{FF2B5EF4-FFF2-40B4-BE49-F238E27FC236}">
                <a16:creationId xmlns:a16="http://schemas.microsoft.com/office/drawing/2014/main" id="{0C2239C1-3CAA-6DE8-2F8B-1A534EB1EA54}"/>
              </a:ext>
            </a:extLst>
          </p:cNvPr>
          <p:cNvSpPr/>
          <p:nvPr/>
        </p:nvSpPr>
        <p:spPr>
          <a:xfrm>
            <a:off x="119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9" name="矩形 3928">
            <a:extLst>
              <a:ext uri="{FF2B5EF4-FFF2-40B4-BE49-F238E27FC236}">
                <a16:creationId xmlns:a16="http://schemas.microsoft.com/office/drawing/2014/main" id="{948B5EC4-2EA8-3934-843C-FFDFD7A6FE6B}"/>
              </a:ext>
            </a:extLst>
          </p:cNvPr>
          <p:cNvSpPr/>
          <p:nvPr/>
        </p:nvSpPr>
        <p:spPr>
          <a:xfrm>
            <a:off x="137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0" name="矩形 3929">
            <a:extLst>
              <a:ext uri="{FF2B5EF4-FFF2-40B4-BE49-F238E27FC236}">
                <a16:creationId xmlns:a16="http://schemas.microsoft.com/office/drawing/2014/main" id="{1706568A-6AB2-630D-C3D2-B8E2F6B01993}"/>
              </a:ext>
            </a:extLst>
          </p:cNvPr>
          <p:cNvSpPr/>
          <p:nvPr/>
        </p:nvSpPr>
        <p:spPr>
          <a:xfrm>
            <a:off x="1558601"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1" name="矩形 3930">
            <a:extLst>
              <a:ext uri="{FF2B5EF4-FFF2-40B4-BE49-F238E27FC236}">
                <a16:creationId xmlns:a16="http://schemas.microsoft.com/office/drawing/2014/main" id="{4AFBC694-4EC0-9AF1-C90A-7F7E1126ACD2}"/>
              </a:ext>
            </a:extLst>
          </p:cNvPr>
          <p:cNvSpPr/>
          <p:nvPr/>
        </p:nvSpPr>
        <p:spPr>
          <a:xfrm>
            <a:off x="193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2" name="矩形 3931">
            <a:extLst>
              <a:ext uri="{FF2B5EF4-FFF2-40B4-BE49-F238E27FC236}">
                <a16:creationId xmlns:a16="http://schemas.microsoft.com/office/drawing/2014/main" id="{0923F80D-3BD1-8F0F-1DE2-22F650EC6343}"/>
              </a:ext>
            </a:extLst>
          </p:cNvPr>
          <p:cNvSpPr/>
          <p:nvPr/>
        </p:nvSpPr>
        <p:spPr>
          <a:xfrm>
            <a:off x="211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3" name="矩形 3932">
            <a:extLst>
              <a:ext uri="{FF2B5EF4-FFF2-40B4-BE49-F238E27FC236}">
                <a16:creationId xmlns:a16="http://schemas.microsoft.com/office/drawing/2014/main" id="{5E4F2FE4-13B7-149C-0184-6A83C94BCFD2}"/>
              </a:ext>
            </a:extLst>
          </p:cNvPr>
          <p:cNvSpPr/>
          <p:nvPr/>
        </p:nvSpPr>
        <p:spPr>
          <a:xfrm>
            <a:off x="229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4" name="矩形 3933">
            <a:extLst>
              <a:ext uri="{FF2B5EF4-FFF2-40B4-BE49-F238E27FC236}">
                <a16:creationId xmlns:a16="http://schemas.microsoft.com/office/drawing/2014/main" id="{5DFE1AE9-DB02-CC41-ABBE-F95C01CB9E50}"/>
              </a:ext>
            </a:extLst>
          </p:cNvPr>
          <p:cNvSpPr/>
          <p:nvPr/>
        </p:nvSpPr>
        <p:spPr>
          <a:xfrm>
            <a:off x="247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5" name="矩形 3934">
            <a:extLst>
              <a:ext uri="{FF2B5EF4-FFF2-40B4-BE49-F238E27FC236}">
                <a16:creationId xmlns:a16="http://schemas.microsoft.com/office/drawing/2014/main" id="{DE632B1A-4952-93E0-BF12-262FFD4D3E66}"/>
              </a:ext>
            </a:extLst>
          </p:cNvPr>
          <p:cNvSpPr/>
          <p:nvPr/>
        </p:nvSpPr>
        <p:spPr>
          <a:xfrm>
            <a:off x="265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6" name="矩形 3935">
            <a:extLst>
              <a:ext uri="{FF2B5EF4-FFF2-40B4-BE49-F238E27FC236}">
                <a16:creationId xmlns:a16="http://schemas.microsoft.com/office/drawing/2014/main" id="{A9433DC2-0508-4202-AACA-9E0AF51E7A01}"/>
              </a:ext>
            </a:extLst>
          </p:cNvPr>
          <p:cNvSpPr/>
          <p:nvPr/>
        </p:nvSpPr>
        <p:spPr>
          <a:xfrm>
            <a:off x="283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7" name="矩形 3936">
            <a:extLst>
              <a:ext uri="{FF2B5EF4-FFF2-40B4-BE49-F238E27FC236}">
                <a16:creationId xmlns:a16="http://schemas.microsoft.com/office/drawing/2014/main" id="{AACE2841-A9DF-B38B-4718-13EF0C7D5060}"/>
              </a:ext>
            </a:extLst>
          </p:cNvPr>
          <p:cNvSpPr/>
          <p:nvPr/>
        </p:nvSpPr>
        <p:spPr>
          <a:xfrm>
            <a:off x="301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8" name="矩形 3937">
            <a:extLst>
              <a:ext uri="{FF2B5EF4-FFF2-40B4-BE49-F238E27FC236}">
                <a16:creationId xmlns:a16="http://schemas.microsoft.com/office/drawing/2014/main" id="{7FAEA939-0925-D068-DB92-5A28801C92B6}"/>
              </a:ext>
            </a:extLst>
          </p:cNvPr>
          <p:cNvSpPr/>
          <p:nvPr/>
        </p:nvSpPr>
        <p:spPr>
          <a:xfrm>
            <a:off x="319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9" name="矩形 3938">
            <a:extLst>
              <a:ext uri="{FF2B5EF4-FFF2-40B4-BE49-F238E27FC236}">
                <a16:creationId xmlns:a16="http://schemas.microsoft.com/office/drawing/2014/main" id="{564705A5-35FB-D02C-FE57-0D0540648D73}"/>
              </a:ext>
            </a:extLst>
          </p:cNvPr>
          <p:cNvSpPr/>
          <p:nvPr/>
        </p:nvSpPr>
        <p:spPr>
          <a:xfrm>
            <a:off x="337612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0" name="矩形 3939">
            <a:extLst>
              <a:ext uri="{FF2B5EF4-FFF2-40B4-BE49-F238E27FC236}">
                <a16:creationId xmlns:a16="http://schemas.microsoft.com/office/drawing/2014/main" id="{6DBC8823-4B05-5590-9BB6-39D774737CFF}"/>
              </a:ext>
            </a:extLst>
          </p:cNvPr>
          <p:cNvSpPr/>
          <p:nvPr/>
        </p:nvSpPr>
        <p:spPr>
          <a:xfrm>
            <a:off x="193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1" name="矩形 3940">
            <a:extLst>
              <a:ext uri="{FF2B5EF4-FFF2-40B4-BE49-F238E27FC236}">
                <a16:creationId xmlns:a16="http://schemas.microsoft.com/office/drawing/2014/main" id="{829EB440-277F-A119-A964-1D3FD14461A9}"/>
              </a:ext>
            </a:extLst>
          </p:cNvPr>
          <p:cNvSpPr/>
          <p:nvPr/>
        </p:nvSpPr>
        <p:spPr>
          <a:xfrm>
            <a:off x="211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2" name="矩形 3941">
            <a:extLst>
              <a:ext uri="{FF2B5EF4-FFF2-40B4-BE49-F238E27FC236}">
                <a16:creationId xmlns:a16="http://schemas.microsoft.com/office/drawing/2014/main" id="{3A784ED5-72D7-4103-2CCB-39692B611748}"/>
              </a:ext>
            </a:extLst>
          </p:cNvPr>
          <p:cNvSpPr/>
          <p:nvPr/>
        </p:nvSpPr>
        <p:spPr>
          <a:xfrm>
            <a:off x="229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3" name="矩形 3942">
            <a:extLst>
              <a:ext uri="{FF2B5EF4-FFF2-40B4-BE49-F238E27FC236}">
                <a16:creationId xmlns:a16="http://schemas.microsoft.com/office/drawing/2014/main" id="{A182D8F9-160B-7431-2A01-361D04C82C33}"/>
              </a:ext>
            </a:extLst>
          </p:cNvPr>
          <p:cNvSpPr/>
          <p:nvPr/>
        </p:nvSpPr>
        <p:spPr>
          <a:xfrm>
            <a:off x="247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4" name="矩形 3943">
            <a:extLst>
              <a:ext uri="{FF2B5EF4-FFF2-40B4-BE49-F238E27FC236}">
                <a16:creationId xmlns:a16="http://schemas.microsoft.com/office/drawing/2014/main" id="{FFA9979B-640F-8881-5CAF-1F575C14B366}"/>
              </a:ext>
            </a:extLst>
          </p:cNvPr>
          <p:cNvSpPr/>
          <p:nvPr/>
        </p:nvSpPr>
        <p:spPr>
          <a:xfrm>
            <a:off x="265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5" name="矩形 3944">
            <a:extLst>
              <a:ext uri="{FF2B5EF4-FFF2-40B4-BE49-F238E27FC236}">
                <a16:creationId xmlns:a16="http://schemas.microsoft.com/office/drawing/2014/main" id="{FCC78C44-32BE-FC08-B36A-BC9B4EA5E61F}"/>
              </a:ext>
            </a:extLst>
          </p:cNvPr>
          <p:cNvSpPr/>
          <p:nvPr/>
        </p:nvSpPr>
        <p:spPr>
          <a:xfrm>
            <a:off x="283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6" name="矩形 3945">
            <a:extLst>
              <a:ext uri="{FF2B5EF4-FFF2-40B4-BE49-F238E27FC236}">
                <a16:creationId xmlns:a16="http://schemas.microsoft.com/office/drawing/2014/main" id="{A0393E2C-9C7F-AA1C-BCDE-F089E45034F7}"/>
              </a:ext>
            </a:extLst>
          </p:cNvPr>
          <p:cNvSpPr/>
          <p:nvPr/>
        </p:nvSpPr>
        <p:spPr>
          <a:xfrm>
            <a:off x="301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7" name="矩形 3946">
            <a:extLst>
              <a:ext uri="{FF2B5EF4-FFF2-40B4-BE49-F238E27FC236}">
                <a16:creationId xmlns:a16="http://schemas.microsoft.com/office/drawing/2014/main" id="{E7200FA5-910D-CBD5-9B7F-30BFD829C110}"/>
              </a:ext>
            </a:extLst>
          </p:cNvPr>
          <p:cNvSpPr/>
          <p:nvPr/>
        </p:nvSpPr>
        <p:spPr>
          <a:xfrm>
            <a:off x="319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8" name="矩形 3947">
            <a:extLst>
              <a:ext uri="{FF2B5EF4-FFF2-40B4-BE49-F238E27FC236}">
                <a16:creationId xmlns:a16="http://schemas.microsoft.com/office/drawing/2014/main" id="{211FC211-028B-6BFE-B93B-F9CF64B8E694}"/>
              </a:ext>
            </a:extLst>
          </p:cNvPr>
          <p:cNvSpPr/>
          <p:nvPr/>
        </p:nvSpPr>
        <p:spPr>
          <a:xfrm>
            <a:off x="337612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9" name="矩形 3948">
            <a:extLst>
              <a:ext uri="{FF2B5EF4-FFF2-40B4-BE49-F238E27FC236}">
                <a16:creationId xmlns:a16="http://schemas.microsoft.com/office/drawing/2014/main" id="{088EFBE2-0257-89E3-A6B3-C4F9EA33018A}"/>
              </a:ext>
            </a:extLst>
          </p:cNvPr>
          <p:cNvSpPr/>
          <p:nvPr/>
        </p:nvSpPr>
        <p:spPr>
          <a:xfrm>
            <a:off x="193612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0" name="矩形 3949">
            <a:extLst>
              <a:ext uri="{FF2B5EF4-FFF2-40B4-BE49-F238E27FC236}">
                <a16:creationId xmlns:a16="http://schemas.microsoft.com/office/drawing/2014/main" id="{7D511A8F-1EEF-44AD-9D51-4D50EF30AFE6}"/>
              </a:ext>
            </a:extLst>
          </p:cNvPr>
          <p:cNvSpPr/>
          <p:nvPr/>
        </p:nvSpPr>
        <p:spPr>
          <a:xfrm>
            <a:off x="211612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1" name="矩形 3950">
            <a:extLst>
              <a:ext uri="{FF2B5EF4-FFF2-40B4-BE49-F238E27FC236}">
                <a16:creationId xmlns:a16="http://schemas.microsoft.com/office/drawing/2014/main" id="{A79DC922-E090-26D0-B3C2-D4BC44251FD7}"/>
              </a:ext>
            </a:extLst>
          </p:cNvPr>
          <p:cNvSpPr/>
          <p:nvPr/>
        </p:nvSpPr>
        <p:spPr>
          <a:xfrm>
            <a:off x="2296126"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2" name="矩形 3951">
            <a:extLst>
              <a:ext uri="{FF2B5EF4-FFF2-40B4-BE49-F238E27FC236}">
                <a16:creationId xmlns:a16="http://schemas.microsoft.com/office/drawing/2014/main" id="{7BCCC037-E2CB-7F5F-6DBB-327DE9EF2920}"/>
              </a:ext>
            </a:extLst>
          </p:cNvPr>
          <p:cNvSpPr/>
          <p:nvPr/>
        </p:nvSpPr>
        <p:spPr>
          <a:xfrm>
            <a:off x="2476126"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3" name="矩形 3952">
            <a:extLst>
              <a:ext uri="{FF2B5EF4-FFF2-40B4-BE49-F238E27FC236}">
                <a16:creationId xmlns:a16="http://schemas.microsoft.com/office/drawing/2014/main" id="{B338F441-63D9-2562-9B47-BEA44EDC15DF}"/>
              </a:ext>
            </a:extLst>
          </p:cNvPr>
          <p:cNvSpPr/>
          <p:nvPr/>
        </p:nvSpPr>
        <p:spPr>
          <a:xfrm>
            <a:off x="2656126"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4" name="矩形 3953">
            <a:extLst>
              <a:ext uri="{FF2B5EF4-FFF2-40B4-BE49-F238E27FC236}">
                <a16:creationId xmlns:a16="http://schemas.microsoft.com/office/drawing/2014/main" id="{75942967-8AD6-176B-515F-A4223ED60279}"/>
              </a:ext>
            </a:extLst>
          </p:cNvPr>
          <p:cNvSpPr/>
          <p:nvPr/>
        </p:nvSpPr>
        <p:spPr>
          <a:xfrm>
            <a:off x="2836126"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5" name="矩形 3954">
            <a:extLst>
              <a:ext uri="{FF2B5EF4-FFF2-40B4-BE49-F238E27FC236}">
                <a16:creationId xmlns:a16="http://schemas.microsoft.com/office/drawing/2014/main" id="{ECA9D9B6-FE50-7B9B-6205-EBA050E074F4}"/>
              </a:ext>
            </a:extLst>
          </p:cNvPr>
          <p:cNvSpPr/>
          <p:nvPr/>
        </p:nvSpPr>
        <p:spPr>
          <a:xfrm>
            <a:off x="3016126"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6" name="矩形 3955">
            <a:extLst>
              <a:ext uri="{FF2B5EF4-FFF2-40B4-BE49-F238E27FC236}">
                <a16:creationId xmlns:a16="http://schemas.microsoft.com/office/drawing/2014/main" id="{2B8CF7C5-D78F-5B77-10B9-52BA73A78475}"/>
              </a:ext>
            </a:extLst>
          </p:cNvPr>
          <p:cNvSpPr/>
          <p:nvPr/>
        </p:nvSpPr>
        <p:spPr>
          <a:xfrm>
            <a:off x="319612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7" name="矩形 3956">
            <a:extLst>
              <a:ext uri="{FF2B5EF4-FFF2-40B4-BE49-F238E27FC236}">
                <a16:creationId xmlns:a16="http://schemas.microsoft.com/office/drawing/2014/main" id="{D0528027-B3C2-6F80-5EB0-0F13A6A1937A}"/>
              </a:ext>
            </a:extLst>
          </p:cNvPr>
          <p:cNvSpPr/>
          <p:nvPr/>
        </p:nvSpPr>
        <p:spPr>
          <a:xfrm>
            <a:off x="337612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8" name="矩形 3957">
            <a:extLst>
              <a:ext uri="{FF2B5EF4-FFF2-40B4-BE49-F238E27FC236}">
                <a16:creationId xmlns:a16="http://schemas.microsoft.com/office/drawing/2014/main" id="{F4F1B77D-0BA6-3CAC-B4FE-405EBECDC999}"/>
              </a:ext>
            </a:extLst>
          </p:cNvPr>
          <p:cNvSpPr/>
          <p:nvPr/>
        </p:nvSpPr>
        <p:spPr>
          <a:xfrm>
            <a:off x="193612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9" name="矩形 3958">
            <a:extLst>
              <a:ext uri="{FF2B5EF4-FFF2-40B4-BE49-F238E27FC236}">
                <a16:creationId xmlns:a16="http://schemas.microsoft.com/office/drawing/2014/main" id="{39033A32-C4B9-2FFE-D81D-78E4DC87FC3C}"/>
              </a:ext>
            </a:extLst>
          </p:cNvPr>
          <p:cNvSpPr/>
          <p:nvPr/>
        </p:nvSpPr>
        <p:spPr>
          <a:xfrm>
            <a:off x="211612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0" name="矩形 3959">
            <a:extLst>
              <a:ext uri="{FF2B5EF4-FFF2-40B4-BE49-F238E27FC236}">
                <a16:creationId xmlns:a16="http://schemas.microsoft.com/office/drawing/2014/main" id="{DDEC3CFB-7866-805B-BF90-F7D01C09DE33}"/>
              </a:ext>
            </a:extLst>
          </p:cNvPr>
          <p:cNvSpPr/>
          <p:nvPr/>
        </p:nvSpPr>
        <p:spPr>
          <a:xfrm>
            <a:off x="2296126" y="220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1" name="矩形 3960">
            <a:extLst>
              <a:ext uri="{FF2B5EF4-FFF2-40B4-BE49-F238E27FC236}">
                <a16:creationId xmlns:a16="http://schemas.microsoft.com/office/drawing/2014/main" id="{2A7EC348-C995-5F60-2A97-54F545C0CCB5}"/>
              </a:ext>
            </a:extLst>
          </p:cNvPr>
          <p:cNvSpPr/>
          <p:nvPr/>
        </p:nvSpPr>
        <p:spPr>
          <a:xfrm>
            <a:off x="2476126" y="2209375"/>
            <a:ext cx="180000" cy="180000"/>
          </a:xfrm>
          <a:prstGeom prst="rect">
            <a:avLst/>
          </a:prstGeom>
          <a:solidFill>
            <a:srgbClr val="0070C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2" name="矩形 3961">
            <a:extLst>
              <a:ext uri="{FF2B5EF4-FFF2-40B4-BE49-F238E27FC236}">
                <a16:creationId xmlns:a16="http://schemas.microsoft.com/office/drawing/2014/main" id="{30446913-D92A-D2DC-3415-40D7F18AC355}"/>
              </a:ext>
            </a:extLst>
          </p:cNvPr>
          <p:cNvSpPr/>
          <p:nvPr/>
        </p:nvSpPr>
        <p:spPr>
          <a:xfrm>
            <a:off x="2656126"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3" name="矩形 3962">
            <a:extLst>
              <a:ext uri="{FF2B5EF4-FFF2-40B4-BE49-F238E27FC236}">
                <a16:creationId xmlns:a16="http://schemas.microsoft.com/office/drawing/2014/main" id="{666032F1-FB88-539B-AB36-500C26CFBB73}"/>
              </a:ext>
            </a:extLst>
          </p:cNvPr>
          <p:cNvSpPr/>
          <p:nvPr/>
        </p:nvSpPr>
        <p:spPr>
          <a:xfrm>
            <a:off x="2836126"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4" name="矩形 3963">
            <a:extLst>
              <a:ext uri="{FF2B5EF4-FFF2-40B4-BE49-F238E27FC236}">
                <a16:creationId xmlns:a16="http://schemas.microsoft.com/office/drawing/2014/main" id="{80E18885-D424-00F8-8632-CEAB6F811553}"/>
              </a:ext>
            </a:extLst>
          </p:cNvPr>
          <p:cNvSpPr/>
          <p:nvPr/>
        </p:nvSpPr>
        <p:spPr>
          <a:xfrm>
            <a:off x="3016126" y="220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5" name="矩形 3964">
            <a:extLst>
              <a:ext uri="{FF2B5EF4-FFF2-40B4-BE49-F238E27FC236}">
                <a16:creationId xmlns:a16="http://schemas.microsoft.com/office/drawing/2014/main" id="{DDC8D641-2F76-E14D-27A9-DFB377541185}"/>
              </a:ext>
            </a:extLst>
          </p:cNvPr>
          <p:cNvSpPr/>
          <p:nvPr/>
        </p:nvSpPr>
        <p:spPr>
          <a:xfrm>
            <a:off x="319612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6" name="矩形 3965">
            <a:extLst>
              <a:ext uri="{FF2B5EF4-FFF2-40B4-BE49-F238E27FC236}">
                <a16:creationId xmlns:a16="http://schemas.microsoft.com/office/drawing/2014/main" id="{A4F7C353-4057-BB76-D594-0E5E982E8176}"/>
              </a:ext>
            </a:extLst>
          </p:cNvPr>
          <p:cNvSpPr/>
          <p:nvPr/>
        </p:nvSpPr>
        <p:spPr>
          <a:xfrm>
            <a:off x="337612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7" name="矩形 3966">
            <a:extLst>
              <a:ext uri="{FF2B5EF4-FFF2-40B4-BE49-F238E27FC236}">
                <a16:creationId xmlns:a16="http://schemas.microsoft.com/office/drawing/2014/main" id="{7FEFC15B-125F-AA92-6FF2-8ED1FE214992}"/>
              </a:ext>
            </a:extLst>
          </p:cNvPr>
          <p:cNvSpPr/>
          <p:nvPr/>
        </p:nvSpPr>
        <p:spPr>
          <a:xfrm>
            <a:off x="193612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8" name="矩形 3967">
            <a:extLst>
              <a:ext uri="{FF2B5EF4-FFF2-40B4-BE49-F238E27FC236}">
                <a16:creationId xmlns:a16="http://schemas.microsoft.com/office/drawing/2014/main" id="{D5A5305E-AFD6-177A-4C37-5982CF519E41}"/>
              </a:ext>
            </a:extLst>
          </p:cNvPr>
          <p:cNvSpPr/>
          <p:nvPr/>
        </p:nvSpPr>
        <p:spPr>
          <a:xfrm>
            <a:off x="211612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9" name="矩形 3968">
            <a:extLst>
              <a:ext uri="{FF2B5EF4-FFF2-40B4-BE49-F238E27FC236}">
                <a16:creationId xmlns:a16="http://schemas.microsoft.com/office/drawing/2014/main" id="{0BA5CFB3-5FB5-32A5-21A9-1E7FFA397DD3}"/>
              </a:ext>
            </a:extLst>
          </p:cNvPr>
          <p:cNvSpPr/>
          <p:nvPr/>
        </p:nvSpPr>
        <p:spPr>
          <a:xfrm>
            <a:off x="2296126" y="238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0" name="矩形 3969">
            <a:extLst>
              <a:ext uri="{FF2B5EF4-FFF2-40B4-BE49-F238E27FC236}">
                <a16:creationId xmlns:a16="http://schemas.microsoft.com/office/drawing/2014/main" id="{6336EFD2-25D2-1CF9-C88A-94A9D3FEA720}"/>
              </a:ext>
            </a:extLst>
          </p:cNvPr>
          <p:cNvSpPr/>
          <p:nvPr/>
        </p:nvSpPr>
        <p:spPr>
          <a:xfrm>
            <a:off x="2476126" y="2389375"/>
            <a:ext cx="180000" cy="180000"/>
          </a:xfrm>
          <a:prstGeom prst="rect">
            <a:avLst/>
          </a:prstGeom>
          <a:solidFill>
            <a:srgbClr val="0070C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1" name="矩形 3970">
            <a:extLst>
              <a:ext uri="{FF2B5EF4-FFF2-40B4-BE49-F238E27FC236}">
                <a16:creationId xmlns:a16="http://schemas.microsoft.com/office/drawing/2014/main" id="{E0C414A3-DD8B-E3B4-63F7-60FF734EDBB1}"/>
              </a:ext>
            </a:extLst>
          </p:cNvPr>
          <p:cNvSpPr/>
          <p:nvPr/>
        </p:nvSpPr>
        <p:spPr>
          <a:xfrm>
            <a:off x="2656126" y="2389375"/>
            <a:ext cx="180000" cy="180000"/>
          </a:xfrm>
          <a:prstGeom prst="rect">
            <a:avLst/>
          </a:prstGeom>
          <a:solidFill>
            <a:srgbClr val="5B9BD5">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2" name="矩形 3971">
            <a:extLst>
              <a:ext uri="{FF2B5EF4-FFF2-40B4-BE49-F238E27FC236}">
                <a16:creationId xmlns:a16="http://schemas.microsoft.com/office/drawing/2014/main" id="{9275F222-ED6F-9FBE-09C1-D5042B593570}"/>
              </a:ext>
            </a:extLst>
          </p:cNvPr>
          <p:cNvSpPr/>
          <p:nvPr/>
        </p:nvSpPr>
        <p:spPr>
          <a:xfrm>
            <a:off x="2836126" y="238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3" name="矩形 3972">
            <a:extLst>
              <a:ext uri="{FF2B5EF4-FFF2-40B4-BE49-F238E27FC236}">
                <a16:creationId xmlns:a16="http://schemas.microsoft.com/office/drawing/2014/main" id="{6247EBB9-049A-C024-A25D-3DB2AFE63DCF}"/>
              </a:ext>
            </a:extLst>
          </p:cNvPr>
          <p:cNvSpPr/>
          <p:nvPr/>
        </p:nvSpPr>
        <p:spPr>
          <a:xfrm>
            <a:off x="3016126" y="238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4" name="矩形 3973">
            <a:extLst>
              <a:ext uri="{FF2B5EF4-FFF2-40B4-BE49-F238E27FC236}">
                <a16:creationId xmlns:a16="http://schemas.microsoft.com/office/drawing/2014/main" id="{C179524D-A27F-6293-0803-2D54B390DCF3}"/>
              </a:ext>
            </a:extLst>
          </p:cNvPr>
          <p:cNvSpPr/>
          <p:nvPr/>
        </p:nvSpPr>
        <p:spPr>
          <a:xfrm>
            <a:off x="319612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5" name="矩形 3974">
            <a:extLst>
              <a:ext uri="{FF2B5EF4-FFF2-40B4-BE49-F238E27FC236}">
                <a16:creationId xmlns:a16="http://schemas.microsoft.com/office/drawing/2014/main" id="{A8D0E13E-9139-EB34-11B8-8B2523A5990B}"/>
              </a:ext>
            </a:extLst>
          </p:cNvPr>
          <p:cNvSpPr/>
          <p:nvPr/>
        </p:nvSpPr>
        <p:spPr>
          <a:xfrm>
            <a:off x="337612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6" name="矩形 3975">
            <a:extLst>
              <a:ext uri="{FF2B5EF4-FFF2-40B4-BE49-F238E27FC236}">
                <a16:creationId xmlns:a16="http://schemas.microsoft.com/office/drawing/2014/main" id="{471BACC1-F370-03AA-C8FD-6B21D8DB4A2F}"/>
              </a:ext>
            </a:extLst>
          </p:cNvPr>
          <p:cNvSpPr/>
          <p:nvPr/>
        </p:nvSpPr>
        <p:spPr>
          <a:xfrm>
            <a:off x="193612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7" name="矩形 3976">
            <a:extLst>
              <a:ext uri="{FF2B5EF4-FFF2-40B4-BE49-F238E27FC236}">
                <a16:creationId xmlns:a16="http://schemas.microsoft.com/office/drawing/2014/main" id="{E247E6AD-CD44-2D2D-3AA2-AD14BB832DD8}"/>
              </a:ext>
            </a:extLst>
          </p:cNvPr>
          <p:cNvSpPr/>
          <p:nvPr/>
        </p:nvSpPr>
        <p:spPr>
          <a:xfrm>
            <a:off x="211612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8" name="矩形 3977">
            <a:extLst>
              <a:ext uri="{FF2B5EF4-FFF2-40B4-BE49-F238E27FC236}">
                <a16:creationId xmlns:a16="http://schemas.microsoft.com/office/drawing/2014/main" id="{E0D2EEED-FA0F-B1C7-8E16-E212403316F7}"/>
              </a:ext>
            </a:extLst>
          </p:cNvPr>
          <p:cNvSpPr/>
          <p:nvPr/>
        </p:nvSpPr>
        <p:spPr>
          <a:xfrm>
            <a:off x="2296126" y="256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9" name="矩形 3978">
            <a:extLst>
              <a:ext uri="{FF2B5EF4-FFF2-40B4-BE49-F238E27FC236}">
                <a16:creationId xmlns:a16="http://schemas.microsoft.com/office/drawing/2014/main" id="{1D86DF03-BD6E-0D3F-0D68-948FDC87AC2E}"/>
              </a:ext>
            </a:extLst>
          </p:cNvPr>
          <p:cNvSpPr/>
          <p:nvPr/>
        </p:nvSpPr>
        <p:spPr>
          <a:xfrm>
            <a:off x="2476126"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0" name="矩形 3979">
            <a:extLst>
              <a:ext uri="{FF2B5EF4-FFF2-40B4-BE49-F238E27FC236}">
                <a16:creationId xmlns:a16="http://schemas.microsoft.com/office/drawing/2014/main" id="{E81890FE-94F9-85DF-5E85-0C3B2EB7E62E}"/>
              </a:ext>
            </a:extLst>
          </p:cNvPr>
          <p:cNvSpPr/>
          <p:nvPr/>
        </p:nvSpPr>
        <p:spPr>
          <a:xfrm>
            <a:off x="2656126"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1" name="矩形 3980">
            <a:extLst>
              <a:ext uri="{FF2B5EF4-FFF2-40B4-BE49-F238E27FC236}">
                <a16:creationId xmlns:a16="http://schemas.microsoft.com/office/drawing/2014/main" id="{7D49A8A6-8A3B-CC8E-D01E-B2B0EBDD36F7}"/>
              </a:ext>
            </a:extLst>
          </p:cNvPr>
          <p:cNvSpPr/>
          <p:nvPr/>
        </p:nvSpPr>
        <p:spPr>
          <a:xfrm>
            <a:off x="2836126"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2" name="矩形 3981">
            <a:extLst>
              <a:ext uri="{FF2B5EF4-FFF2-40B4-BE49-F238E27FC236}">
                <a16:creationId xmlns:a16="http://schemas.microsoft.com/office/drawing/2014/main" id="{E5981B20-7892-BCA8-4AE0-30E5CB654E01}"/>
              </a:ext>
            </a:extLst>
          </p:cNvPr>
          <p:cNvSpPr/>
          <p:nvPr/>
        </p:nvSpPr>
        <p:spPr>
          <a:xfrm>
            <a:off x="3016126" y="256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3" name="矩形 3982">
            <a:extLst>
              <a:ext uri="{FF2B5EF4-FFF2-40B4-BE49-F238E27FC236}">
                <a16:creationId xmlns:a16="http://schemas.microsoft.com/office/drawing/2014/main" id="{1D54DE0B-6346-0058-0FB0-A87D44B31D17}"/>
              </a:ext>
            </a:extLst>
          </p:cNvPr>
          <p:cNvSpPr/>
          <p:nvPr/>
        </p:nvSpPr>
        <p:spPr>
          <a:xfrm>
            <a:off x="319612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4" name="矩形 3983">
            <a:extLst>
              <a:ext uri="{FF2B5EF4-FFF2-40B4-BE49-F238E27FC236}">
                <a16:creationId xmlns:a16="http://schemas.microsoft.com/office/drawing/2014/main" id="{FD963640-D6DD-3683-73B3-7B336ABA36A9}"/>
              </a:ext>
            </a:extLst>
          </p:cNvPr>
          <p:cNvSpPr/>
          <p:nvPr/>
        </p:nvSpPr>
        <p:spPr>
          <a:xfrm>
            <a:off x="337612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5" name="矩形 3984">
            <a:extLst>
              <a:ext uri="{FF2B5EF4-FFF2-40B4-BE49-F238E27FC236}">
                <a16:creationId xmlns:a16="http://schemas.microsoft.com/office/drawing/2014/main" id="{96D50BFD-C032-03D3-82A9-E8270C7F0A35}"/>
              </a:ext>
            </a:extLst>
          </p:cNvPr>
          <p:cNvSpPr/>
          <p:nvPr/>
        </p:nvSpPr>
        <p:spPr>
          <a:xfrm>
            <a:off x="193612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6" name="矩形 3985">
            <a:extLst>
              <a:ext uri="{FF2B5EF4-FFF2-40B4-BE49-F238E27FC236}">
                <a16:creationId xmlns:a16="http://schemas.microsoft.com/office/drawing/2014/main" id="{726921F6-8D42-9971-D635-E3C4759F2D7A}"/>
              </a:ext>
            </a:extLst>
          </p:cNvPr>
          <p:cNvSpPr/>
          <p:nvPr/>
        </p:nvSpPr>
        <p:spPr>
          <a:xfrm>
            <a:off x="211612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7" name="矩形 3986">
            <a:extLst>
              <a:ext uri="{FF2B5EF4-FFF2-40B4-BE49-F238E27FC236}">
                <a16:creationId xmlns:a16="http://schemas.microsoft.com/office/drawing/2014/main" id="{A1CE12F1-1499-A7C8-4011-82D08501EEB4}"/>
              </a:ext>
            </a:extLst>
          </p:cNvPr>
          <p:cNvSpPr/>
          <p:nvPr/>
        </p:nvSpPr>
        <p:spPr>
          <a:xfrm>
            <a:off x="2296126"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8" name="矩形 3987">
            <a:extLst>
              <a:ext uri="{FF2B5EF4-FFF2-40B4-BE49-F238E27FC236}">
                <a16:creationId xmlns:a16="http://schemas.microsoft.com/office/drawing/2014/main" id="{9D8EDDFD-5CCA-2E6C-6118-F8535D79AF5A}"/>
              </a:ext>
            </a:extLst>
          </p:cNvPr>
          <p:cNvSpPr/>
          <p:nvPr/>
        </p:nvSpPr>
        <p:spPr>
          <a:xfrm>
            <a:off x="2476126"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9" name="矩形 3988">
            <a:extLst>
              <a:ext uri="{FF2B5EF4-FFF2-40B4-BE49-F238E27FC236}">
                <a16:creationId xmlns:a16="http://schemas.microsoft.com/office/drawing/2014/main" id="{BE666981-FD5C-A713-4567-5F676EADBB9A}"/>
              </a:ext>
            </a:extLst>
          </p:cNvPr>
          <p:cNvSpPr/>
          <p:nvPr/>
        </p:nvSpPr>
        <p:spPr>
          <a:xfrm>
            <a:off x="2656126"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0" name="矩形 3989">
            <a:extLst>
              <a:ext uri="{FF2B5EF4-FFF2-40B4-BE49-F238E27FC236}">
                <a16:creationId xmlns:a16="http://schemas.microsoft.com/office/drawing/2014/main" id="{F69C3C02-78F8-7026-79DA-BD9FDBA2F29A}"/>
              </a:ext>
            </a:extLst>
          </p:cNvPr>
          <p:cNvSpPr/>
          <p:nvPr/>
        </p:nvSpPr>
        <p:spPr>
          <a:xfrm>
            <a:off x="2836126"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1" name="矩形 3990">
            <a:extLst>
              <a:ext uri="{FF2B5EF4-FFF2-40B4-BE49-F238E27FC236}">
                <a16:creationId xmlns:a16="http://schemas.microsoft.com/office/drawing/2014/main" id="{B0A4DA26-DF8A-0D4B-513A-C7A8BB22ACA9}"/>
              </a:ext>
            </a:extLst>
          </p:cNvPr>
          <p:cNvSpPr/>
          <p:nvPr/>
        </p:nvSpPr>
        <p:spPr>
          <a:xfrm>
            <a:off x="3016126"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2" name="矩形 3991">
            <a:extLst>
              <a:ext uri="{FF2B5EF4-FFF2-40B4-BE49-F238E27FC236}">
                <a16:creationId xmlns:a16="http://schemas.microsoft.com/office/drawing/2014/main" id="{416195F4-4236-51A0-EA15-3FFDE36FC7AA}"/>
              </a:ext>
            </a:extLst>
          </p:cNvPr>
          <p:cNvSpPr/>
          <p:nvPr/>
        </p:nvSpPr>
        <p:spPr>
          <a:xfrm>
            <a:off x="319612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3" name="矩形 3992">
            <a:extLst>
              <a:ext uri="{FF2B5EF4-FFF2-40B4-BE49-F238E27FC236}">
                <a16:creationId xmlns:a16="http://schemas.microsoft.com/office/drawing/2014/main" id="{E2AB394D-370C-A358-84B3-96BB4778C5CA}"/>
              </a:ext>
            </a:extLst>
          </p:cNvPr>
          <p:cNvSpPr/>
          <p:nvPr/>
        </p:nvSpPr>
        <p:spPr>
          <a:xfrm>
            <a:off x="337612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4" name="矩形 3993">
            <a:extLst>
              <a:ext uri="{FF2B5EF4-FFF2-40B4-BE49-F238E27FC236}">
                <a16:creationId xmlns:a16="http://schemas.microsoft.com/office/drawing/2014/main" id="{30150EB2-CD6C-3979-C118-4C8FBB584225}"/>
              </a:ext>
            </a:extLst>
          </p:cNvPr>
          <p:cNvSpPr/>
          <p:nvPr/>
        </p:nvSpPr>
        <p:spPr>
          <a:xfrm>
            <a:off x="193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5" name="矩形 3994">
            <a:extLst>
              <a:ext uri="{FF2B5EF4-FFF2-40B4-BE49-F238E27FC236}">
                <a16:creationId xmlns:a16="http://schemas.microsoft.com/office/drawing/2014/main" id="{0285E5B6-0A39-C216-A206-7292CF691AD5}"/>
              </a:ext>
            </a:extLst>
          </p:cNvPr>
          <p:cNvSpPr/>
          <p:nvPr/>
        </p:nvSpPr>
        <p:spPr>
          <a:xfrm>
            <a:off x="211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6" name="矩形 3995">
            <a:extLst>
              <a:ext uri="{FF2B5EF4-FFF2-40B4-BE49-F238E27FC236}">
                <a16:creationId xmlns:a16="http://schemas.microsoft.com/office/drawing/2014/main" id="{5CBFE0BA-2712-EB59-550E-B086F2AAB1A6}"/>
              </a:ext>
            </a:extLst>
          </p:cNvPr>
          <p:cNvSpPr/>
          <p:nvPr/>
        </p:nvSpPr>
        <p:spPr>
          <a:xfrm>
            <a:off x="229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7" name="矩形 3996">
            <a:extLst>
              <a:ext uri="{FF2B5EF4-FFF2-40B4-BE49-F238E27FC236}">
                <a16:creationId xmlns:a16="http://schemas.microsoft.com/office/drawing/2014/main" id="{28688ADB-85BF-060E-A07D-3DE8AFB8B4B0}"/>
              </a:ext>
            </a:extLst>
          </p:cNvPr>
          <p:cNvSpPr/>
          <p:nvPr/>
        </p:nvSpPr>
        <p:spPr>
          <a:xfrm>
            <a:off x="247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8" name="矩形 3997">
            <a:extLst>
              <a:ext uri="{FF2B5EF4-FFF2-40B4-BE49-F238E27FC236}">
                <a16:creationId xmlns:a16="http://schemas.microsoft.com/office/drawing/2014/main" id="{43C29830-A56C-12B4-1236-8D044753A89D}"/>
              </a:ext>
            </a:extLst>
          </p:cNvPr>
          <p:cNvSpPr/>
          <p:nvPr/>
        </p:nvSpPr>
        <p:spPr>
          <a:xfrm>
            <a:off x="265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9" name="矩形 3998">
            <a:extLst>
              <a:ext uri="{FF2B5EF4-FFF2-40B4-BE49-F238E27FC236}">
                <a16:creationId xmlns:a16="http://schemas.microsoft.com/office/drawing/2014/main" id="{B0A866EE-FA8B-A482-45C1-2F89015F62C6}"/>
              </a:ext>
            </a:extLst>
          </p:cNvPr>
          <p:cNvSpPr/>
          <p:nvPr/>
        </p:nvSpPr>
        <p:spPr>
          <a:xfrm>
            <a:off x="283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0" name="矩形 3999">
            <a:extLst>
              <a:ext uri="{FF2B5EF4-FFF2-40B4-BE49-F238E27FC236}">
                <a16:creationId xmlns:a16="http://schemas.microsoft.com/office/drawing/2014/main" id="{9AE1E4DD-E1D4-CE26-F692-8F5162B9C8DD}"/>
              </a:ext>
            </a:extLst>
          </p:cNvPr>
          <p:cNvSpPr/>
          <p:nvPr/>
        </p:nvSpPr>
        <p:spPr>
          <a:xfrm>
            <a:off x="301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1" name="矩形 4000">
            <a:extLst>
              <a:ext uri="{FF2B5EF4-FFF2-40B4-BE49-F238E27FC236}">
                <a16:creationId xmlns:a16="http://schemas.microsoft.com/office/drawing/2014/main" id="{5EF4CE6A-BCDE-2888-7B7D-4743A498481A}"/>
              </a:ext>
            </a:extLst>
          </p:cNvPr>
          <p:cNvSpPr/>
          <p:nvPr/>
        </p:nvSpPr>
        <p:spPr>
          <a:xfrm>
            <a:off x="319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2" name="矩形 4001">
            <a:extLst>
              <a:ext uri="{FF2B5EF4-FFF2-40B4-BE49-F238E27FC236}">
                <a16:creationId xmlns:a16="http://schemas.microsoft.com/office/drawing/2014/main" id="{EE2BA08A-7085-92B1-624F-642C639F9282}"/>
              </a:ext>
            </a:extLst>
          </p:cNvPr>
          <p:cNvSpPr/>
          <p:nvPr/>
        </p:nvSpPr>
        <p:spPr>
          <a:xfrm>
            <a:off x="337612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3" name="矩形 4002">
            <a:extLst>
              <a:ext uri="{FF2B5EF4-FFF2-40B4-BE49-F238E27FC236}">
                <a16:creationId xmlns:a16="http://schemas.microsoft.com/office/drawing/2014/main" id="{D185D80A-A26E-93BB-C50E-7759A2BEBAA9}"/>
              </a:ext>
            </a:extLst>
          </p:cNvPr>
          <p:cNvSpPr/>
          <p:nvPr/>
        </p:nvSpPr>
        <p:spPr>
          <a:xfrm>
            <a:off x="193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4" name="矩形 4003">
            <a:extLst>
              <a:ext uri="{FF2B5EF4-FFF2-40B4-BE49-F238E27FC236}">
                <a16:creationId xmlns:a16="http://schemas.microsoft.com/office/drawing/2014/main" id="{10F7F899-C5CB-C659-DEBE-E56663123CED}"/>
              </a:ext>
            </a:extLst>
          </p:cNvPr>
          <p:cNvSpPr/>
          <p:nvPr/>
        </p:nvSpPr>
        <p:spPr>
          <a:xfrm>
            <a:off x="211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5" name="矩形 4004">
            <a:extLst>
              <a:ext uri="{FF2B5EF4-FFF2-40B4-BE49-F238E27FC236}">
                <a16:creationId xmlns:a16="http://schemas.microsoft.com/office/drawing/2014/main" id="{E40C87D2-73FA-A0AA-35F9-FCA247C1C519}"/>
              </a:ext>
            </a:extLst>
          </p:cNvPr>
          <p:cNvSpPr/>
          <p:nvPr/>
        </p:nvSpPr>
        <p:spPr>
          <a:xfrm>
            <a:off x="229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6" name="矩形 4005">
            <a:extLst>
              <a:ext uri="{FF2B5EF4-FFF2-40B4-BE49-F238E27FC236}">
                <a16:creationId xmlns:a16="http://schemas.microsoft.com/office/drawing/2014/main" id="{5A8421B0-9844-AC1D-EE92-2F4880197A81}"/>
              </a:ext>
            </a:extLst>
          </p:cNvPr>
          <p:cNvSpPr/>
          <p:nvPr/>
        </p:nvSpPr>
        <p:spPr>
          <a:xfrm>
            <a:off x="247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7" name="矩形 4006">
            <a:extLst>
              <a:ext uri="{FF2B5EF4-FFF2-40B4-BE49-F238E27FC236}">
                <a16:creationId xmlns:a16="http://schemas.microsoft.com/office/drawing/2014/main" id="{BAAD1B8F-8043-0254-AD85-260BC64F6D59}"/>
              </a:ext>
            </a:extLst>
          </p:cNvPr>
          <p:cNvSpPr/>
          <p:nvPr/>
        </p:nvSpPr>
        <p:spPr>
          <a:xfrm>
            <a:off x="265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8" name="矩形 4007">
            <a:extLst>
              <a:ext uri="{FF2B5EF4-FFF2-40B4-BE49-F238E27FC236}">
                <a16:creationId xmlns:a16="http://schemas.microsoft.com/office/drawing/2014/main" id="{5220409F-9478-D56F-9FB9-BC04B39AF433}"/>
              </a:ext>
            </a:extLst>
          </p:cNvPr>
          <p:cNvSpPr/>
          <p:nvPr/>
        </p:nvSpPr>
        <p:spPr>
          <a:xfrm>
            <a:off x="283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9" name="矩形 4008">
            <a:extLst>
              <a:ext uri="{FF2B5EF4-FFF2-40B4-BE49-F238E27FC236}">
                <a16:creationId xmlns:a16="http://schemas.microsoft.com/office/drawing/2014/main" id="{2C9ACFF2-6DA2-2A59-751B-0FCF408C7B81}"/>
              </a:ext>
            </a:extLst>
          </p:cNvPr>
          <p:cNvSpPr/>
          <p:nvPr/>
        </p:nvSpPr>
        <p:spPr>
          <a:xfrm>
            <a:off x="301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0" name="矩形 4009">
            <a:extLst>
              <a:ext uri="{FF2B5EF4-FFF2-40B4-BE49-F238E27FC236}">
                <a16:creationId xmlns:a16="http://schemas.microsoft.com/office/drawing/2014/main" id="{2F248E98-B04A-DD2A-1EFD-07E5BD622328}"/>
              </a:ext>
            </a:extLst>
          </p:cNvPr>
          <p:cNvSpPr/>
          <p:nvPr/>
        </p:nvSpPr>
        <p:spPr>
          <a:xfrm>
            <a:off x="319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1" name="矩形 4010">
            <a:extLst>
              <a:ext uri="{FF2B5EF4-FFF2-40B4-BE49-F238E27FC236}">
                <a16:creationId xmlns:a16="http://schemas.microsoft.com/office/drawing/2014/main" id="{CE020622-8896-7C4E-2422-90670038197B}"/>
              </a:ext>
            </a:extLst>
          </p:cNvPr>
          <p:cNvSpPr/>
          <p:nvPr/>
        </p:nvSpPr>
        <p:spPr>
          <a:xfrm>
            <a:off x="337612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2" name="矩形 4011">
            <a:extLst>
              <a:ext uri="{FF2B5EF4-FFF2-40B4-BE49-F238E27FC236}">
                <a16:creationId xmlns:a16="http://schemas.microsoft.com/office/drawing/2014/main" id="{519DB5EE-46E3-8CF9-41FB-EAF335C90DD9}"/>
              </a:ext>
            </a:extLst>
          </p:cNvPr>
          <p:cNvSpPr/>
          <p:nvPr/>
        </p:nvSpPr>
        <p:spPr>
          <a:xfrm>
            <a:off x="376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3" name="矩形 4012">
            <a:extLst>
              <a:ext uri="{FF2B5EF4-FFF2-40B4-BE49-F238E27FC236}">
                <a16:creationId xmlns:a16="http://schemas.microsoft.com/office/drawing/2014/main" id="{8FDEBF84-2235-3BFC-3C1B-A9E47D4FE23D}"/>
              </a:ext>
            </a:extLst>
          </p:cNvPr>
          <p:cNvSpPr/>
          <p:nvPr/>
        </p:nvSpPr>
        <p:spPr>
          <a:xfrm>
            <a:off x="394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4" name="矩形 4013">
            <a:extLst>
              <a:ext uri="{FF2B5EF4-FFF2-40B4-BE49-F238E27FC236}">
                <a16:creationId xmlns:a16="http://schemas.microsoft.com/office/drawing/2014/main" id="{B0C5A9B0-7F9A-2225-1B47-2232D491BB12}"/>
              </a:ext>
            </a:extLst>
          </p:cNvPr>
          <p:cNvSpPr/>
          <p:nvPr/>
        </p:nvSpPr>
        <p:spPr>
          <a:xfrm>
            <a:off x="412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5" name="矩形 4014">
            <a:extLst>
              <a:ext uri="{FF2B5EF4-FFF2-40B4-BE49-F238E27FC236}">
                <a16:creationId xmlns:a16="http://schemas.microsoft.com/office/drawing/2014/main" id="{980EB517-E724-2E56-C746-D938BCF1E84F}"/>
              </a:ext>
            </a:extLst>
          </p:cNvPr>
          <p:cNvSpPr/>
          <p:nvPr/>
        </p:nvSpPr>
        <p:spPr>
          <a:xfrm>
            <a:off x="430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6" name="矩形 4015">
            <a:extLst>
              <a:ext uri="{FF2B5EF4-FFF2-40B4-BE49-F238E27FC236}">
                <a16:creationId xmlns:a16="http://schemas.microsoft.com/office/drawing/2014/main" id="{1E796A43-471A-69D2-F1EA-B59C5CD79DD2}"/>
              </a:ext>
            </a:extLst>
          </p:cNvPr>
          <p:cNvSpPr/>
          <p:nvPr/>
        </p:nvSpPr>
        <p:spPr>
          <a:xfrm>
            <a:off x="448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7" name="矩形 4016">
            <a:extLst>
              <a:ext uri="{FF2B5EF4-FFF2-40B4-BE49-F238E27FC236}">
                <a16:creationId xmlns:a16="http://schemas.microsoft.com/office/drawing/2014/main" id="{80352AEF-8BED-BE78-81F8-DBC62CAED55E}"/>
              </a:ext>
            </a:extLst>
          </p:cNvPr>
          <p:cNvSpPr/>
          <p:nvPr/>
        </p:nvSpPr>
        <p:spPr>
          <a:xfrm>
            <a:off x="466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8" name="矩形 4017">
            <a:extLst>
              <a:ext uri="{FF2B5EF4-FFF2-40B4-BE49-F238E27FC236}">
                <a16:creationId xmlns:a16="http://schemas.microsoft.com/office/drawing/2014/main" id="{3DE73200-7089-17D7-C820-082D9484501F}"/>
              </a:ext>
            </a:extLst>
          </p:cNvPr>
          <p:cNvSpPr/>
          <p:nvPr/>
        </p:nvSpPr>
        <p:spPr>
          <a:xfrm>
            <a:off x="484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9" name="矩形 4018">
            <a:extLst>
              <a:ext uri="{FF2B5EF4-FFF2-40B4-BE49-F238E27FC236}">
                <a16:creationId xmlns:a16="http://schemas.microsoft.com/office/drawing/2014/main" id="{05E51FC2-45D3-2E2F-A18D-C52C36EB35F4}"/>
              </a:ext>
            </a:extLst>
          </p:cNvPr>
          <p:cNvSpPr/>
          <p:nvPr/>
        </p:nvSpPr>
        <p:spPr>
          <a:xfrm>
            <a:off x="502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0" name="矩形 4019">
            <a:extLst>
              <a:ext uri="{FF2B5EF4-FFF2-40B4-BE49-F238E27FC236}">
                <a16:creationId xmlns:a16="http://schemas.microsoft.com/office/drawing/2014/main" id="{A26413AE-575D-7674-3066-CF665A23ACFC}"/>
              </a:ext>
            </a:extLst>
          </p:cNvPr>
          <p:cNvSpPr/>
          <p:nvPr/>
        </p:nvSpPr>
        <p:spPr>
          <a:xfrm>
            <a:off x="5207166"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1" name="矩形 4020">
            <a:extLst>
              <a:ext uri="{FF2B5EF4-FFF2-40B4-BE49-F238E27FC236}">
                <a16:creationId xmlns:a16="http://schemas.microsoft.com/office/drawing/2014/main" id="{C9AF54D3-FB2B-6D30-2D88-C2CEE5382A3C}"/>
              </a:ext>
            </a:extLst>
          </p:cNvPr>
          <p:cNvSpPr/>
          <p:nvPr/>
        </p:nvSpPr>
        <p:spPr>
          <a:xfrm>
            <a:off x="376716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2" name="矩形 4021">
            <a:extLst>
              <a:ext uri="{FF2B5EF4-FFF2-40B4-BE49-F238E27FC236}">
                <a16:creationId xmlns:a16="http://schemas.microsoft.com/office/drawing/2014/main" id="{CBCFCA0B-E767-B8E5-175C-ACB20AF5B35C}"/>
              </a:ext>
            </a:extLst>
          </p:cNvPr>
          <p:cNvSpPr/>
          <p:nvPr/>
        </p:nvSpPr>
        <p:spPr>
          <a:xfrm>
            <a:off x="3947166"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3" name="矩形 4022">
            <a:extLst>
              <a:ext uri="{FF2B5EF4-FFF2-40B4-BE49-F238E27FC236}">
                <a16:creationId xmlns:a16="http://schemas.microsoft.com/office/drawing/2014/main" id="{A6B0C0DB-7B75-D1D0-EFA2-197D1FED0144}"/>
              </a:ext>
            </a:extLst>
          </p:cNvPr>
          <p:cNvSpPr/>
          <p:nvPr/>
        </p:nvSpPr>
        <p:spPr>
          <a:xfrm>
            <a:off x="412716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4" name="矩形 4023">
            <a:extLst>
              <a:ext uri="{FF2B5EF4-FFF2-40B4-BE49-F238E27FC236}">
                <a16:creationId xmlns:a16="http://schemas.microsoft.com/office/drawing/2014/main" id="{2A97E769-F830-839D-48A3-DC2CFF68151A}"/>
              </a:ext>
            </a:extLst>
          </p:cNvPr>
          <p:cNvSpPr/>
          <p:nvPr/>
        </p:nvSpPr>
        <p:spPr>
          <a:xfrm>
            <a:off x="430716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5" name="矩形 4024">
            <a:extLst>
              <a:ext uri="{FF2B5EF4-FFF2-40B4-BE49-F238E27FC236}">
                <a16:creationId xmlns:a16="http://schemas.microsoft.com/office/drawing/2014/main" id="{6BA3D91D-FEDE-4A11-24BC-572BB935596C}"/>
              </a:ext>
            </a:extLst>
          </p:cNvPr>
          <p:cNvSpPr/>
          <p:nvPr/>
        </p:nvSpPr>
        <p:spPr>
          <a:xfrm>
            <a:off x="448716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6" name="矩形 4025">
            <a:extLst>
              <a:ext uri="{FF2B5EF4-FFF2-40B4-BE49-F238E27FC236}">
                <a16:creationId xmlns:a16="http://schemas.microsoft.com/office/drawing/2014/main" id="{E7710662-203F-2892-AC22-E2933494A76F}"/>
              </a:ext>
            </a:extLst>
          </p:cNvPr>
          <p:cNvSpPr/>
          <p:nvPr/>
        </p:nvSpPr>
        <p:spPr>
          <a:xfrm>
            <a:off x="466716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7" name="矩形 4026">
            <a:extLst>
              <a:ext uri="{FF2B5EF4-FFF2-40B4-BE49-F238E27FC236}">
                <a16:creationId xmlns:a16="http://schemas.microsoft.com/office/drawing/2014/main" id="{837D6E78-5443-F799-A06B-F63DBD3A8EFC}"/>
              </a:ext>
            </a:extLst>
          </p:cNvPr>
          <p:cNvSpPr/>
          <p:nvPr/>
        </p:nvSpPr>
        <p:spPr>
          <a:xfrm>
            <a:off x="484716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8" name="矩形 4027">
            <a:extLst>
              <a:ext uri="{FF2B5EF4-FFF2-40B4-BE49-F238E27FC236}">
                <a16:creationId xmlns:a16="http://schemas.microsoft.com/office/drawing/2014/main" id="{A6E81A06-4B3C-D1DE-9CE7-01BD1E999D79}"/>
              </a:ext>
            </a:extLst>
          </p:cNvPr>
          <p:cNvSpPr/>
          <p:nvPr/>
        </p:nvSpPr>
        <p:spPr>
          <a:xfrm>
            <a:off x="5027166"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9" name="矩形 4028">
            <a:extLst>
              <a:ext uri="{FF2B5EF4-FFF2-40B4-BE49-F238E27FC236}">
                <a16:creationId xmlns:a16="http://schemas.microsoft.com/office/drawing/2014/main" id="{0CF15696-C59E-C2AB-FDDA-D43F24285AB6}"/>
              </a:ext>
            </a:extLst>
          </p:cNvPr>
          <p:cNvSpPr/>
          <p:nvPr/>
        </p:nvSpPr>
        <p:spPr>
          <a:xfrm>
            <a:off x="5207166"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0" name="矩形 4029">
            <a:extLst>
              <a:ext uri="{FF2B5EF4-FFF2-40B4-BE49-F238E27FC236}">
                <a16:creationId xmlns:a16="http://schemas.microsoft.com/office/drawing/2014/main" id="{E100DA04-0B4C-B2C4-2160-FF5DAC18A9F5}"/>
              </a:ext>
            </a:extLst>
          </p:cNvPr>
          <p:cNvSpPr/>
          <p:nvPr/>
        </p:nvSpPr>
        <p:spPr>
          <a:xfrm>
            <a:off x="376716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1" name="矩形 4030">
            <a:extLst>
              <a:ext uri="{FF2B5EF4-FFF2-40B4-BE49-F238E27FC236}">
                <a16:creationId xmlns:a16="http://schemas.microsoft.com/office/drawing/2014/main" id="{6F47F0F1-92EC-F0E7-AE03-16562C46A78D}"/>
              </a:ext>
            </a:extLst>
          </p:cNvPr>
          <p:cNvSpPr/>
          <p:nvPr/>
        </p:nvSpPr>
        <p:spPr>
          <a:xfrm>
            <a:off x="394716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2" name="矩形 4031">
            <a:extLst>
              <a:ext uri="{FF2B5EF4-FFF2-40B4-BE49-F238E27FC236}">
                <a16:creationId xmlns:a16="http://schemas.microsoft.com/office/drawing/2014/main" id="{B9EDFB71-479B-01F7-A81D-2DCE301CF007}"/>
              </a:ext>
            </a:extLst>
          </p:cNvPr>
          <p:cNvSpPr/>
          <p:nvPr/>
        </p:nvSpPr>
        <p:spPr>
          <a:xfrm>
            <a:off x="4127166"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3" name="矩形 4032">
            <a:extLst>
              <a:ext uri="{FF2B5EF4-FFF2-40B4-BE49-F238E27FC236}">
                <a16:creationId xmlns:a16="http://schemas.microsoft.com/office/drawing/2014/main" id="{3D518573-9A3D-5A9E-D219-2FB357201DCA}"/>
              </a:ext>
            </a:extLst>
          </p:cNvPr>
          <p:cNvSpPr/>
          <p:nvPr/>
        </p:nvSpPr>
        <p:spPr>
          <a:xfrm>
            <a:off x="430716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4" name="矩形 4033">
            <a:extLst>
              <a:ext uri="{FF2B5EF4-FFF2-40B4-BE49-F238E27FC236}">
                <a16:creationId xmlns:a16="http://schemas.microsoft.com/office/drawing/2014/main" id="{B878963D-45C6-115D-D37D-61B337989182}"/>
              </a:ext>
            </a:extLst>
          </p:cNvPr>
          <p:cNvSpPr/>
          <p:nvPr/>
        </p:nvSpPr>
        <p:spPr>
          <a:xfrm>
            <a:off x="448716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5" name="矩形 4034">
            <a:extLst>
              <a:ext uri="{FF2B5EF4-FFF2-40B4-BE49-F238E27FC236}">
                <a16:creationId xmlns:a16="http://schemas.microsoft.com/office/drawing/2014/main" id="{1988A716-3986-DA05-3194-1B66869DEAEA}"/>
              </a:ext>
            </a:extLst>
          </p:cNvPr>
          <p:cNvSpPr/>
          <p:nvPr/>
        </p:nvSpPr>
        <p:spPr>
          <a:xfrm>
            <a:off x="466716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6" name="矩形 4035">
            <a:extLst>
              <a:ext uri="{FF2B5EF4-FFF2-40B4-BE49-F238E27FC236}">
                <a16:creationId xmlns:a16="http://schemas.microsoft.com/office/drawing/2014/main" id="{5F54B93D-114D-7067-A47A-DE10155B3EFE}"/>
              </a:ext>
            </a:extLst>
          </p:cNvPr>
          <p:cNvSpPr/>
          <p:nvPr/>
        </p:nvSpPr>
        <p:spPr>
          <a:xfrm>
            <a:off x="4847166"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7" name="矩形 4036">
            <a:extLst>
              <a:ext uri="{FF2B5EF4-FFF2-40B4-BE49-F238E27FC236}">
                <a16:creationId xmlns:a16="http://schemas.microsoft.com/office/drawing/2014/main" id="{5989DBF4-E7C1-0313-7FED-41E6B21CAB9A}"/>
              </a:ext>
            </a:extLst>
          </p:cNvPr>
          <p:cNvSpPr/>
          <p:nvPr/>
        </p:nvSpPr>
        <p:spPr>
          <a:xfrm>
            <a:off x="502716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8" name="矩形 4037">
            <a:extLst>
              <a:ext uri="{FF2B5EF4-FFF2-40B4-BE49-F238E27FC236}">
                <a16:creationId xmlns:a16="http://schemas.microsoft.com/office/drawing/2014/main" id="{BB65D828-B706-9554-6C2A-78F1DB49E1A4}"/>
              </a:ext>
            </a:extLst>
          </p:cNvPr>
          <p:cNvSpPr/>
          <p:nvPr/>
        </p:nvSpPr>
        <p:spPr>
          <a:xfrm>
            <a:off x="5207166"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9" name="矩形 4038">
            <a:extLst>
              <a:ext uri="{FF2B5EF4-FFF2-40B4-BE49-F238E27FC236}">
                <a16:creationId xmlns:a16="http://schemas.microsoft.com/office/drawing/2014/main" id="{0D37475E-E368-3610-4D31-65906E185A9A}"/>
              </a:ext>
            </a:extLst>
          </p:cNvPr>
          <p:cNvSpPr/>
          <p:nvPr/>
        </p:nvSpPr>
        <p:spPr>
          <a:xfrm>
            <a:off x="376716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0" name="矩形 4039">
            <a:extLst>
              <a:ext uri="{FF2B5EF4-FFF2-40B4-BE49-F238E27FC236}">
                <a16:creationId xmlns:a16="http://schemas.microsoft.com/office/drawing/2014/main" id="{0CC27439-5627-DA81-553B-4CF404B59EC7}"/>
              </a:ext>
            </a:extLst>
          </p:cNvPr>
          <p:cNvSpPr/>
          <p:nvPr/>
        </p:nvSpPr>
        <p:spPr>
          <a:xfrm>
            <a:off x="394716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1" name="矩形 4040">
            <a:extLst>
              <a:ext uri="{FF2B5EF4-FFF2-40B4-BE49-F238E27FC236}">
                <a16:creationId xmlns:a16="http://schemas.microsoft.com/office/drawing/2014/main" id="{B8B7EBDA-A47D-A69A-AE83-3C4EED8CE303}"/>
              </a:ext>
            </a:extLst>
          </p:cNvPr>
          <p:cNvSpPr/>
          <p:nvPr/>
        </p:nvSpPr>
        <p:spPr>
          <a:xfrm>
            <a:off x="412716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2" name="矩形 4041">
            <a:extLst>
              <a:ext uri="{FF2B5EF4-FFF2-40B4-BE49-F238E27FC236}">
                <a16:creationId xmlns:a16="http://schemas.microsoft.com/office/drawing/2014/main" id="{9BBFAEED-9B95-E4F6-AD7F-5DF686776B1B}"/>
              </a:ext>
            </a:extLst>
          </p:cNvPr>
          <p:cNvSpPr/>
          <p:nvPr/>
        </p:nvSpPr>
        <p:spPr>
          <a:xfrm>
            <a:off x="4307166"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3" name="矩形 4042">
            <a:extLst>
              <a:ext uri="{FF2B5EF4-FFF2-40B4-BE49-F238E27FC236}">
                <a16:creationId xmlns:a16="http://schemas.microsoft.com/office/drawing/2014/main" id="{078E9A17-7F1D-D325-C979-B2FEC150C923}"/>
              </a:ext>
            </a:extLst>
          </p:cNvPr>
          <p:cNvSpPr/>
          <p:nvPr/>
        </p:nvSpPr>
        <p:spPr>
          <a:xfrm>
            <a:off x="448716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4" name="矩形 4043">
            <a:extLst>
              <a:ext uri="{FF2B5EF4-FFF2-40B4-BE49-F238E27FC236}">
                <a16:creationId xmlns:a16="http://schemas.microsoft.com/office/drawing/2014/main" id="{AB49CAF4-F32F-3193-ECCD-744680690703}"/>
              </a:ext>
            </a:extLst>
          </p:cNvPr>
          <p:cNvSpPr/>
          <p:nvPr/>
        </p:nvSpPr>
        <p:spPr>
          <a:xfrm>
            <a:off x="4667166"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5" name="矩形 4044">
            <a:extLst>
              <a:ext uri="{FF2B5EF4-FFF2-40B4-BE49-F238E27FC236}">
                <a16:creationId xmlns:a16="http://schemas.microsoft.com/office/drawing/2014/main" id="{5DFA0562-1821-E955-0F92-1180E9A55C77}"/>
              </a:ext>
            </a:extLst>
          </p:cNvPr>
          <p:cNvSpPr/>
          <p:nvPr/>
        </p:nvSpPr>
        <p:spPr>
          <a:xfrm>
            <a:off x="484716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6" name="矩形 4045">
            <a:extLst>
              <a:ext uri="{FF2B5EF4-FFF2-40B4-BE49-F238E27FC236}">
                <a16:creationId xmlns:a16="http://schemas.microsoft.com/office/drawing/2014/main" id="{D97DF7B3-C36A-19F1-D152-9B5AD95B4430}"/>
              </a:ext>
            </a:extLst>
          </p:cNvPr>
          <p:cNvSpPr/>
          <p:nvPr/>
        </p:nvSpPr>
        <p:spPr>
          <a:xfrm>
            <a:off x="502716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7" name="矩形 4046">
            <a:extLst>
              <a:ext uri="{FF2B5EF4-FFF2-40B4-BE49-F238E27FC236}">
                <a16:creationId xmlns:a16="http://schemas.microsoft.com/office/drawing/2014/main" id="{9A762EBB-8659-DEB3-E9BD-0C1C9DF83841}"/>
              </a:ext>
            </a:extLst>
          </p:cNvPr>
          <p:cNvSpPr/>
          <p:nvPr/>
        </p:nvSpPr>
        <p:spPr>
          <a:xfrm>
            <a:off x="5207166"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8" name="矩形 4047">
            <a:extLst>
              <a:ext uri="{FF2B5EF4-FFF2-40B4-BE49-F238E27FC236}">
                <a16:creationId xmlns:a16="http://schemas.microsoft.com/office/drawing/2014/main" id="{1BD11756-23A9-8D29-598D-9DCAE54A4802}"/>
              </a:ext>
            </a:extLst>
          </p:cNvPr>
          <p:cNvSpPr/>
          <p:nvPr/>
        </p:nvSpPr>
        <p:spPr>
          <a:xfrm>
            <a:off x="376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9" name="矩形 4048">
            <a:extLst>
              <a:ext uri="{FF2B5EF4-FFF2-40B4-BE49-F238E27FC236}">
                <a16:creationId xmlns:a16="http://schemas.microsoft.com/office/drawing/2014/main" id="{026EA7A6-16DB-F69E-8481-A4949B027DF9}"/>
              </a:ext>
            </a:extLst>
          </p:cNvPr>
          <p:cNvSpPr/>
          <p:nvPr/>
        </p:nvSpPr>
        <p:spPr>
          <a:xfrm>
            <a:off x="394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0" name="矩形 4049">
            <a:extLst>
              <a:ext uri="{FF2B5EF4-FFF2-40B4-BE49-F238E27FC236}">
                <a16:creationId xmlns:a16="http://schemas.microsoft.com/office/drawing/2014/main" id="{4920BE67-5B27-CEAB-73EE-8E34806BE17D}"/>
              </a:ext>
            </a:extLst>
          </p:cNvPr>
          <p:cNvSpPr/>
          <p:nvPr/>
        </p:nvSpPr>
        <p:spPr>
          <a:xfrm>
            <a:off x="412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1" name="矩形 4050">
            <a:extLst>
              <a:ext uri="{FF2B5EF4-FFF2-40B4-BE49-F238E27FC236}">
                <a16:creationId xmlns:a16="http://schemas.microsoft.com/office/drawing/2014/main" id="{C4FBC8FA-8FCD-3A80-3260-4B219DD71C9A}"/>
              </a:ext>
            </a:extLst>
          </p:cNvPr>
          <p:cNvSpPr/>
          <p:nvPr/>
        </p:nvSpPr>
        <p:spPr>
          <a:xfrm>
            <a:off x="430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2" name="矩形 4051">
            <a:extLst>
              <a:ext uri="{FF2B5EF4-FFF2-40B4-BE49-F238E27FC236}">
                <a16:creationId xmlns:a16="http://schemas.microsoft.com/office/drawing/2014/main" id="{1056F7EB-252E-894B-09CE-DE16D67E37A2}"/>
              </a:ext>
            </a:extLst>
          </p:cNvPr>
          <p:cNvSpPr/>
          <p:nvPr/>
        </p:nvSpPr>
        <p:spPr>
          <a:xfrm>
            <a:off x="4487166" y="2389375"/>
            <a:ext cx="180000" cy="180000"/>
          </a:xfrm>
          <a:prstGeom prst="rect">
            <a:avLst/>
          </a:prstGeom>
          <a:solidFill>
            <a:srgbClr val="5B9BD5">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3" name="矩形 4052">
            <a:extLst>
              <a:ext uri="{FF2B5EF4-FFF2-40B4-BE49-F238E27FC236}">
                <a16:creationId xmlns:a16="http://schemas.microsoft.com/office/drawing/2014/main" id="{6ABD429A-3779-E11C-F348-B55E3A631B3C}"/>
              </a:ext>
            </a:extLst>
          </p:cNvPr>
          <p:cNvSpPr/>
          <p:nvPr/>
        </p:nvSpPr>
        <p:spPr>
          <a:xfrm>
            <a:off x="466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4" name="矩形 4053">
            <a:extLst>
              <a:ext uri="{FF2B5EF4-FFF2-40B4-BE49-F238E27FC236}">
                <a16:creationId xmlns:a16="http://schemas.microsoft.com/office/drawing/2014/main" id="{17DB407D-E20E-554C-BDB0-AC00D77CE9BE}"/>
              </a:ext>
            </a:extLst>
          </p:cNvPr>
          <p:cNvSpPr/>
          <p:nvPr/>
        </p:nvSpPr>
        <p:spPr>
          <a:xfrm>
            <a:off x="484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5" name="矩形 4054">
            <a:extLst>
              <a:ext uri="{FF2B5EF4-FFF2-40B4-BE49-F238E27FC236}">
                <a16:creationId xmlns:a16="http://schemas.microsoft.com/office/drawing/2014/main" id="{253173B8-E03D-C11E-CC37-0D455D90D01E}"/>
              </a:ext>
            </a:extLst>
          </p:cNvPr>
          <p:cNvSpPr/>
          <p:nvPr/>
        </p:nvSpPr>
        <p:spPr>
          <a:xfrm>
            <a:off x="502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6" name="矩形 4055">
            <a:extLst>
              <a:ext uri="{FF2B5EF4-FFF2-40B4-BE49-F238E27FC236}">
                <a16:creationId xmlns:a16="http://schemas.microsoft.com/office/drawing/2014/main" id="{A208814D-211E-9082-84F1-AE95BDB471BC}"/>
              </a:ext>
            </a:extLst>
          </p:cNvPr>
          <p:cNvSpPr/>
          <p:nvPr/>
        </p:nvSpPr>
        <p:spPr>
          <a:xfrm>
            <a:off x="5207166"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7" name="矩形 4056">
            <a:extLst>
              <a:ext uri="{FF2B5EF4-FFF2-40B4-BE49-F238E27FC236}">
                <a16:creationId xmlns:a16="http://schemas.microsoft.com/office/drawing/2014/main" id="{D0B06E7D-7D36-91EB-321A-E908DFE107FB}"/>
              </a:ext>
            </a:extLst>
          </p:cNvPr>
          <p:cNvSpPr/>
          <p:nvPr/>
        </p:nvSpPr>
        <p:spPr>
          <a:xfrm>
            <a:off x="376716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8" name="矩形 4057">
            <a:extLst>
              <a:ext uri="{FF2B5EF4-FFF2-40B4-BE49-F238E27FC236}">
                <a16:creationId xmlns:a16="http://schemas.microsoft.com/office/drawing/2014/main" id="{7EC3C30B-A650-FA71-C47B-3C54AAF301B3}"/>
              </a:ext>
            </a:extLst>
          </p:cNvPr>
          <p:cNvSpPr/>
          <p:nvPr/>
        </p:nvSpPr>
        <p:spPr>
          <a:xfrm>
            <a:off x="394716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9" name="矩形 4058">
            <a:extLst>
              <a:ext uri="{FF2B5EF4-FFF2-40B4-BE49-F238E27FC236}">
                <a16:creationId xmlns:a16="http://schemas.microsoft.com/office/drawing/2014/main" id="{685211B9-C4DE-113B-442E-57AEA4134C3F}"/>
              </a:ext>
            </a:extLst>
          </p:cNvPr>
          <p:cNvSpPr/>
          <p:nvPr/>
        </p:nvSpPr>
        <p:spPr>
          <a:xfrm>
            <a:off x="412716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0" name="矩形 4059">
            <a:extLst>
              <a:ext uri="{FF2B5EF4-FFF2-40B4-BE49-F238E27FC236}">
                <a16:creationId xmlns:a16="http://schemas.microsoft.com/office/drawing/2014/main" id="{6B74862C-5F68-6A96-5198-A6AC552B8DFA}"/>
              </a:ext>
            </a:extLst>
          </p:cNvPr>
          <p:cNvSpPr/>
          <p:nvPr/>
        </p:nvSpPr>
        <p:spPr>
          <a:xfrm>
            <a:off x="4307166"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1" name="矩形 4060">
            <a:extLst>
              <a:ext uri="{FF2B5EF4-FFF2-40B4-BE49-F238E27FC236}">
                <a16:creationId xmlns:a16="http://schemas.microsoft.com/office/drawing/2014/main" id="{5E667106-B07A-9607-B604-DA1B3909C050}"/>
              </a:ext>
            </a:extLst>
          </p:cNvPr>
          <p:cNvSpPr/>
          <p:nvPr/>
        </p:nvSpPr>
        <p:spPr>
          <a:xfrm>
            <a:off x="448716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2" name="矩形 4061">
            <a:extLst>
              <a:ext uri="{FF2B5EF4-FFF2-40B4-BE49-F238E27FC236}">
                <a16:creationId xmlns:a16="http://schemas.microsoft.com/office/drawing/2014/main" id="{D2C4F897-72E7-FB51-E425-9ED313AB4745}"/>
              </a:ext>
            </a:extLst>
          </p:cNvPr>
          <p:cNvSpPr/>
          <p:nvPr/>
        </p:nvSpPr>
        <p:spPr>
          <a:xfrm>
            <a:off x="4667166"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3" name="矩形 4062">
            <a:extLst>
              <a:ext uri="{FF2B5EF4-FFF2-40B4-BE49-F238E27FC236}">
                <a16:creationId xmlns:a16="http://schemas.microsoft.com/office/drawing/2014/main" id="{61447056-16F2-18DF-2DB8-CAC575D895C9}"/>
              </a:ext>
            </a:extLst>
          </p:cNvPr>
          <p:cNvSpPr/>
          <p:nvPr/>
        </p:nvSpPr>
        <p:spPr>
          <a:xfrm>
            <a:off x="484716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4" name="矩形 4063">
            <a:extLst>
              <a:ext uri="{FF2B5EF4-FFF2-40B4-BE49-F238E27FC236}">
                <a16:creationId xmlns:a16="http://schemas.microsoft.com/office/drawing/2014/main" id="{13D4A408-87AD-6B52-9794-67F762B0076B}"/>
              </a:ext>
            </a:extLst>
          </p:cNvPr>
          <p:cNvSpPr/>
          <p:nvPr/>
        </p:nvSpPr>
        <p:spPr>
          <a:xfrm>
            <a:off x="502716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5" name="矩形 4064">
            <a:extLst>
              <a:ext uri="{FF2B5EF4-FFF2-40B4-BE49-F238E27FC236}">
                <a16:creationId xmlns:a16="http://schemas.microsoft.com/office/drawing/2014/main" id="{4B6B9FC5-4169-7759-1C2A-B343E3F7ADE9}"/>
              </a:ext>
            </a:extLst>
          </p:cNvPr>
          <p:cNvSpPr/>
          <p:nvPr/>
        </p:nvSpPr>
        <p:spPr>
          <a:xfrm>
            <a:off x="5207166"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6" name="矩形 4065">
            <a:extLst>
              <a:ext uri="{FF2B5EF4-FFF2-40B4-BE49-F238E27FC236}">
                <a16:creationId xmlns:a16="http://schemas.microsoft.com/office/drawing/2014/main" id="{AEECE786-5D09-04ED-3812-94324A3ADAFB}"/>
              </a:ext>
            </a:extLst>
          </p:cNvPr>
          <p:cNvSpPr/>
          <p:nvPr/>
        </p:nvSpPr>
        <p:spPr>
          <a:xfrm>
            <a:off x="376716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7" name="矩形 4066">
            <a:extLst>
              <a:ext uri="{FF2B5EF4-FFF2-40B4-BE49-F238E27FC236}">
                <a16:creationId xmlns:a16="http://schemas.microsoft.com/office/drawing/2014/main" id="{7A9ED618-C1DE-95E9-3CB8-57EE2CD583BA}"/>
              </a:ext>
            </a:extLst>
          </p:cNvPr>
          <p:cNvSpPr/>
          <p:nvPr/>
        </p:nvSpPr>
        <p:spPr>
          <a:xfrm>
            <a:off x="394716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8" name="矩形 4067">
            <a:extLst>
              <a:ext uri="{FF2B5EF4-FFF2-40B4-BE49-F238E27FC236}">
                <a16:creationId xmlns:a16="http://schemas.microsoft.com/office/drawing/2014/main" id="{6027C1CA-4112-09A2-DFDA-3D44FB775580}"/>
              </a:ext>
            </a:extLst>
          </p:cNvPr>
          <p:cNvSpPr/>
          <p:nvPr/>
        </p:nvSpPr>
        <p:spPr>
          <a:xfrm>
            <a:off x="4127166"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9" name="矩形 4068">
            <a:extLst>
              <a:ext uri="{FF2B5EF4-FFF2-40B4-BE49-F238E27FC236}">
                <a16:creationId xmlns:a16="http://schemas.microsoft.com/office/drawing/2014/main" id="{F3CFB77B-D3C0-F463-820B-9FD955FABA70}"/>
              </a:ext>
            </a:extLst>
          </p:cNvPr>
          <p:cNvSpPr/>
          <p:nvPr/>
        </p:nvSpPr>
        <p:spPr>
          <a:xfrm>
            <a:off x="430716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0" name="矩形 4069">
            <a:extLst>
              <a:ext uri="{FF2B5EF4-FFF2-40B4-BE49-F238E27FC236}">
                <a16:creationId xmlns:a16="http://schemas.microsoft.com/office/drawing/2014/main" id="{3912B010-822F-7ECD-0A78-8C0AE05D985C}"/>
              </a:ext>
            </a:extLst>
          </p:cNvPr>
          <p:cNvSpPr/>
          <p:nvPr/>
        </p:nvSpPr>
        <p:spPr>
          <a:xfrm>
            <a:off x="448716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1" name="矩形 4070">
            <a:extLst>
              <a:ext uri="{FF2B5EF4-FFF2-40B4-BE49-F238E27FC236}">
                <a16:creationId xmlns:a16="http://schemas.microsoft.com/office/drawing/2014/main" id="{FA70C9DB-EC35-B4CD-700D-6AE9395C8F86}"/>
              </a:ext>
            </a:extLst>
          </p:cNvPr>
          <p:cNvSpPr/>
          <p:nvPr/>
        </p:nvSpPr>
        <p:spPr>
          <a:xfrm>
            <a:off x="466716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2" name="矩形 4071">
            <a:extLst>
              <a:ext uri="{FF2B5EF4-FFF2-40B4-BE49-F238E27FC236}">
                <a16:creationId xmlns:a16="http://schemas.microsoft.com/office/drawing/2014/main" id="{87F09F1B-F157-9E28-73FC-89C8EBB6681D}"/>
              </a:ext>
            </a:extLst>
          </p:cNvPr>
          <p:cNvSpPr/>
          <p:nvPr/>
        </p:nvSpPr>
        <p:spPr>
          <a:xfrm>
            <a:off x="4847166"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3" name="矩形 4072">
            <a:extLst>
              <a:ext uri="{FF2B5EF4-FFF2-40B4-BE49-F238E27FC236}">
                <a16:creationId xmlns:a16="http://schemas.microsoft.com/office/drawing/2014/main" id="{1BC57D1C-C073-59A2-5F83-D2428403BFE7}"/>
              </a:ext>
            </a:extLst>
          </p:cNvPr>
          <p:cNvSpPr/>
          <p:nvPr/>
        </p:nvSpPr>
        <p:spPr>
          <a:xfrm>
            <a:off x="502716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4" name="矩形 4073">
            <a:extLst>
              <a:ext uri="{FF2B5EF4-FFF2-40B4-BE49-F238E27FC236}">
                <a16:creationId xmlns:a16="http://schemas.microsoft.com/office/drawing/2014/main" id="{CD37E17D-40BE-830F-0EB8-1D89A1B6BBC3}"/>
              </a:ext>
            </a:extLst>
          </p:cNvPr>
          <p:cNvSpPr/>
          <p:nvPr/>
        </p:nvSpPr>
        <p:spPr>
          <a:xfrm>
            <a:off x="5207166"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5" name="矩形 4074">
            <a:extLst>
              <a:ext uri="{FF2B5EF4-FFF2-40B4-BE49-F238E27FC236}">
                <a16:creationId xmlns:a16="http://schemas.microsoft.com/office/drawing/2014/main" id="{D36259BE-183A-8E1B-74C6-896E061B224A}"/>
              </a:ext>
            </a:extLst>
          </p:cNvPr>
          <p:cNvSpPr/>
          <p:nvPr/>
        </p:nvSpPr>
        <p:spPr>
          <a:xfrm>
            <a:off x="376716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6" name="矩形 4075">
            <a:extLst>
              <a:ext uri="{FF2B5EF4-FFF2-40B4-BE49-F238E27FC236}">
                <a16:creationId xmlns:a16="http://schemas.microsoft.com/office/drawing/2014/main" id="{DE6C6A73-FE0A-4A35-218E-D28F6BBE9E3E}"/>
              </a:ext>
            </a:extLst>
          </p:cNvPr>
          <p:cNvSpPr/>
          <p:nvPr/>
        </p:nvSpPr>
        <p:spPr>
          <a:xfrm>
            <a:off x="3947166"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7" name="矩形 4076">
            <a:extLst>
              <a:ext uri="{FF2B5EF4-FFF2-40B4-BE49-F238E27FC236}">
                <a16:creationId xmlns:a16="http://schemas.microsoft.com/office/drawing/2014/main" id="{3976BF21-176D-CA19-209A-E9E845047C30}"/>
              </a:ext>
            </a:extLst>
          </p:cNvPr>
          <p:cNvSpPr/>
          <p:nvPr/>
        </p:nvSpPr>
        <p:spPr>
          <a:xfrm>
            <a:off x="412716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8" name="矩形 4077">
            <a:extLst>
              <a:ext uri="{FF2B5EF4-FFF2-40B4-BE49-F238E27FC236}">
                <a16:creationId xmlns:a16="http://schemas.microsoft.com/office/drawing/2014/main" id="{497BADCD-B041-090D-E276-46106302E4BB}"/>
              </a:ext>
            </a:extLst>
          </p:cNvPr>
          <p:cNvSpPr/>
          <p:nvPr/>
        </p:nvSpPr>
        <p:spPr>
          <a:xfrm>
            <a:off x="430716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9" name="矩形 4078">
            <a:extLst>
              <a:ext uri="{FF2B5EF4-FFF2-40B4-BE49-F238E27FC236}">
                <a16:creationId xmlns:a16="http://schemas.microsoft.com/office/drawing/2014/main" id="{8E91F0A5-4C95-D4AE-94F7-0B0A2E750518}"/>
              </a:ext>
            </a:extLst>
          </p:cNvPr>
          <p:cNvSpPr/>
          <p:nvPr/>
        </p:nvSpPr>
        <p:spPr>
          <a:xfrm>
            <a:off x="448716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0" name="矩形 4079">
            <a:extLst>
              <a:ext uri="{FF2B5EF4-FFF2-40B4-BE49-F238E27FC236}">
                <a16:creationId xmlns:a16="http://schemas.microsoft.com/office/drawing/2014/main" id="{30E76766-7C2E-B4A4-9FA3-13814EFC9855}"/>
              </a:ext>
            </a:extLst>
          </p:cNvPr>
          <p:cNvSpPr/>
          <p:nvPr/>
        </p:nvSpPr>
        <p:spPr>
          <a:xfrm>
            <a:off x="466716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1" name="矩形 4080">
            <a:extLst>
              <a:ext uri="{FF2B5EF4-FFF2-40B4-BE49-F238E27FC236}">
                <a16:creationId xmlns:a16="http://schemas.microsoft.com/office/drawing/2014/main" id="{F9B9F503-58BB-4626-87A3-D882E65797ED}"/>
              </a:ext>
            </a:extLst>
          </p:cNvPr>
          <p:cNvSpPr/>
          <p:nvPr/>
        </p:nvSpPr>
        <p:spPr>
          <a:xfrm>
            <a:off x="484716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2" name="矩形 4081">
            <a:extLst>
              <a:ext uri="{FF2B5EF4-FFF2-40B4-BE49-F238E27FC236}">
                <a16:creationId xmlns:a16="http://schemas.microsoft.com/office/drawing/2014/main" id="{6AD86192-6B58-68AA-CA4B-7AC5C910BB21}"/>
              </a:ext>
            </a:extLst>
          </p:cNvPr>
          <p:cNvSpPr/>
          <p:nvPr/>
        </p:nvSpPr>
        <p:spPr>
          <a:xfrm>
            <a:off x="5027166"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3" name="矩形 4082">
            <a:extLst>
              <a:ext uri="{FF2B5EF4-FFF2-40B4-BE49-F238E27FC236}">
                <a16:creationId xmlns:a16="http://schemas.microsoft.com/office/drawing/2014/main" id="{3A031B0A-AACE-8407-8767-8CD8F2A1457B}"/>
              </a:ext>
            </a:extLst>
          </p:cNvPr>
          <p:cNvSpPr/>
          <p:nvPr/>
        </p:nvSpPr>
        <p:spPr>
          <a:xfrm>
            <a:off x="5207166"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4" name="矩形 4083">
            <a:extLst>
              <a:ext uri="{FF2B5EF4-FFF2-40B4-BE49-F238E27FC236}">
                <a16:creationId xmlns:a16="http://schemas.microsoft.com/office/drawing/2014/main" id="{C1E59097-08FD-7E1C-BD9F-E75D31824A19}"/>
              </a:ext>
            </a:extLst>
          </p:cNvPr>
          <p:cNvSpPr/>
          <p:nvPr/>
        </p:nvSpPr>
        <p:spPr>
          <a:xfrm>
            <a:off x="376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5" name="矩形 4084">
            <a:extLst>
              <a:ext uri="{FF2B5EF4-FFF2-40B4-BE49-F238E27FC236}">
                <a16:creationId xmlns:a16="http://schemas.microsoft.com/office/drawing/2014/main" id="{C50BDA1B-B9B0-00B0-461F-064ECF3548F3}"/>
              </a:ext>
            </a:extLst>
          </p:cNvPr>
          <p:cNvSpPr/>
          <p:nvPr/>
        </p:nvSpPr>
        <p:spPr>
          <a:xfrm>
            <a:off x="394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6" name="矩形 4085">
            <a:extLst>
              <a:ext uri="{FF2B5EF4-FFF2-40B4-BE49-F238E27FC236}">
                <a16:creationId xmlns:a16="http://schemas.microsoft.com/office/drawing/2014/main" id="{E9B4226B-3E10-A916-D63C-14B1EFF69FBE}"/>
              </a:ext>
            </a:extLst>
          </p:cNvPr>
          <p:cNvSpPr/>
          <p:nvPr/>
        </p:nvSpPr>
        <p:spPr>
          <a:xfrm>
            <a:off x="412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7" name="矩形 4086">
            <a:extLst>
              <a:ext uri="{FF2B5EF4-FFF2-40B4-BE49-F238E27FC236}">
                <a16:creationId xmlns:a16="http://schemas.microsoft.com/office/drawing/2014/main" id="{69F00E4B-B55A-7D05-C072-01D9929AE2E4}"/>
              </a:ext>
            </a:extLst>
          </p:cNvPr>
          <p:cNvSpPr/>
          <p:nvPr/>
        </p:nvSpPr>
        <p:spPr>
          <a:xfrm>
            <a:off x="430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8" name="矩形 4087">
            <a:extLst>
              <a:ext uri="{FF2B5EF4-FFF2-40B4-BE49-F238E27FC236}">
                <a16:creationId xmlns:a16="http://schemas.microsoft.com/office/drawing/2014/main" id="{D510DFF2-1FEB-0662-8B51-12D6D2DFAD2A}"/>
              </a:ext>
            </a:extLst>
          </p:cNvPr>
          <p:cNvSpPr/>
          <p:nvPr/>
        </p:nvSpPr>
        <p:spPr>
          <a:xfrm>
            <a:off x="448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9" name="矩形 4088">
            <a:extLst>
              <a:ext uri="{FF2B5EF4-FFF2-40B4-BE49-F238E27FC236}">
                <a16:creationId xmlns:a16="http://schemas.microsoft.com/office/drawing/2014/main" id="{5D3182CD-23A7-FF64-73EB-C31955227EBE}"/>
              </a:ext>
            </a:extLst>
          </p:cNvPr>
          <p:cNvSpPr/>
          <p:nvPr/>
        </p:nvSpPr>
        <p:spPr>
          <a:xfrm>
            <a:off x="466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90" name="矩形 4089">
            <a:extLst>
              <a:ext uri="{FF2B5EF4-FFF2-40B4-BE49-F238E27FC236}">
                <a16:creationId xmlns:a16="http://schemas.microsoft.com/office/drawing/2014/main" id="{13F5B1D5-721F-7158-BC16-C23F6DD357A4}"/>
              </a:ext>
            </a:extLst>
          </p:cNvPr>
          <p:cNvSpPr/>
          <p:nvPr/>
        </p:nvSpPr>
        <p:spPr>
          <a:xfrm>
            <a:off x="484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91" name="矩形 4090">
            <a:extLst>
              <a:ext uri="{FF2B5EF4-FFF2-40B4-BE49-F238E27FC236}">
                <a16:creationId xmlns:a16="http://schemas.microsoft.com/office/drawing/2014/main" id="{A85B8141-BB30-C66A-D048-8FC90130D745}"/>
              </a:ext>
            </a:extLst>
          </p:cNvPr>
          <p:cNvSpPr/>
          <p:nvPr/>
        </p:nvSpPr>
        <p:spPr>
          <a:xfrm>
            <a:off x="502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92" name="矩形 4091">
            <a:extLst>
              <a:ext uri="{FF2B5EF4-FFF2-40B4-BE49-F238E27FC236}">
                <a16:creationId xmlns:a16="http://schemas.microsoft.com/office/drawing/2014/main" id="{7FE3A90D-FA89-1285-7FC6-F551D9A2514A}"/>
              </a:ext>
            </a:extLst>
          </p:cNvPr>
          <p:cNvSpPr/>
          <p:nvPr/>
        </p:nvSpPr>
        <p:spPr>
          <a:xfrm>
            <a:off x="5207166"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97" name="矩形 4096">
            <a:extLst>
              <a:ext uri="{FF2B5EF4-FFF2-40B4-BE49-F238E27FC236}">
                <a16:creationId xmlns:a16="http://schemas.microsoft.com/office/drawing/2014/main" id="{4DAED358-41C2-0EBF-697E-86155CD5E9A9}"/>
              </a:ext>
            </a:extLst>
          </p:cNvPr>
          <p:cNvSpPr/>
          <p:nvPr/>
        </p:nvSpPr>
        <p:spPr>
          <a:xfrm>
            <a:off x="5617705"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98" name="矩形 4097">
            <a:extLst>
              <a:ext uri="{FF2B5EF4-FFF2-40B4-BE49-F238E27FC236}">
                <a16:creationId xmlns:a16="http://schemas.microsoft.com/office/drawing/2014/main" id="{E83DE1DD-C536-3C21-2CE3-C2475582DEC4}"/>
              </a:ext>
            </a:extLst>
          </p:cNvPr>
          <p:cNvSpPr/>
          <p:nvPr/>
        </p:nvSpPr>
        <p:spPr>
          <a:xfrm>
            <a:off x="5797705"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99" name="矩形 4098">
            <a:extLst>
              <a:ext uri="{FF2B5EF4-FFF2-40B4-BE49-F238E27FC236}">
                <a16:creationId xmlns:a16="http://schemas.microsoft.com/office/drawing/2014/main" id="{B2078A63-D08F-B012-03FF-54DBC5438D76}"/>
              </a:ext>
            </a:extLst>
          </p:cNvPr>
          <p:cNvSpPr/>
          <p:nvPr/>
        </p:nvSpPr>
        <p:spPr>
          <a:xfrm>
            <a:off x="5977705"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0" name="矩形 4099">
            <a:extLst>
              <a:ext uri="{FF2B5EF4-FFF2-40B4-BE49-F238E27FC236}">
                <a16:creationId xmlns:a16="http://schemas.microsoft.com/office/drawing/2014/main" id="{033C6EE4-9764-701B-5A2E-0A8415B2F684}"/>
              </a:ext>
            </a:extLst>
          </p:cNvPr>
          <p:cNvSpPr/>
          <p:nvPr/>
        </p:nvSpPr>
        <p:spPr>
          <a:xfrm>
            <a:off x="6157705"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1" name="矩形 4100">
            <a:extLst>
              <a:ext uri="{FF2B5EF4-FFF2-40B4-BE49-F238E27FC236}">
                <a16:creationId xmlns:a16="http://schemas.microsoft.com/office/drawing/2014/main" id="{1E2C6369-F312-6C41-A596-DBA99A87A081}"/>
              </a:ext>
            </a:extLst>
          </p:cNvPr>
          <p:cNvSpPr/>
          <p:nvPr/>
        </p:nvSpPr>
        <p:spPr>
          <a:xfrm>
            <a:off x="6337705"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2" name="矩形 4101">
            <a:extLst>
              <a:ext uri="{FF2B5EF4-FFF2-40B4-BE49-F238E27FC236}">
                <a16:creationId xmlns:a16="http://schemas.microsoft.com/office/drawing/2014/main" id="{F7070099-2C65-9F36-9253-B597C038F7DB}"/>
              </a:ext>
            </a:extLst>
          </p:cNvPr>
          <p:cNvSpPr/>
          <p:nvPr/>
        </p:nvSpPr>
        <p:spPr>
          <a:xfrm>
            <a:off x="6517705"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3" name="矩形 4102">
            <a:extLst>
              <a:ext uri="{FF2B5EF4-FFF2-40B4-BE49-F238E27FC236}">
                <a16:creationId xmlns:a16="http://schemas.microsoft.com/office/drawing/2014/main" id="{F910B329-C07A-AA6D-6361-FF65B3773554}"/>
              </a:ext>
            </a:extLst>
          </p:cNvPr>
          <p:cNvSpPr/>
          <p:nvPr/>
        </p:nvSpPr>
        <p:spPr>
          <a:xfrm>
            <a:off x="6697705"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4" name="矩形 4103">
            <a:extLst>
              <a:ext uri="{FF2B5EF4-FFF2-40B4-BE49-F238E27FC236}">
                <a16:creationId xmlns:a16="http://schemas.microsoft.com/office/drawing/2014/main" id="{7AE0A1F2-A66C-612D-FB2A-DE269B860E9C}"/>
              </a:ext>
            </a:extLst>
          </p:cNvPr>
          <p:cNvSpPr/>
          <p:nvPr/>
        </p:nvSpPr>
        <p:spPr>
          <a:xfrm>
            <a:off x="6877705"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5" name="矩形 4104">
            <a:extLst>
              <a:ext uri="{FF2B5EF4-FFF2-40B4-BE49-F238E27FC236}">
                <a16:creationId xmlns:a16="http://schemas.microsoft.com/office/drawing/2014/main" id="{870A3064-F584-58B7-6D87-D1D6A293495C}"/>
              </a:ext>
            </a:extLst>
          </p:cNvPr>
          <p:cNvSpPr/>
          <p:nvPr/>
        </p:nvSpPr>
        <p:spPr>
          <a:xfrm>
            <a:off x="7057705"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6" name="矩形 4105">
            <a:extLst>
              <a:ext uri="{FF2B5EF4-FFF2-40B4-BE49-F238E27FC236}">
                <a16:creationId xmlns:a16="http://schemas.microsoft.com/office/drawing/2014/main" id="{22573497-2C3B-9C9C-BC1A-29F6B062FE3A}"/>
              </a:ext>
            </a:extLst>
          </p:cNvPr>
          <p:cNvSpPr/>
          <p:nvPr/>
        </p:nvSpPr>
        <p:spPr>
          <a:xfrm>
            <a:off x="5617705" y="184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7" name="矩形 4106">
            <a:extLst>
              <a:ext uri="{FF2B5EF4-FFF2-40B4-BE49-F238E27FC236}">
                <a16:creationId xmlns:a16="http://schemas.microsoft.com/office/drawing/2014/main" id="{70F4F021-EF91-936C-22EC-39813FD8C8DF}"/>
              </a:ext>
            </a:extLst>
          </p:cNvPr>
          <p:cNvSpPr/>
          <p:nvPr/>
        </p:nvSpPr>
        <p:spPr>
          <a:xfrm>
            <a:off x="5797705"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8" name="矩形 4107">
            <a:extLst>
              <a:ext uri="{FF2B5EF4-FFF2-40B4-BE49-F238E27FC236}">
                <a16:creationId xmlns:a16="http://schemas.microsoft.com/office/drawing/2014/main" id="{B5B82D17-0647-E1B4-7794-DF28F5A33701}"/>
              </a:ext>
            </a:extLst>
          </p:cNvPr>
          <p:cNvSpPr/>
          <p:nvPr/>
        </p:nvSpPr>
        <p:spPr>
          <a:xfrm>
            <a:off x="5977705"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9" name="矩形 4108">
            <a:extLst>
              <a:ext uri="{FF2B5EF4-FFF2-40B4-BE49-F238E27FC236}">
                <a16:creationId xmlns:a16="http://schemas.microsoft.com/office/drawing/2014/main" id="{CFE2A7C4-6247-A48C-84E2-19741A054291}"/>
              </a:ext>
            </a:extLst>
          </p:cNvPr>
          <p:cNvSpPr/>
          <p:nvPr/>
        </p:nvSpPr>
        <p:spPr>
          <a:xfrm>
            <a:off x="6157705"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0" name="矩形 4109">
            <a:extLst>
              <a:ext uri="{FF2B5EF4-FFF2-40B4-BE49-F238E27FC236}">
                <a16:creationId xmlns:a16="http://schemas.microsoft.com/office/drawing/2014/main" id="{ADD371C9-80DD-3368-A965-F2D3AA06F0A9}"/>
              </a:ext>
            </a:extLst>
          </p:cNvPr>
          <p:cNvSpPr/>
          <p:nvPr/>
        </p:nvSpPr>
        <p:spPr>
          <a:xfrm>
            <a:off x="6337705"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1" name="矩形 4110">
            <a:extLst>
              <a:ext uri="{FF2B5EF4-FFF2-40B4-BE49-F238E27FC236}">
                <a16:creationId xmlns:a16="http://schemas.microsoft.com/office/drawing/2014/main" id="{458CC573-B551-6420-8D0F-A9171E1A5E01}"/>
              </a:ext>
            </a:extLst>
          </p:cNvPr>
          <p:cNvSpPr/>
          <p:nvPr/>
        </p:nvSpPr>
        <p:spPr>
          <a:xfrm>
            <a:off x="6517705"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2" name="矩形 4111">
            <a:extLst>
              <a:ext uri="{FF2B5EF4-FFF2-40B4-BE49-F238E27FC236}">
                <a16:creationId xmlns:a16="http://schemas.microsoft.com/office/drawing/2014/main" id="{CFC6FDD2-222C-A596-9984-5D26F06F12F5}"/>
              </a:ext>
            </a:extLst>
          </p:cNvPr>
          <p:cNvSpPr/>
          <p:nvPr/>
        </p:nvSpPr>
        <p:spPr>
          <a:xfrm>
            <a:off x="6697705"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3" name="矩形 4112">
            <a:extLst>
              <a:ext uri="{FF2B5EF4-FFF2-40B4-BE49-F238E27FC236}">
                <a16:creationId xmlns:a16="http://schemas.microsoft.com/office/drawing/2014/main" id="{193681A7-4F81-E738-E57E-BCB02D409BCA}"/>
              </a:ext>
            </a:extLst>
          </p:cNvPr>
          <p:cNvSpPr/>
          <p:nvPr/>
        </p:nvSpPr>
        <p:spPr>
          <a:xfrm>
            <a:off x="6877705"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4" name="矩形 4113">
            <a:extLst>
              <a:ext uri="{FF2B5EF4-FFF2-40B4-BE49-F238E27FC236}">
                <a16:creationId xmlns:a16="http://schemas.microsoft.com/office/drawing/2014/main" id="{E3DA2DDD-4D34-71F4-02F0-992AC7A1D31B}"/>
              </a:ext>
            </a:extLst>
          </p:cNvPr>
          <p:cNvSpPr/>
          <p:nvPr/>
        </p:nvSpPr>
        <p:spPr>
          <a:xfrm>
            <a:off x="7057705" y="184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5" name="矩形 4114">
            <a:extLst>
              <a:ext uri="{FF2B5EF4-FFF2-40B4-BE49-F238E27FC236}">
                <a16:creationId xmlns:a16="http://schemas.microsoft.com/office/drawing/2014/main" id="{46849ACB-9F75-2A09-4408-F7261D1162EA}"/>
              </a:ext>
            </a:extLst>
          </p:cNvPr>
          <p:cNvSpPr/>
          <p:nvPr/>
        </p:nvSpPr>
        <p:spPr>
          <a:xfrm>
            <a:off x="5617705" y="202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6" name="矩形 4115">
            <a:extLst>
              <a:ext uri="{FF2B5EF4-FFF2-40B4-BE49-F238E27FC236}">
                <a16:creationId xmlns:a16="http://schemas.microsoft.com/office/drawing/2014/main" id="{1B892160-FFB6-FACE-2DEA-1482E1AF03AC}"/>
              </a:ext>
            </a:extLst>
          </p:cNvPr>
          <p:cNvSpPr/>
          <p:nvPr/>
        </p:nvSpPr>
        <p:spPr>
          <a:xfrm>
            <a:off x="5797705" y="20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7" name="矩形 4116">
            <a:extLst>
              <a:ext uri="{FF2B5EF4-FFF2-40B4-BE49-F238E27FC236}">
                <a16:creationId xmlns:a16="http://schemas.microsoft.com/office/drawing/2014/main" id="{47745356-0000-4049-E25D-52E895D7836C}"/>
              </a:ext>
            </a:extLst>
          </p:cNvPr>
          <p:cNvSpPr/>
          <p:nvPr/>
        </p:nvSpPr>
        <p:spPr>
          <a:xfrm>
            <a:off x="5977705"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8" name="矩形 4117">
            <a:extLst>
              <a:ext uri="{FF2B5EF4-FFF2-40B4-BE49-F238E27FC236}">
                <a16:creationId xmlns:a16="http://schemas.microsoft.com/office/drawing/2014/main" id="{D0E109DF-DDCE-9848-1F2C-8899FB3C8408}"/>
              </a:ext>
            </a:extLst>
          </p:cNvPr>
          <p:cNvSpPr/>
          <p:nvPr/>
        </p:nvSpPr>
        <p:spPr>
          <a:xfrm>
            <a:off x="6157705"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9" name="矩形 4118">
            <a:extLst>
              <a:ext uri="{FF2B5EF4-FFF2-40B4-BE49-F238E27FC236}">
                <a16:creationId xmlns:a16="http://schemas.microsoft.com/office/drawing/2014/main" id="{4CFA3D44-48E2-637E-669D-6F5ACF653D92}"/>
              </a:ext>
            </a:extLst>
          </p:cNvPr>
          <p:cNvSpPr/>
          <p:nvPr/>
        </p:nvSpPr>
        <p:spPr>
          <a:xfrm>
            <a:off x="6337705"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0" name="矩形 4119">
            <a:extLst>
              <a:ext uri="{FF2B5EF4-FFF2-40B4-BE49-F238E27FC236}">
                <a16:creationId xmlns:a16="http://schemas.microsoft.com/office/drawing/2014/main" id="{1C2DA51F-8311-AA3E-DF9E-7C0BA16456A7}"/>
              </a:ext>
            </a:extLst>
          </p:cNvPr>
          <p:cNvSpPr/>
          <p:nvPr/>
        </p:nvSpPr>
        <p:spPr>
          <a:xfrm>
            <a:off x="6517705"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1" name="矩形 4120">
            <a:extLst>
              <a:ext uri="{FF2B5EF4-FFF2-40B4-BE49-F238E27FC236}">
                <a16:creationId xmlns:a16="http://schemas.microsoft.com/office/drawing/2014/main" id="{5F44B7A6-C94E-258E-A792-BD683423387A}"/>
              </a:ext>
            </a:extLst>
          </p:cNvPr>
          <p:cNvSpPr/>
          <p:nvPr/>
        </p:nvSpPr>
        <p:spPr>
          <a:xfrm>
            <a:off x="6697705"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2" name="矩形 4121">
            <a:extLst>
              <a:ext uri="{FF2B5EF4-FFF2-40B4-BE49-F238E27FC236}">
                <a16:creationId xmlns:a16="http://schemas.microsoft.com/office/drawing/2014/main" id="{2301FE30-6C1F-1ADE-D039-25D75E83E47E}"/>
              </a:ext>
            </a:extLst>
          </p:cNvPr>
          <p:cNvSpPr/>
          <p:nvPr/>
        </p:nvSpPr>
        <p:spPr>
          <a:xfrm>
            <a:off x="6877705" y="20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3" name="矩形 4122">
            <a:extLst>
              <a:ext uri="{FF2B5EF4-FFF2-40B4-BE49-F238E27FC236}">
                <a16:creationId xmlns:a16="http://schemas.microsoft.com/office/drawing/2014/main" id="{4178AAC1-130B-F710-DBD5-F089B983B6B4}"/>
              </a:ext>
            </a:extLst>
          </p:cNvPr>
          <p:cNvSpPr/>
          <p:nvPr/>
        </p:nvSpPr>
        <p:spPr>
          <a:xfrm>
            <a:off x="7057705" y="202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4" name="矩形 4123">
            <a:extLst>
              <a:ext uri="{FF2B5EF4-FFF2-40B4-BE49-F238E27FC236}">
                <a16:creationId xmlns:a16="http://schemas.microsoft.com/office/drawing/2014/main" id="{9FA85F9A-635E-4399-7771-F3938ADE9E3F}"/>
              </a:ext>
            </a:extLst>
          </p:cNvPr>
          <p:cNvSpPr/>
          <p:nvPr/>
        </p:nvSpPr>
        <p:spPr>
          <a:xfrm>
            <a:off x="5617705" y="22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5" name="矩形 4124">
            <a:extLst>
              <a:ext uri="{FF2B5EF4-FFF2-40B4-BE49-F238E27FC236}">
                <a16:creationId xmlns:a16="http://schemas.microsoft.com/office/drawing/2014/main" id="{6A2432AE-D198-FE35-372C-AB64A4A34308}"/>
              </a:ext>
            </a:extLst>
          </p:cNvPr>
          <p:cNvSpPr/>
          <p:nvPr/>
        </p:nvSpPr>
        <p:spPr>
          <a:xfrm>
            <a:off x="5797705" y="220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6" name="矩形 4125">
            <a:extLst>
              <a:ext uri="{FF2B5EF4-FFF2-40B4-BE49-F238E27FC236}">
                <a16:creationId xmlns:a16="http://schemas.microsoft.com/office/drawing/2014/main" id="{23FE6CDD-975D-1202-F6AF-A1397C5E84AB}"/>
              </a:ext>
            </a:extLst>
          </p:cNvPr>
          <p:cNvSpPr/>
          <p:nvPr/>
        </p:nvSpPr>
        <p:spPr>
          <a:xfrm>
            <a:off x="5977705" y="220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7" name="矩形 4126">
            <a:extLst>
              <a:ext uri="{FF2B5EF4-FFF2-40B4-BE49-F238E27FC236}">
                <a16:creationId xmlns:a16="http://schemas.microsoft.com/office/drawing/2014/main" id="{BFFC2494-F8B8-9B9E-D7D1-850C14FE4DE2}"/>
              </a:ext>
            </a:extLst>
          </p:cNvPr>
          <p:cNvSpPr/>
          <p:nvPr/>
        </p:nvSpPr>
        <p:spPr>
          <a:xfrm>
            <a:off x="6157705" y="2209375"/>
            <a:ext cx="180000" cy="180000"/>
          </a:xfrm>
          <a:prstGeom prst="rect">
            <a:avLst/>
          </a:prstGeom>
          <a:solidFill>
            <a:srgbClr val="0070C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8" name="矩形 4127">
            <a:extLst>
              <a:ext uri="{FF2B5EF4-FFF2-40B4-BE49-F238E27FC236}">
                <a16:creationId xmlns:a16="http://schemas.microsoft.com/office/drawing/2014/main" id="{3FBF0D65-3AAA-11D8-AA35-0C97771E8799}"/>
              </a:ext>
            </a:extLst>
          </p:cNvPr>
          <p:cNvSpPr/>
          <p:nvPr/>
        </p:nvSpPr>
        <p:spPr>
          <a:xfrm>
            <a:off x="6337705"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9" name="矩形 4128">
            <a:extLst>
              <a:ext uri="{FF2B5EF4-FFF2-40B4-BE49-F238E27FC236}">
                <a16:creationId xmlns:a16="http://schemas.microsoft.com/office/drawing/2014/main" id="{ABBCC129-DABD-C34B-8766-EEF3EA76D23B}"/>
              </a:ext>
            </a:extLst>
          </p:cNvPr>
          <p:cNvSpPr/>
          <p:nvPr/>
        </p:nvSpPr>
        <p:spPr>
          <a:xfrm>
            <a:off x="6517705"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0" name="矩形 4129">
            <a:extLst>
              <a:ext uri="{FF2B5EF4-FFF2-40B4-BE49-F238E27FC236}">
                <a16:creationId xmlns:a16="http://schemas.microsoft.com/office/drawing/2014/main" id="{260CB3FA-0863-75CC-A4A5-B978C1654D41}"/>
              </a:ext>
            </a:extLst>
          </p:cNvPr>
          <p:cNvSpPr/>
          <p:nvPr/>
        </p:nvSpPr>
        <p:spPr>
          <a:xfrm>
            <a:off x="6697705" y="220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1" name="矩形 4130">
            <a:extLst>
              <a:ext uri="{FF2B5EF4-FFF2-40B4-BE49-F238E27FC236}">
                <a16:creationId xmlns:a16="http://schemas.microsoft.com/office/drawing/2014/main" id="{8F2B7B0E-5950-8104-0473-88F062E32C34}"/>
              </a:ext>
            </a:extLst>
          </p:cNvPr>
          <p:cNvSpPr/>
          <p:nvPr/>
        </p:nvSpPr>
        <p:spPr>
          <a:xfrm>
            <a:off x="6877705" y="220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2" name="矩形 4131">
            <a:extLst>
              <a:ext uri="{FF2B5EF4-FFF2-40B4-BE49-F238E27FC236}">
                <a16:creationId xmlns:a16="http://schemas.microsoft.com/office/drawing/2014/main" id="{66E90603-1092-4BBE-7F48-F1EE444AE43D}"/>
              </a:ext>
            </a:extLst>
          </p:cNvPr>
          <p:cNvSpPr/>
          <p:nvPr/>
        </p:nvSpPr>
        <p:spPr>
          <a:xfrm>
            <a:off x="7057705" y="22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3" name="矩形 4132">
            <a:extLst>
              <a:ext uri="{FF2B5EF4-FFF2-40B4-BE49-F238E27FC236}">
                <a16:creationId xmlns:a16="http://schemas.microsoft.com/office/drawing/2014/main" id="{888934E8-6986-A129-1DB2-E6B11217DC7E}"/>
              </a:ext>
            </a:extLst>
          </p:cNvPr>
          <p:cNvSpPr/>
          <p:nvPr/>
        </p:nvSpPr>
        <p:spPr>
          <a:xfrm>
            <a:off x="5617705" y="238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4" name="矩形 4133">
            <a:extLst>
              <a:ext uri="{FF2B5EF4-FFF2-40B4-BE49-F238E27FC236}">
                <a16:creationId xmlns:a16="http://schemas.microsoft.com/office/drawing/2014/main" id="{EC146E50-4D32-A76B-299E-5C3113471D29}"/>
              </a:ext>
            </a:extLst>
          </p:cNvPr>
          <p:cNvSpPr/>
          <p:nvPr/>
        </p:nvSpPr>
        <p:spPr>
          <a:xfrm>
            <a:off x="5797705" y="238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5" name="矩形 4134">
            <a:extLst>
              <a:ext uri="{FF2B5EF4-FFF2-40B4-BE49-F238E27FC236}">
                <a16:creationId xmlns:a16="http://schemas.microsoft.com/office/drawing/2014/main" id="{63462E72-E69A-A592-32D6-DDEBDAF1C1F1}"/>
              </a:ext>
            </a:extLst>
          </p:cNvPr>
          <p:cNvSpPr/>
          <p:nvPr/>
        </p:nvSpPr>
        <p:spPr>
          <a:xfrm>
            <a:off x="5977705" y="238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6" name="矩形 4135">
            <a:extLst>
              <a:ext uri="{FF2B5EF4-FFF2-40B4-BE49-F238E27FC236}">
                <a16:creationId xmlns:a16="http://schemas.microsoft.com/office/drawing/2014/main" id="{0E4DD75A-CE0D-012D-EE49-153B6CA664BF}"/>
              </a:ext>
            </a:extLst>
          </p:cNvPr>
          <p:cNvSpPr/>
          <p:nvPr/>
        </p:nvSpPr>
        <p:spPr>
          <a:xfrm>
            <a:off x="6157705" y="2389375"/>
            <a:ext cx="180000" cy="180000"/>
          </a:xfrm>
          <a:prstGeom prst="rect">
            <a:avLst/>
          </a:prstGeom>
          <a:solidFill>
            <a:srgbClr val="0070C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7" name="矩形 4136">
            <a:extLst>
              <a:ext uri="{FF2B5EF4-FFF2-40B4-BE49-F238E27FC236}">
                <a16:creationId xmlns:a16="http://schemas.microsoft.com/office/drawing/2014/main" id="{0256DB3F-244D-54F0-A1BF-1F8A3697C9B4}"/>
              </a:ext>
            </a:extLst>
          </p:cNvPr>
          <p:cNvSpPr/>
          <p:nvPr/>
        </p:nvSpPr>
        <p:spPr>
          <a:xfrm>
            <a:off x="6337705" y="2389375"/>
            <a:ext cx="180000" cy="180000"/>
          </a:xfrm>
          <a:prstGeom prst="rect">
            <a:avLst/>
          </a:prstGeom>
          <a:solidFill>
            <a:srgbClr val="5B9BD5">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8" name="矩形 4137">
            <a:extLst>
              <a:ext uri="{FF2B5EF4-FFF2-40B4-BE49-F238E27FC236}">
                <a16:creationId xmlns:a16="http://schemas.microsoft.com/office/drawing/2014/main" id="{2653D8D3-11D4-1914-EBD3-278AB2BB0A5A}"/>
              </a:ext>
            </a:extLst>
          </p:cNvPr>
          <p:cNvSpPr/>
          <p:nvPr/>
        </p:nvSpPr>
        <p:spPr>
          <a:xfrm>
            <a:off x="6517705" y="238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9" name="矩形 4138">
            <a:extLst>
              <a:ext uri="{FF2B5EF4-FFF2-40B4-BE49-F238E27FC236}">
                <a16:creationId xmlns:a16="http://schemas.microsoft.com/office/drawing/2014/main" id="{A2F8F12E-51DC-978B-E709-BB0C62E53065}"/>
              </a:ext>
            </a:extLst>
          </p:cNvPr>
          <p:cNvSpPr/>
          <p:nvPr/>
        </p:nvSpPr>
        <p:spPr>
          <a:xfrm>
            <a:off x="6697705" y="238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0" name="矩形 4139">
            <a:extLst>
              <a:ext uri="{FF2B5EF4-FFF2-40B4-BE49-F238E27FC236}">
                <a16:creationId xmlns:a16="http://schemas.microsoft.com/office/drawing/2014/main" id="{6168D0AE-7C26-911C-47D5-BFE7D8C8E0D6}"/>
              </a:ext>
            </a:extLst>
          </p:cNvPr>
          <p:cNvSpPr/>
          <p:nvPr/>
        </p:nvSpPr>
        <p:spPr>
          <a:xfrm>
            <a:off x="6877705" y="238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1" name="矩形 4140">
            <a:extLst>
              <a:ext uri="{FF2B5EF4-FFF2-40B4-BE49-F238E27FC236}">
                <a16:creationId xmlns:a16="http://schemas.microsoft.com/office/drawing/2014/main" id="{19EE7CF0-5FFD-C783-75A6-D0621BCAFE1C}"/>
              </a:ext>
            </a:extLst>
          </p:cNvPr>
          <p:cNvSpPr/>
          <p:nvPr/>
        </p:nvSpPr>
        <p:spPr>
          <a:xfrm>
            <a:off x="7057705" y="238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2" name="矩形 4141">
            <a:extLst>
              <a:ext uri="{FF2B5EF4-FFF2-40B4-BE49-F238E27FC236}">
                <a16:creationId xmlns:a16="http://schemas.microsoft.com/office/drawing/2014/main" id="{6075F347-1775-74B8-08A3-53368658047C}"/>
              </a:ext>
            </a:extLst>
          </p:cNvPr>
          <p:cNvSpPr/>
          <p:nvPr/>
        </p:nvSpPr>
        <p:spPr>
          <a:xfrm>
            <a:off x="5617705" y="25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3" name="矩形 4142">
            <a:extLst>
              <a:ext uri="{FF2B5EF4-FFF2-40B4-BE49-F238E27FC236}">
                <a16:creationId xmlns:a16="http://schemas.microsoft.com/office/drawing/2014/main" id="{5D1393FE-1147-5F89-60D0-F36CBE287DF4}"/>
              </a:ext>
            </a:extLst>
          </p:cNvPr>
          <p:cNvSpPr/>
          <p:nvPr/>
        </p:nvSpPr>
        <p:spPr>
          <a:xfrm>
            <a:off x="5797705" y="256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4" name="矩形 4143">
            <a:extLst>
              <a:ext uri="{FF2B5EF4-FFF2-40B4-BE49-F238E27FC236}">
                <a16:creationId xmlns:a16="http://schemas.microsoft.com/office/drawing/2014/main" id="{0CE06E2F-A5CB-EED6-4D39-6A462F9492CB}"/>
              </a:ext>
            </a:extLst>
          </p:cNvPr>
          <p:cNvSpPr/>
          <p:nvPr/>
        </p:nvSpPr>
        <p:spPr>
          <a:xfrm>
            <a:off x="5977705" y="256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5" name="矩形 4144">
            <a:extLst>
              <a:ext uri="{FF2B5EF4-FFF2-40B4-BE49-F238E27FC236}">
                <a16:creationId xmlns:a16="http://schemas.microsoft.com/office/drawing/2014/main" id="{F5F5799C-FA7E-9E08-DFCA-56B7799714A2}"/>
              </a:ext>
            </a:extLst>
          </p:cNvPr>
          <p:cNvSpPr/>
          <p:nvPr/>
        </p:nvSpPr>
        <p:spPr>
          <a:xfrm>
            <a:off x="6157705"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6" name="矩形 4145">
            <a:extLst>
              <a:ext uri="{FF2B5EF4-FFF2-40B4-BE49-F238E27FC236}">
                <a16:creationId xmlns:a16="http://schemas.microsoft.com/office/drawing/2014/main" id="{65F675D5-31E7-E85B-826F-A0A33BAC8D2D}"/>
              </a:ext>
            </a:extLst>
          </p:cNvPr>
          <p:cNvSpPr/>
          <p:nvPr/>
        </p:nvSpPr>
        <p:spPr>
          <a:xfrm>
            <a:off x="6337705"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7" name="矩形 4146">
            <a:extLst>
              <a:ext uri="{FF2B5EF4-FFF2-40B4-BE49-F238E27FC236}">
                <a16:creationId xmlns:a16="http://schemas.microsoft.com/office/drawing/2014/main" id="{61EFD540-C640-618B-D312-316D86C7B592}"/>
              </a:ext>
            </a:extLst>
          </p:cNvPr>
          <p:cNvSpPr/>
          <p:nvPr/>
        </p:nvSpPr>
        <p:spPr>
          <a:xfrm>
            <a:off x="6517705"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8" name="矩形 4147">
            <a:extLst>
              <a:ext uri="{FF2B5EF4-FFF2-40B4-BE49-F238E27FC236}">
                <a16:creationId xmlns:a16="http://schemas.microsoft.com/office/drawing/2014/main" id="{A779E495-29D3-4EC7-955E-F2D662F0A09F}"/>
              </a:ext>
            </a:extLst>
          </p:cNvPr>
          <p:cNvSpPr/>
          <p:nvPr/>
        </p:nvSpPr>
        <p:spPr>
          <a:xfrm>
            <a:off x="6697705" y="256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9" name="矩形 4148">
            <a:extLst>
              <a:ext uri="{FF2B5EF4-FFF2-40B4-BE49-F238E27FC236}">
                <a16:creationId xmlns:a16="http://schemas.microsoft.com/office/drawing/2014/main" id="{3FE14575-EA2C-6644-B7F9-7556014265C8}"/>
              </a:ext>
            </a:extLst>
          </p:cNvPr>
          <p:cNvSpPr/>
          <p:nvPr/>
        </p:nvSpPr>
        <p:spPr>
          <a:xfrm>
            <a:off x="6877705" y="256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0" name="矩形 4149">
            <a:extLst>
              <a:ext uri="{FF2B5EF4-FFF2-40B4-BE49-F238E27FC236}">
                <a16:creationId xmlns:a16="http://schemas.microsoft.com/office/drawing/2014/main" id="{30C3E9C6-2472-A9CF-EC6E-AEB341E555B9}"/>
              </a:ext>
            </a:extLst>
          </p:cNvPr>
          <p:cNvSpPr/>
          <p:nvPr/>
        </p:nvSpPr>
        <p:spPr>
          <a:xfrm>
            <a:off x="7057705" y="25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1" name="矩形 4150">
            <a:extLst>
              <a:ext uri="{FF2B5EF4-FFF2-40B4-BE49-F238E27FC236}">
                <a16:creationId xmlns:a16="http://schemas.microsoft.com/office/drawing/2014/main" id="{D9CFC5B3-0CBB-6B64-EDB9-2850D2E10166}"/>
              </a:ext>
            </a:extLst>
          </p:cNvPr>
          <p:cNvSpPr/>
          <p:nvPr/>
        </p:nvSpPr>
        <p:spPr>
          <a:xfrm>
            <a:off x="5617705" y="274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2" name="矩形 4151">
            <a:extLst>
              <a:ext uri="{FF2B5EF4-FFF2-40B4-BE49-F238E27FC236}">
                <a16:creationId xmlns:a16="http://schemas.microsoft.com/office/drawing/2014/main" id="{1FCD7BE1-A51C-B5C4-64F1-D94E1163E3D0}"/>
              </a:ext>
            </a:extLst>
          </p:cNvPr>
          <p:cNvSpPr/>
          <p:nvPr/>
        </p:nvSpPr>
        <p:spPr>
          <a:xfrm>
            <a:off x="5797705" y="27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3" name="矩形 4152">
            <a:extLst>
              <a:ext uri="{FF2B5EF4-FFF2-40B4-BE49-F238E27FC236}">
                <a16:creationId xmlns:a16="http://schemas.microsoft.com/office/drawing/2014/main" id="{8D1D9681-DE49-BA92-DC8E-02B77A2FBED4}"/>
              </a:ext>
            </a:extLst>
          </p:cNvPr>
          <p:cNvSpPr/>
          <p:nvPr/>
        </p:nvSpPr>
        <p:spPr>
          <a:xfrm>
            <a:off x="5977705"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4" name="矩形 4153">
            <a:extLst>
              <a:ext uri="{FF2B5EF4-FFF2-40B4-BE49-F238E27FC236}">
                <a16:creationId xmlns:a16="http://schemas.microsoft.com/office/drawing/2014/main" id="{6696577A-F889-5A00-29E6-43E49DC50D21}"/>
              </a:ext>
            </a:extLst>
          </p:cNvPr>
          <p:cNvSpPr/>
          <p:nvPr/>
        </p:nvSpPr>
        <p:spPr>
          <a:xfrm>
            <a:off x="6157705"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5" name="矩形 4154">
            <a:extLst>
              <a:ext uri="{FF2B5EF4-FFF2-40B4-BE49-F238E27FC236}">
                <a16:creationId xmlns:a16="http://schemas.microsoft.com/office/drawing/2014/main" id="{83A79877-8CCC-9FF2-C52B-7D9330B4AF79}"/>
              </a:ext>
            </a:extLst>
          </p:cNvPr>
          <p:cNvSpPr/>
          <p:nvPr/>
        </p:nvSpPr>
        <p:spPr>
          <a:xfrm>
            <a:off x="6337705"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6" name="矩形 4155">
            <a:extLst>
              <a:ext uri="{FF2B5EF4-FFF2-40B4-BE49-F238E27FC236}">
                <a16:creationId xmlns:a16="http://schemas.microsoft.com/office/drawing/2014/main" id="{65952F4B-655D-E25E-9F29-9919C850C0BB}"/>
              </a:ext>
            </a:extLst>
          </p:cNvPr>
          <p:cNvSpPr/>
          <p:nvPr/>
        </p:nvSpPr>
        <p:spPr>
          <a:xfrm>
            <a:off x="6517705"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7" name="矩形 4156">
            <a:extLst>
              <a:ext uri="{FF2B5EF4-FFF2-40B4-BE49-F238E27FC236}">
                <a16:creationId xmlns:a16="http://schemas.microsoft.com/office/drawing/2014/main" id="{B8CFF135-D8D7-AF60-0294-914FB79ACD14}"/>
              </a:ext>
            </a:extLst>
          </p:cNvPr>
          <p:cNvSpPr/>
          <p:nvPr/>
        </p:nvSpPr>
        <p:spPr>
          <a:xfrm>
            <a:off x="6697705"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8" name="矩形 4157">
            <a:extLst>
              <a:ext uri="{FF2B5EF4-FFF2-40B4-BE49-F238E27FC236}">
                <a16:creationId xmlns:a16="http://schemas.microsoft.com/office/drawing/2014/main" id="{021E9D78-2B9F-C69F-AA13-0A851CD868B1}"/>
              </a:ext>
            </a:extLst>
          </p:cNvPr>
          <p:cNvSpPr/>
          <p:nvPr/>
        </p:nvSpPr>
        <p:spPr>
          <a:xfrm>
            <a:off x="6877705" y="27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9" name="矩形 4158">
            <a:extLst>
              <a:ext uri="{FF2B5EF4-FFF2-40B4-BE49-F238E27FC236}">
                <a16:creationId xmlns:a16="http://schemas.microsoft.com/office/drawing/2014/main" id="{C1489155-265F-6004-57BE-7D59D7D814C3}"/>
              </a:ext>
            </a:extLst>
          </p:cNvPr>
          <p:cNvSpPr/>
          <p:nvPr/>
        </p:nvSpPr>
        <p:spPr>
          <a:xfrm>
            <a:off x="7057705" y="274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0" name="矩形 4159">
            <a:extLst>
              <a:ext uri="{FF2B5EF4-FFF2-40B4-BE49-F238E27FC236}">
                <a16:creationId xmlns:a16="http://schemas.microsoft.com/office/drawing/2014/main" id="{09ED77FE-4E17-4DFA-AFB0-71F9A68DEC14}"/>
              </a:ext>
            </a:extLst>
          </p:cNvPr>
          <p:cNvSpPr/>
          <p:nvPr/>
        </p:nvSpPr>
        <p:spPr>
          <a:xfrm>
            <a:off x="5617705" y="292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1" name="矩形 4160">
            <a:extLst>
              <a:ext uri="{FF2B5EF4-FFF2-40B4-BE49-F238E27FC236}">
                <a16:creationId xmlns:a16="http://schemas.microsoft.com/office/drawing/2014/main" id="{AB772545-8BEF-9354-3CC7-E681E6129732}"/>
              </a:ext>
            </a:extLst>
          </p:cNvPr>
          <p:cNvSpPr/>
          <p:nvPr/>
        </p:nvSpPr>
        <p:spPr>
          <a:xfrm>
            <a:off x="5797705"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2" name="矩形 4161">
            <a:extLst>
              <a:ext uri="{FF2B5EF4-FFF2-40B4-BE49-F238E27FC236}">
                <a16:creationId xmlns:a16="http://schemas.microsoft.com/office/drawing/2014/main" id="{4401C994-B15B-45D8-B4BC-68F387570F79}"/>
              </a:ext>
            </a:extLst>
          </p:cNvPr>
          <p:cNvSpPr/>
          <p:nvPr/>
        </p:nvSpPr>
        <p:spPr>
          <a:xfrm>
            <a:off x="5977705"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3" name="矩形 4162">
            <a:extLst>
              <a:ext uri="{FF2B5EF4-FFF2-40B4-BE49-F238E27FC236}">
                <a16:creationId xmlns:a16="http://schemas.microsoft.com/office/drawing/2014/main" id="{2A899A71-24E3-CC28-B1B1-D18BD0F9D290}"/>
              </a:ext>
            </a:extLst>
          </p:cNvPr>
          <p:cNvSpPr/>
          <p:nvPr/>
        </p:nvSpPr>
        <p:spPr>
          <a:xfrm>
            <a:off x="6157705"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4" name="矩形 4163">
            <a:extLst>
              <a:ext uri="{FF2B5EF4-FFF2-40B4-BE49-F238E27FC236}">
                <a16:creationId xmlns:a16="http://schemas.microsoft.com/office/drawing/2014/main" id="{4F757551-DF35-0D97-C35D-E884CE4A58FD}"/>
              </a:ext>
            </a:extLst>
          </p:cNvPr>
          <p:cNvSpPr/>
          <p:nvPr/>
        </p:nvSpPr>
        <p:spPr>
          <a:xfrm>
            <a:off x="6337705"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5" name="矩形 4164">
            <a:extLst>
              <a:ext uri="{FF2B5EF4-FFF2-40B4-BE49-F238E27FC236}">
                <a16:creationId xmlns:a16="http://schemas.microsoft.com/office/drawing/2014/main" id="{B46AD46E-04D7-DB38-E9A1-90F53D71B0D2}"/>
              </a:ext>
            </a:extLst>
          </p:cNvPr>
          <p:cNvSpPr/>
          <p:nvPr/>
        </p:nvSpPr>
        <p:spPr>
          <a:xfrm>
            <a:off x="6517705"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6" name="矩形 4165">
            <a:extLst>
              <a:ext uri="{FF2B5EF4-FFF2-40B4-BE49-F238E27FC236}">
                <a16:creationId xmlns:a16="http://schemas.microsoft.com/office/drawing/2014/main" id="{439BC144-55A4-8987-2F8D-B097438F0D21}"/>
              </a:ext>
            </a:extLst>
          </p:cNvPr>
          <p:cNvSpPr/>
          <p:nvPr/>
        </p:nvSpPr>
        <p:spPr>
          <a:xfrm>
            <a:off x="6697705"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7" name="矩形 4166">
            <a:extLst>
              <a:ext uri="{FF2B5EF4-FFF2-40B4-BE49-F238E27FC236}">
                <a16:creationId xmlns:a16="http://schemas.microsoft.com/office/drawing/2014/main" id="{A07E54F2-1995-EA43-7FF3-64F37729D456}"/>
              </a:ext>
            </a:extLst>
          </p:cNvPr>
          <p:cNvSpPr/>
          <p:nvPr/>
        </p:nvSpPr>
        <p:spPr>
          <a:xfrm>
            <a:off x="6877705"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8" name="矩形 4167">
            <a:extLst>
              <a:ext uri="{FF2B5EF4-FFF2-40B4-BE49-F238E27FC236}">
                <a16:creationId xmlns:a16="http://schemas.microsoft.com/office/drawing/2014/main" id="{36BB6E74-B5D9-E32D-973B-E8A2C42E73C8}"/>
              </a:ext>
            </a:extLst>
          </p:cNvPr>
          <p:cNvSpPr/>
          <p:nvPr/>
        </p:nvSpPr>
        <p:spPr>
          <a:xfrm>
            <a:off x="7057705" y="292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9" name="矩形 4168">
            <a:extLst>
              <a:ext uri="{FF2B5EF4-FFF2-40B4-BE49-F238E27FC236}">
                <a16:creationId xmlns:a16="http://schemas.microsoft.com/office/drawing/2014/main" id="{585822B0-CE6D-BE63-43EF-E609BA26063D}"/>
              </a:ext>
            </a:extLst>
          </p:cNvPr>
          <p:cNvSpPr/>
          <p:nvPr/>
        </p:nvSpPr>
        <p:spPr>
          <a:xfrm>
            <a:off x="5617705"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0" name="矩形 4169">
            <a:extLst>
              <a:ext uri="{FF2B5EF4-FFF2-40B4-BE49-F238E27FC236}">
                <a16:creationId xmlns:a16="http://schemas.microsoft.com/office/drawing/2014/main" id="{AADCA9D1-B0A3-0775-9417-5646DD2C2BD4}"/>
              </a:ext>
            </a:extLst>
          </p:cNvPr>
          <p:cNvSpPr/>
          <p:nvPr/>
        </p:nvSpPr>
        <p:spPr>
          <a:xfrm>
            <a:off x="5797705"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1" name="矩形 4170">
            <a:extLst>
              <a:ext uri="{FF2B5EF4-FFF2-40B4-BE49-F238E27FC236}">
                <a16:creationId xmlns:a16="http://schemas.microsoft.com/office/drawing/2014/main" id="{CC10011F-9139-6775-5001-8BBECD19008E}"/>
              </a:ext>
            </a:extLst>
          </p:cNvPr>
          <p:cNvSpPr/>
          <p:nvPr/>
        </p:nvSpPr>
        <p:spPr>
          <a:xfrm>
            <a:off x="5977705"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2" name="矩形 4171">
            <a:extLst>
              <a:ext uri="{FF2B5EF4-FFF2-40B4-BE49-F238E27FC236}">
                <a16:creationId xmlns:a16="http://schemas.microsoft.com/office/drawing/2014/main" id="{6E3D9CBE-05CE-AE41-B6D1-EE8F35BDEC07}"/>
              </a:ext>
            </a:extLst>
          </p:cNvPr>
          <p:cNvSpPr/>
          <p:nvPr/>
        </p:nvSpPr>
        <p:spPr>
          <a:xfrm>
            <a:off x="6157705"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3" name="矩形 4172">
            <a:extLst>
              <a:ext uri="{FF2B5EF4-FFF2-40B4-BE49-F238E27FC236}">
                <a16:creationId xmlns:a16="http://schemas.microsoft.com/office/drawing/2014/main" id="{1D1AF92F-BE0B-A2CF-5065-29B49244FAF5}"/>
              </a:ext>
            </a:extLst>
          </p:cNvPr>
          <p:cNvSpPr/>
          <p:nvPr/>
        </p:nvSpPr>
        <p:spPr>
          <a:xfrm>
            <a:off x="6337705"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4" name="矩形 4173">
            <a:extLst>
              <a:ext uri="{FF2B5EF4-FFF2-40B4-BE49-F238E27FC236}">
                <a16:creationId xmlns:a16="http://schemas.microsoft.com/office/drawing/2014/main" id="{2955A732-AABA-EAB3-D845-885E86548EE8}"/>
              </a:ext>
            </a:extLst>
          </p:cNvPr>
          <p:cNvSpPr/>
          <p:nvPr/>
        </p:nvSpPr>
        <p:spPr>
          <a:xfrm>
            <a:off x="6517705"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5" name="矩形 4174">
            <a:extLst>
              <a:ext uri="{FF2B5EF4-FFF2-40B4-BE49-F238E27FC236}">
                <a16:creationId xmlns:a16="http://schemas.microsoft.com/office/drawing/2014/main" id="{EBB0DC25-7CD4-E004-417A-C5B20CA8EE51}"/>
              </a:ext>
            </a:extLst>
          </p:cNvPr>
          <p:cNvSpPr/>
          <p:nvPr/>
        </p:nvSpPr>
        <p:spPr>
          <a:xfrm>
            <a:off x="6697705"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6" name="矩形 4175">
            <a:extLst>
              <a:ext uri="{FF2B5EF4-FFF2-40B4-BE49-F238E27FC236}">
                <a16:creationId xmlns:a16="http://schemas.microsoft.com/office/drawing/2014/main" id="{D940F69D-5A78-93ED-A5D9-C28A7AAD4806}"/>
              </a:ext>
            </a:extLst>
          </p:cNvPr>
          <p:cNvSpPr/>
          <p:nvPr/>
        </p:nvSpPr>
        <p:spPr>
          <a:xfrm>
            <a:off x="6877705"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7" name="矩形 4176">
            <a:extLst>
              <a:ext uri="{FF2B5EF4-FFF2-40B4-BE49-F238E27FC236}">
                <a16:creationId xmlns:a16="http://schemas.microsoft.com/office/drawing/2014/main" id="{DDD0190B-498A-31CD-E75D-4B9ADAD5719E}"/>
              </a:ext>
            </a:extLst>
          </p:cNvPr>
          <p:cNvSpPr/>
          <p:nvPr/>
        </p:nvSpPr>
        <p:spPr>
          <a:xfrm>
            <a:off x="7057705"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9" name="矩形 4178">
            <a:extLst>
              <a:ext uri="{FF2B5EF4-FFF2-40B4-BE49-F238E27FC236}">
                <a16:creationId xmlns:a16="http://schemas.microsoft.com/office/drawing/2014/main" id="{A189D547-1E12-29F8-36A3-4A45B87A82B7}"/>
              </a:ext>
            </a:extLst>
          </p:cNvPr>
          <p:cNvSpPr/>
          <p:nvPr/>
        </p:nvSpPr>
        <p:spPr>
          <a:xfrm>
            <a:off x="8176942"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0" name="矩形 4179">
            <a:extLst>
              <a:ext uri="{FF2B5EF4-FFF2-40B4-BE49-F238E27FC236}">
                <a16:creationId xmlns:a16="http://schemas.microsoft.com/office/drawing/2014/main" id="{BB436BFA-CEF8-C591-05E6-9DF26FD3DB04}"/>
              </a:ext>
            </a:extLst>
          </p:cNvPr>
          <p:cNvSpPr/>
          <p:nvPr/>
        </p:nvSpPr>
        <p:spPr>
          <a:xfrm>
            <a:off x="8356942"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1" name="矩形 4180">
            <a:extLst>
              <a:ext uri="{FF2B5EF4-FFF2-40B4-BE49-F238E27FC236}">
                <a16:creationId xmlns:a16="http://schemas.microsoft.com/office/drawing/2014/main" id="{CDCA4209-0CB5-CFB5-192A-9C434BC1C855}"/>
              </a:ext>
            </a:extLst>
          </p:cNvPr>
          <p:cNvSpPr/>
          <p:nvPr/>
        </p:nvSpPr>
        <p:spPr>
          <a:xfrm>
            <a:off x="8536942"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2" name="矩形 4181">
            <a:extLst>
              <a:ext uri="{FF2B5EF4-FFF2-40B4-BE49-F238E27FC236}">
                <a16:creationId xmlns:a16="http://schemas.microsoft.com/office/drawing/2014/main" id="{864DCDA4-2806-B82D-418E-54985D4D8EA1}"/>
              </a:ext>
            </a:extLst>
          </p:cNvPr>
          <p:cNvSpPr/>
          <p:nvPr/>
        </p:nvSpPr>
        <p:spPr>
          <a:xfrm>
            <a:off x="8716942"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3" name="矩形 4182">
            <a:extLst>
              <a:ext uri="{FF2B5EF4-FFF2-40B4-BE49-F238E27FC236}">
                <a16:creationId xmlns:a16="http://schemas.microsoft.com/office/drawing/2014/main" id="{678ED4E7-AE73-6482-CEAB-0B5938263C87}"/>
              </a:ext>
            </a:extLst>
          </p:cNvPr>
          <p:cNvSpPr/>
          <p:nvPr/>
        </p:nvSpPr>
        <p:spPr>
          <a:xfrm>
            <a:off x="8896942"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4" name="矩形 4183">
            <a:extLst>
              <a:ext uri="{FF2B5EF4-FFF2-40B4-BE49-F238E27FC236}">
                <a16:creationId xmlns:a16="http://schemas.microsoft.com/office/drawing/2014/main" id="{297BF944-AD40-1830-11F3-320FDA4229B3}"/>
              </a:ext>
            </a:extLst>
          </p:cNvPr>
          <p:cNvSpPr/>
          <p:nvPr/>
        </p:nvSpPr>
        <p:spPr>
          <a:xfrm>
            <a:off x="9076942"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5" name="矩形 4184">
            <a:extLst>
              <a:ext uri="{FF2B5EF4-FFF2-40B4-BE49-F238E27FC236}">
                <a16:creationId xmlns:a16="http://schemas.microsoft.com/office/drawing/2014/main" id="{0CAE28D4-E584-184D-43E5-8F25673987F9}"/>
              </a:ext>
            </a:extLst>
          </p:cNvPr>
          <p:cNvSpPr/>
          <p:nvPr/>
        </p:nvSpPr>
        <p:spPr>
          <a:xfrm>
            <a:off x="9256942"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6" name="矩形 4185">
            <a:extLst>
              <a:ext uri="{FF2B5EF4-FFF2-40B4-BE49-F238E27FC236}">
                <a16:creationId xmlns:a16="http://schemas.microsoft.com/office/drawing/2014/main" id="{9C3B777C-D883-F249-0DB3-DB67FD7403FC}"/>
              </a:ext>
            </a:extLst>
          </p:cNvPr>
          <p:cNvSpPr/>
          <p:nvPr/>
        </p:nvSpPr>
        <p:spPr>
          <a:xfrm>
            <a:off x="9436942" y="16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7" name="矩形 4186">
            <a:extLst>
              <a:ext uri="{FF2B5EF4-FFF2-40B4-BE49-F238E27FC236}">
                <a16:creationId xmlns:a16="http://schemas.microsoft.com/office/drawing/2014/main" id="{6C344A60-2F29-8745-2EBA-9317DD801B65}"/>
              </a:ext>
            </a:extLst>
          </p:cNvPr>
          <p:cNvSpPr/>
          <p:nvPr/>
        </p:nvSpPr>
        <p:spPr>
          <a:xfrm>
            <a:off x="9616942" y="166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8" name="矩形 4187">
            <a:extLst>
              <a:ext uri="{FF2B5EF4-FFF2-40B4-BE49-F238E27FC236}">
                <a16:creationId xmlns:a16="http://schemas.microsoft.com/office/drawing/2014/main" id="{BF6E9A6D-9B83-16C0-1539-950460DC623E}"/>
              </a:ext>
            </a:extLst>
          </p:cNvPr>
          <p:cNvSpPr/>
          <p:nvPr/>
        </p:nvSpPr>
        <p:spPr>
          <a:xfrm>
            <a:off x="8176942"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9" name="矩形 4188">
            <a:extLst>
              <a:ext uri="{FF2B5EF4-FFF2-40B4-BE49-F238E27FC236}">
                <a16:creationId xmlns:a16="http://schemas.microsoft.com/office/drawing/2014/main" id="{C5EB7552-F9E5-424A-FC5B-CA27CD74C403}"/>
              </a:ext>
            </a:extLst>
          </p:cNvPr>
          <p:cNvSpPr/>
          <p:nvPr/>
        </p:nvSpPr>
        <p:spPr>
          <a:xfrm>
            <a:off x="8356942"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0" name="矩形 4189">
            <a:extLst>
              <a:ext uri="{FF2B5EF4-FFF2-40B4-BE49-F238E27FC236}">
                <a16:creationId xmlns:a16="http://schemas.microsoft.com/office/drawing/2014/main" id="{F8C79A89-011F-9D26-563B-B3CB988BDE23}"/>
              </a:ext>
            </a:extLst>
          </p:cNvPr>
          <p:cNvSpPr/>
          <p:nvPr/>
        </p:nvSpPr>
        <p:spPr>
          <a:xfrm>
            <a:off x="8536942"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1" name="矩形 4190">
            <a:extLst>
              <a:ext uri="{FF2B5EF4-FFF2-40B4-BE49-F238E27FC236}">
                <a16:creationId xmlns:a16="http://schemas.microsoft.com/office/drawing/2014/main" id="{0D325DAA-56A2-10CB-D2A4-244B990DDD51}"/>
              </a:ext>
            </a:extLst>
          </p:cNvPr>
          <p:cNvSpPr/>
          <p:nvPr/>
        </p:nvSpPr>
        <p:spPr>
          <a:xfrm>
            <a:off x="8716942"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2" name="矩形 4191">
            <a:extLst>
              <a:ext uri="{FF2B5EF4-FFF2-40B4-BE49-F238E27FC236}">
                <a16:creationId xmlns:a16="http://schemas.microsoft.com/office/drawing/2014/main" id="{AA342BAD-6E3B-75C1-FC1B-E1DA02B4DD31}"/>
              </a:ext>
            </a:extLst>
          </p:cNvPr>
          <p:cNvSpPr/>
          <p:nvPr/>
        </p:nvSpPr>
        <p:spPr>
          <a:xfrm>
            <a:off x="8896942"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3" name="矩形 4192">
            <a:extLst>
              <a:ext uri="{FF2B5EF4-FFF2-40B4-BE49-F238E27FC236}">
                <a16:creationId xmlns:a16="http://schemas.microsoft.com/office/drawing/2014/main" id="{54733C0A-55C5-07AE-C6F1-BCB92AA77BF7}"/>
              </a:ext>
            </a:extLst>
          </p:cNvPr>
          <p:cNvSpPr/>
          <p:nvPr/>
        </p:nvSpPr>
        <p:spPr>
          <a:xfrm>
            <a:off x="9076942"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4" name="矩形 4193">
            <a:extLst>
              <a:ext uri="{FF2B5EF4-FFF2-40B4-BE49-F238E27FC236}">
                <a16:creationId xmlns:a16="http://schemas.microsoft.com/office/drawing/2014/main" id="{2DE5AE74-30C9-8FC6-2706-086D4C937CC3}"/>
              </a:ext>
            </a:extLst>
          </p:cNvPr>
          <p:cNvSpPr/>
          <p:nvPr/>
        </p:nvSpPr>
        <p:spPr>
          <a:xfrm>
            <a:off x="9256942"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5" name="矩形 4194">
            <a:extLst>
              <a:ext uri="{FF2B5EF4-FFF2-40B4-BE49-F238E27FC236}">
                <a16:creationId xmlns:a16="http://schemas.microsoft.com/office/drawing/2014/main" id="{9DED77AC-0893-A003-3106-FB22247C2335}"/>
              </a:ext>
            </a:extLst>
          </p:cNvPr>
          <p:cNvSpPr/>
          <p:nvPr/>
        </p:nvSpPr>
        <p:spPr>
          <a:xfrm>
            <a:off x="9436942" y="184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6" name="矩形 4195">
            <a:extLst>
              <a:ext uri="{FF2B5EF4-FFF2-40B4-BE49-F238E27FC236}">
                <a16:creationId xmlns:a16="http://schemas.microsoft.com/office/drawing/2014/main" id="{EC9B045E-1896-0D82-C869-405EF1FF5EE6}"/>
              </a:ext>
            </a:extLst>
          </p:cNvPr>
          <p:cNvSpPr/>
          <p:nvPr/>
        </p:nvSpPr>
        <p:spPr>
          <a:xfrm>
            <a:off x="9616942" y="18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7" name="矩形 4196">
            <a:extLst>
              <a:ext uri="{FF2B5EF4-FFF2-40B4-BE49-F238E27FC236}">
                <a16:creationId xmlns:a16="http://schemas.microsoft.com/office/drawing/2014/main" id="{5FE44E9C-A606-E5C2-D4F6-7EB6339628C5}"/>
              </a:ext>
            </a:extLst>
          </p:cNvPr>
          <p:cNvSpPr/>
          <p:nvPr/>
        </p:nvSpPr>
        <p:spPr>
          <a:xfrm>
            <a:off x="8176942"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8" name="矩形 4197">
            <a:extLst>
              <a:ext uri="{FF2B5EF4-FFF2-40B4-BE49-F238E27FC236}">
                <a16:creationId xmlns:a16="http://schemas.microsoft.com/office/drawing/2014/main" id="{4733DEF1-3375-AECB-23C6-4117E0A462F9}"/>
              </a:ext>
            </a:extLst>
          </p:cNvPr>
          <p:cNvSpPr/>
          <p:nvPr/>
        </p:nvSpPr>
        <p:spPr>
          <a:xfrm>
            <a:off x="8356942"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9" name="矩形 4198">
            <a:extLst>
              <a:ext uri="{FF2B5EF4-FFF2-40B4-BE49-F238E27FC236}">
                <a16:creationId xmlns:a16="http://schemas.microsoft.com/office/drawing/2014/main" id="{9C809EF2-72C1-F888-7044-C70A1E24502A}"/>
              </a:ext>
            </a:extLst>
          </p:cNvPr>
          <p:cNvSpPr/>
          <p:nvPr/>
        </p:nvSpPr>
        <p:spPr>
          <a:xfrm>
            <a:off x="8536942"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0" name="矩形 4199">
            <a:extLst>
              <a:ext uri="{FF2B5EF4-FFF2-40B4-BE49-F238E27FC236}">
                <a16:creationId xmlns:a16="http://schemas.microsoft.com/office/drawing/2014/main" id="{BA8B20F0-6869-4C7B-1944-B4FA1D94C35D}"/>
              </a:ext>
            </a:extLst>
          </p:cNvPr>
          <p:cNvSpPr/>
          <p:nvPr/>
        </p:nvSpPr>
        <p:spPr>
          <a:xfrm>
            <a:off x="8716942"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1" name="矩形 4200">
            <a:extLst>
              <a:ext uri="{FF2B5EF4-FFF2-40B4-BE49-F238E27FC236}">
                <a16:creationId xmlns:a16="http://schemas.microsoft.com/office/drawing/2014/main" id="{5D090B1F-5AC0-6822-D1C3-70495C7F632B}"/>
              </a:ext>
            </a:extLst>
          </p:cNvPr>
          <p:cNvSpPr/>
          <p:nvPr/>
        </p:nvSpPr>
        <p:spPr>
          <a:xfrm>
            <a:off x="8896942"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2" name="矩形 4201">
            <a:extLst>
              <a:ext uri="{FF2B5EF4-FFF2-40B4-BE49-F238E27FC236}">
                <a16:creationId xmlns:a16="http://schemas.microsoft.com/office/drawing/2014/main" id="{ABB23926-FC29-2CC5-E2DD-F92EDC4E2872}"/>
              </a:ext>
            </a:extLst>
          </p:cNvPr>
          <p:cNvSpPr/>
          <p:nvPr/>
        </p:nvSpPr>
        <p:spPr>
          <a:xfrm>
            <a:off x="9076942"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3" name="矩形 4202">
            <a:extLst>
              <a:ext uri="{FF2B5EF4-FFF2-40B4-BE49-F238E27FC236}">
                <a16:creationId xmlns:a16="http://schemas.microsoft.com/office/drawing/2014/main" id="{0AA754C5-533C-6CB2-FFC2-8FFE1E571FE7}"/>
              </a:ext>
            </a:extLst>
          </p:cNvPr>
          <p:cNvSpPr/>
          <p:nvPr/>
        </p:nvSpPr>
        <p:spPr>
          <a:xfrm>
            <a:off x="9256942" y="202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4" name="矩形 4203">
            <a:extLst>
              <a:ext uri="{FF2B5EF4-FFF2-40B4-BE49-F238E27FC236}">
                <a16:creationId xmlns:a16="http://schemas.microsoft.com/office/drawing/2014/main" id="{C969D8FE-3FB1-963D-A80B-1B53AB542E5D}"/>
              </a:ext>
            </a:extLst>
          </p:cNvPr>
          <p:cNvSpPr/>
          <p:nvPr/>
        </p:nvSpPr>
        <p:spPr>
          <a:xfrm>
            <a:off x="9436942"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5" name="矩形 4204">
            <a:extLst>
              <a:ext uri="{FF2B5EF4-FFF2-40B4-BE49-F238E27FC236}">
                <a16:creationId xmlns:a16="http://schemas.microsoft.com/office/drawing/2014/main" id="{F2C43371-5658-09D8-FB25-B6D8697C86EE}"/>
              </a:ext>
            </a:extLst>
          </p:cNvPr>
          <p:cNvSpPr/>
          <p:nvPr/>
        </p:nvSpPr>
        <p:spPr>
          <a:xfrm>
            <a:off x="9616942" y="20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6" name="矩形 4205">
            <a:extLst>
              <a:ext uri="{FF2B5EF4-FFF2-40B4-BE49-F238E27FC236}">
                <a16:creationId xmlns:a16="http://schemas.microsoft.com/office/drawing/2014/main" id="{F63CC81D-9368-CD27-7630-015524FE7A42}"/>
              </a:ext>
            </a:extLst>
          </p:cNvPr>
          <p:cNvSpPr/>
          <p:nvPr/>
        </p:nvSpPr>
        <p:spPr>
          <a:xfrm>
            <a:off x="8176942"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7" name="矩形 4206">
            <a:extLst>
              <a:ext uri="{FF2B5EF4-FFF2-40B4-BE49-F238E27FC236}">
                <a16:creationId xmlns:a16="http://schemas.microsoft.com/office/drawing/2014/main" id="{507DCEB6-A31A-0FF2-245B-23EAF58389CC}"/>
              </a:ext>
            </a:extLst>
          </p:cNvPr>
          <p:cNvSpPr/>
          <p:nvPr/>
        </p:nvSpPr>
        <p:spPr>
          <a:xfrm>
            <a:off x="8356942"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8" name="矩形 4207">
            <a:extLst>
              <a:ext uri="{FF2B5EF4-FFF2-40B4-BE49-F238E27FC236}">
                <a16:creationId xmlns:a16="http://schemas.microsoft.com/office/drawing/2014/main" id="{7385FA38-0E90-C1F3-E001-46C6CDE120D5}"/>
              </a:ext>
            </a:extLst>
          </p:cNvPr>
          <p:cNvSpPr/>
          <p:nvPr/>
        </p:nvSpPr>
        <p:spPr>
          <a:xfrm>
            <a:off x="8536942"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9" name="矩形 4208">
            <a:extLst>
              <a:ext uri="{FF2B5EF4-FFF2-40B4-BE49-F238E27FC236}">
                <a16:creationId xmlns:a16="http://schemas.microsoft.com/office/drawing/2014/main" id="{2647D70A-6C28-5451-B247-B22340E211BB}"/>
              </a:ext>
            </a:extLst>
          </p:cNvPr>
          <p:cNvSpPr/>
          <p:nvPr/>
        </p:nvSpPr>
        <p:spPr>
          <a:xfrm>
            <a:off x="8716942"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0" name="矩形 4209">
            <a:extLst>
              <a:ext uri="{FF2B5EF4-FFF2-40B4-BE49-F238E27FC236}">
                <a16:creationId xmlns:a16="http://schemas.microsoft.com/office/drawing/2014/main" id="{11E10103-C212-99C5-53DA-0251F00C7173}"/>
              </a:ext>
            </a:extLst>
          </p:cNvPr>
          <p:cNvSpPr/>
          <p:nvPr/>
        </p:nvSpPr>
        <p:spPr>
          <a:xfrm>
            <a:off x="8896942"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1" name="矩形 4210">
            <a:extLst>
              <a:ext uri="{FF2B5EF4-FFF2-40B4-BE49-F238E27FC236}">
                <a16:creationId xmlns:a16="http://schemas.microsoft.com/office/drawing/2014/main" id="{D4BA7155-E8E0-33C8-7107-B35DEFC50B15}"/>
              </a:ext>
            </a:extLst>
          </p:cNvPr>
          <p:cNvSpPr/>
          <p:nvPr/>
        </p:nvSpPr>
        <p:spPr>
          <a:xfrm>
            <a:off x="9076942" y="220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2" name="矩形 4211">
            <a:extLst>
              <a:ext uri="{FF2B5EF4-FFF2-40B4-BE49-F238E27FC236}">
                <a16:creationId xmlns:a16="http://schemas.microsoft.com/office/drawing/2014/main" id="{8C0AAEE9-EC87-ED20-7A12-392566680038}"/>
              </a:ext>
            </a:extLst>
          </p:cNvPr>
          <p:cNvSpPr/>
          <p:nvPr/>
        </p:nvSpPr>
        <p:spPr>
          <a:xfrm>
            <a:off x="9256942"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3" name="矩形 4212">
            <a:extLst>
              <a:ext uri="{FF2B5EF4-FFF2-40B4-BE49-F238E27FC236}">
                <a16:creationId xmlns:a16="http://schemas.microsoft.com/office/drawing/2014/main" id="{C37152D8-BA13-5A5D-CA2C-6A56BF6F062A}"/>
              </a:ext>
            </a:extLst>
          </p:cNvPr>
          <p:cNvSpPr/>
          <p:nvPr/>
        </p:nvSpPr>
        <p:spPr>
          <a:xfrm>
            <a:off x="9436942"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4" name="矩形 4213">
            <a:extLst>
              <a:ext uri="{FF2B5EF4-FFF2-40B4-BE49-F238E27FC236}">
                <a16:creationId xmlns:a16="http://schemas.microsoft.com/office/drawing/2014/main" id="{13CA8E63-A91F-F63B-4843-97F2706F82F4}"/>
              </a:ext>
            </a:extLst>
          </p:cNvPr>
          <p:cNvSpPr/>
          <p:nvPr/>
        </p:nvSpPr>
        <p:spPr>
          <a:xfrm>
            <a:off x="9616942" y="22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5" name="矩形 4214">
            <a:extLst>
              <a:ext uri="{FF2B5EF4-FFF2-40B4-BE49-F238E27FC236}">
                <a16:creationId xmlns:a16="http://schemas.microsoft.com/office/drawing/2014/main" id="{F873CC6E-4E31-46B3-F0B9-C7D2B2021C70}"/>
              </a:ext>
            </a:extLst>
          </p:cNvPr>
          <p:cNvSpPr/>
          <p:nvPr/>
        </p:nvSpPr>
        <p:spPr>
          <a:xfrm>
            <a:off x="817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6" name="矩形 4215">
            <a:extLst>
              <a:ext uri="{FF2B5EF4-FFF2-40B4-BE49-F238E27FC236}">
                <a16:creationId xmlns:a16="http://schemas.microsoft.com/office/drawing/2014/main" id="{4975383A-DA33-1A29-E130-163CA68C1E22}"/>
              </a:ext>
            </a:extLst>
          </p:cNvPr>
          <p:cNvSpPr/>
          <p:nvPr/>
        </p:nvSpPr>
        <p:spPr>
          <a:xfrm>
            <a:off x="835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7" name="矩形 4216">
            <a:extLst>
              <a:ext uri="{FF2B5EF4-FFF2-40B4-BE49-F238E27FC236}">
                <a16:creationId xmlns:a16="http://schemas.microsoft.com/office/drawing/2014/main" id="{207ECB67-61FF-2A38-FB4E-32452FFB7DFE}"/>
              </a:ext>
            </a:extLst>
          </p:cNvPr>
          <p:cNvSpPr/>
          <p:nvPr/>
        </p:nvSpPr>
        <p:spPr>
          <a:xfrm>
            <a:off x="853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8" name="矩形 4217">
            <a:extLst>
              <a:ext uri="{FF2B5EF4-FFF2-40B4-BE49-F238E27FC236}">
                <a16:creationId xmlns:a16="http://schemas.microsoft.com/office/drawing/2014/main" id="{99F565E3-6343-E146-5381-200DE602B790}"/>
              </a:ext>
            </a:extLst>
          </p:cNvPr>
          <p:cNvSpPr/>
          <p:nvPr/>
        </p:nvSpPr>
        <p:spPr>
          <a:xfrm>
            <a:off x="871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9" name="矩形 4218">
            <a:extLst>
              <a:ext uri="{FF2B5EF4-FFF2-40B4-BE49-F238E27FC236}">
                <a16:creationId xmlns:a16="http://schemas.microsoft.com/office/drawing/2014/main" id="{972AA083-A532-734D-100D-3AA1593D7346}"/>
              </a:ext>
            </a:extLst>
          </p:cNvPr>
          <p:cNvSpPr/>
          <p:nvPr/>
        </p:nvSpPr>
        <p:spPr>
          <a:xfrm>
            <a:off x="8896942" y="2389375"/>
            <a:ext cx="180000" cy="180000"/>
          </a:xfrm>
          <a:prstGeom prst="rect">
            <a:avLst/>
          </a:prstGeom>
          <a:solidFill>
            <a:srgbClr val="5B9BD5">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0" name="矩形 4219">
            <a:extLst>
              <a:ext uri="{FF2B5EF4-FFF2-40B4-BE49-F238E27FC236}">
                <a16:creationId xmlns:a16="http://schemas.microsoft.com/office/drawing/2014/main" id="{5236C6BB-A050-6D18-1DD0-4F20BBC7F34F}"/>
              </a:ext>
            </a:extLst>
          </p:cNvPr>
          <p:cNvSpPr/>
          <p:nvPr/>
        </p:nvSpPr>
        <p:spPr>
          <a:xfrm>
            <a:off x="907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1" name="矩形 4220">
            <a:extLst>
              <a:ext uri="{FF2B5EF4-FFF2-40B4-BE49-F238E27FC236}">
                <a16:creationId xmlns:a16="http://schemas.microsoft.com/office/drawing/2014/main" id="{F3A4D307-7F3E-2BC5-8E3F-7C54A799167D}"/>
              </a:ext>
            </a:extLst>
          </p:cNvPr>
          <p:cNvSpPr/>
          <p:nvPr/>
        </p:nvSpPr>
        <p:spPr>
          <a:xfrm>
            <a:off x="925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2" name="矩形 4221">
            <a:extLst>
              <a:ext uri="{FF2B5EF4-FFF2-40B4-BE49-F238E27FC236}">
                <a16:creationId xmlns:a16="http://schemas.microsoft.com/office/drawing/2014/main" id="{70866E37-1594-C571-AB63-E8BAFD98C6A6}"/>
              </a:ext>
            </a:extLst>
          </p:cNvPr>
          <p:cNvSpPr/>
          <p:nvPr/>
        </p:nvSpPr>
        <p:spPr>
          <a:xfrm>
            <a:off x="943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3" name="矩形 4222">
            <a:extLst>
              <a:ext uri="{FF2B5EF4-FFF2-40B4-BE49-F238E27FC236}">
                <a16:creationId xmlns:a16="http://schemas.microsoft.com/office/drawing/2014/main" id="{9603DBAD-CCF9-6DB6-9B18-6BB938952F2A}"/>
              </a:ext>
            </a:extLst>
          </p:cNvPr>
          <p:cNvSpPr/>
          <p:nvPr/>
        </p:nvSpPr>
        <p:spPr>
          <a:xfrm>
            <a:off x="9616942" y="238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4" name="矩形 4223">
            <a:extLst>
              <a:ext uri="{FF2B5EF4-FFF2-40B4-BE49-F238E27FC236}">
                <a16:creationId xmlns:a16="http://schemas.microsoft.com/office/drawing/2014/main" id="{0C8D0DF1-19EE-C891-0005-6848DA06D14D}"/>
              </a:ext>
            </a:extLst>
          </p:cNvPr>
          <p:cNvSpPr/>
          <p:nvPr/>
        </p:nvSpPr>
        <p:spPr>
          <a:xfrm>
            <a:off x="8176942"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5" name="矩形 4224">
            <a:extLst>
              <a:ext uri="{FF2B5EF4-FFF2-40B4-BE49-F238E27FC236}">
                <a16:creationId xmlns:a16="http://schemas.microsoft.com/office/drawing/2014/main" id="{F6F7EBAC-D8BF-3AB0-B92C-678A584F4BC8}"/>
              </a:ext>
            </a:extLst>
          </p:cNvPr>
          <p:cNvSpPr/>
          <p:nvPr/>
        </p:nvSpPr>
        <p:spPr>
          <a:xfrm>
            <a:off x="8356942"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6" name="矩形 4225">
            <a:extLst>
              <a:ext uri="{FF2B5EF4-FFF2-40B4-BE49-F238E27FC236}">
                <a16:creationId xmlns:a16="http://schemas.microsoft.com/office/drawing/2014/main" id="{C369B33A-8590-9923-73E5-5B54BC1A831B}"/>
              </a:ext>
            </a:extLst>
          </p:cNvPr>
          <p:cNvSpPr/>
          <p:nvPr/>
        </p:nvSpPr>
        <p:spPr>
          <a:xfrm>
            <a:off x="8536942"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7" name="矩形 4226">
            <a:extLst>
              <a:ext uri="{FF2B5EF4-FFF2-40B4-BE49-F238E27FC236}">
                <a16:creationId xmlns:a16="http://schemas.microsoft.com/office/drawing/2014/main" id="{A15014AF-93BC-7C9D-162B-74EE155B6FF9}"/>
              </a:ext>
            </a:extLst>
          </p:cNvPr>
          <p:cNvSpPr/>
          <p:nvPr/>
        </p:nvSpPr>
        <p:spPr>
          <a:xfrm>
            <a:off x="8716942"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8" name="矩形 4227">
            <a:extLst>
              <a:ext uri="{FF2B5EF4-FFF2-40B4-BE49-F238E27FC236}">
                <a16:creationId xmlns:a16="http://schemas.microsoft.com/office/drawing/2014/main" id="{138C1263-68CF-8D9C-40BE-55084125013B}"/>
              </a:ext>
            </a:extLst>
          </p:cNvPr>
          <p:cNvSpPr/>
          <p:nvPr/>
        </p:nvSpPr>
        <p:spPr>
          <a:xfrm>
            <a:off x="8896942"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9" name="矩形 4228">
            <a:extLst>
              <a:ext uri="{FF2B5EF4-FFF2-40B4-BE49-F238E27FC236}">
                <a16:creationId xmlns:a16="http://schemas.microsoft.com/office/drawing/2014/main" id="{D3AE4BD2-FFF8-3EC0-BEE5-B93AA1C3A265}"/>
              </a:ext>
            </a:extLst>
          </p:cNvPr>
          <p:cNvSpPr/>
          <p:nvPr/>
        </p:nvSpPr>
        <p:spPr>
          <a:xfrm>
            <a:off x="9076942" y="2569375"/>
            <a:ext cx="180000" cy="180000"/>
          </a:xfrm>
          <a:prstGeom prst="rect">
            <a:avLst/>
          </a:prstGeom>
          <a:solidFill>
            <a:srgbClr val="5B9BD5">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0" name="矩形 4229">
            <a:extLst>
              <a:ext uri="{FF2B5EF4-FFF2-40B4-BE49-F238E27FC236}">
                <a16:creationId xmlns:a16="http://schemas.microsoft.com/office/drawing/2014/main" id="{66BC3B0B-96C6-5885-6E6E-672C4CD31ACB}"/>
              </a:ext>
            </a:extLst>
          </p:cNvPr>
          <p:cNvSpPr/>
          <p:nvPr/>
        </p:nvSpPr>
        <p:spPr>
          <a:xfrm>
            <a:off x="9256942"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1" name="矩形 4230">
            <a:extLst>
              <a:ext uri="{FF2B5EF4-FFF2-40B4-BE49-F238E27FC236}">
                <a16:creationId xmlns:a16="http://schemas.microsoft.com/office/drawing/2014/main" id="{E31AC803-89BB-20F2-DACF-6F33DA4BB5A8}"/>
              </a:ext>
            </a:extLst>
          </p:cNvPr>
          <p:cNvSpPr/>
          <p:nvPr/>
        </p:nvSpPr>
        <p:spPr>
          <a:xfrm>
            <a:off x="9436942"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2" name="矩形 4231">
            <a:extLst>
              <a:ext uri="{FF2B5EF4-FFF2-40B4-BE49-F238E27FC236}">
                <a16:creationId xmlns:a16="http://schemas.microsoft.com/office/drawing/2014/main" id="{0E2EC552-D518-B6BD-F72C-E729E197BFD4}"/>
              </a:ext>
            </a:extLst>
          </p:cNvPr>
          <p:cNvSpPr/>
          <p:nvPr/>
        </p:nvSpPr>
        <p:spPr>
          <a:xfrm>
            <a:off x="9616942" y="256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3" name="矩形 4232">
            <a:extLst>
              <a:ext uri="{FF2B5EF4-FFF2-40B4-BE49-F238E27FC236}">
                <a16:creationId xmlns:a16="http://schemas.microsoft.com/office/drawing/2014/main" id="{63E6C3FE-71F2-E0BB-A9DA-CE02D745CEFA}"/>
              </a:ext>
            </a:extLst>
          </p:cNvPr>
          <p:cNvSpPr/>
          <p:nvPr/>
        </p:nvSpPr>
        <p:spPr>
          <a:xfrm>
            <a:off x="8176942"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4" name="矩形 4233">
            <a:extLst>
              <a:ext uri="{FF2B5EF4-FFF2-40B4-BE49-F238E27FC236}">
                <a16:creationId xmlns:a16="http://schemas.microsoft.com/office/drawing/2014/main" id="{713BC435-1C34-951F-4199-F502BF862E14}"/>
              </a:ext>
            </a:extLst>
          </p:cNvPr>
          <p:cNvSpPr/>
          <p:nvPr/>
        </p:nvSpPr>
        <p:spPr>
          <a:xfrm>
            <a:off x="8356942"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5" name="矩形 4234">
            <a:extLst>
              <a:ext uri="{FF2B5EF4-FFF2-40B4-BE49-F238E27FC236}">
                <a16:creationId xmlns:a16="http://schemas.microsoft.com/office/drawing/2014/main" id="{C807DCDD-9E7F-CF5D-7E86-D79F0CEA383D}"/>
              </a:ext>
            </a:extLst>
          </p:cNvPr>
          <p:cNvSpPr/>
          <p:nvPr/>
        </p:nvSpPr>
        <p:spPr>
          <a:xfrm>
            <a:off x="8536942"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6" name="矩形 4235">
            <a:extLst>
              <a:ext uri="{FF2B5EF4-FFF2-40B4-BE49-F238E27FC236}">
                <a16:creationId xmlns:a16="http://schemas.microsoft.com/office/drawing/2014/main" id="{FA0D6B96-1EF0-F34D-DBAE-E6634D91C308}"/>
              </a:ext>
            </a:extLst>
          </p:cNvPr>
          <p:cNvSpPr/>
          <p:nvPr/>
        </p:nvSpPr>
        <p:spPr>
          <a:xfrm>
            <a:off x="8716942"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7" name="矩形 4236">
            <a:extLst>
              <a:ext uri="{FF2B5EF4-FFF2-40B4-BE49-F238E27FC236}">
                <a16:creationId xmlns:a16="http://schemas.microsoft.com/office/drawing/2014/main" id="{6E09CB74-581D-0902-DBDD-BD0B4C01A1B5}"/>
              </a:ext>
            </a:extLst>
          </p:cNvPr>
          <p:cNvSpPr/>
          <p:nvPr/>
        </p:nvSpPr>
        <p:spPr>
          <a:xfrm>
            <a:off x="8896942"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8" name="矩形 4237">
            <a:extLst>
              <a:ext uri="{FF2B5EF4-FFF2-40B4-BE49-F238E27FC236}">
                <a16:creationId xmlns:a16="http://schemas.microsoft.com/office/drawing/2014/main" id="{2C23F897-3349-9B59-4D60-69E8A4FD63F8}"/>
              </a:ext>
            </a:extLst>
          </p:cNvPr>
          <p:cNvSpPr/>
          <p:nvPr/>
        </p:nvSpPr>
        <p:spPr>
          <a:xfrm>
            <a:off x="9076942"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9" name="矩形 4238">
            <a:extLst>
              <a:ext uri="{FF2B5EF4-FFF2-40B4-BE49-F238E27FC236}">
                <a16:creationId xmlns:a16="http://schemas.microsoft.com/office/drawing/2014/main" id="{C1EAA8EC-B916-ABE7-E173-B60B46CFFA2D}"/>
              </a:ext>
            </a:extLst>
          </p:cNvPr>
          <p:cNvSpPr/>
          <p:nvPr/>
        </p:nvSpPr>
        <p:spPr>
          <a:xfrm>
            <a:off x="9256942" y="2749375"/>
            <a:ext cx="180000" cy="180000"/>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0" name="矩形 4239">
            <a:extLst>
              <a:ext uri="{FF2B5EF4-FFF2-40B4-BE49-F238E27FC236}">
                <a16:creationId xmlns:a16="http://schemas.microsoft.com/office/drawing/2014/main" id="{EA8A3B6B-D62C-1D7B-421E-CE6A9456CD54}"/>
              </a:ext>
            </a:extLst>
          </p:cNvPr>
          <p:cNvSpPr/>
          <p:nvPr/>
        </p:nvSpPr>
        <p:spPr>
          <a:xfrm>
            <a:off x="9436942"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1" name="矩形 4240">
            <a:extLst>
              <a:ext uri="{FF2B5EF4-FFF2-40B4-BE49-F238E27FC236}">
                <a16:creationId xmlns:a16="http://schemas.microsoft.com/office/drawing/2014/main" id="{B983F386-83AF-D688-12D7-B37237588E19}"/>
              </a:ext>
            </a:extLst>
          </p:cNvPr>
          <p:cNvSpPr/>
          <p:nvPr/>
        </p:nvSpPr>
        <p:spPr>
          <a:xfrm>
            <a:off x="9616942" y="274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2" name="矩形 4241">
            <a:extLst>
              <a:ext uri="{FF2B5EF4-FFF2-40B4-BE49-F238E27FC236}">
                <a16:creationId xmlns:a16="http://schemas.microsoft.com/office/drawing/2014/main" id="{9534C67C-48B4-FB7A-D074-780C13BB7AC3}"/>
              </a:ext>
            </a:extLst>
          </p:cNvPr>
          <p:cNvSpPr/>
          <p:nvPr/>
        </p:nvSpPr>
        <p:spPr>
          <a:xfrm>
            <a:off x="8176942"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3" name="矩形 4242">
            <a:extLst>
              <a:ext uri="{FF2B5EF4-FFF2-40B4-BE49-F238E27FC236}">
                <a16:creationId xmlns:a16="http://schemas.microsoft.com/office/drawing/2014/main" id="{6C553954-B5E8-4D78-16E6-729290BE8BA0}"/>
              </a:ext>
            </a:extLst>
          </p:cNvPr>
          <p:cNvSpPr/>
          <p:nvPr/>
        </p:nvSpPr>
        <p:spPr>
          <a:xfrm>
            <a:off x="8356942"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4" name="矩形 4243">
            <a:extLst>
              <a:ext uri="{FF2B5EF4-FFF2-40B4-BE49-F238E27FC236}">
                <a16:creationId xmlns:a16="http://schemas.microsoft.com/office/drawing/2014/main" id="{476F16D5-BF8E-B6A2-F0A3-71D2E33F182B}"/>
              </a:ext>
            </a:extLst>
          </p:cNvPr>
          <p:cNvSpPr/>
          <p:nvPr/>
        </p:nvSpPr>
        <p:spPr>
          <a:xfrm>
            <a:off x="8536942"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5" name="矩形 4244">
            <a:extLst>
              <a:ext uri="{FF2B5EF4-FFF2-40B4-BE49-F238E27FC236}">
                <a16:creationId xmlns:a16="http://schemas.microsoft.com/office/drawing/2014/main" id="{70D52B71-C9DB-D923-B480-E71167AA90C9}"/>
              </a:ext>
            </a:extLst>
          </p:cNvPr>
          <p:cNvSpPr/>
          <p:nvPr/>
        </p:nvSpPr>
        <p:spPr>
          <a:xfrm>
            <a:off x="8716942"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6" name="矩形 4245">
            <a:extLst>
              <a:ext uri="{FF2B5EF4-FFF2-40B4-BE49-F238E27FC236}">
                <a16:creationId xmlns:a16="http://schemas.microsoft.com/office/drawing/2014/main" id="{977A10C6-0749-4896-E014-74C292A3893C}"/>
              </a:ext>
            </a:extLst>
          </p:cNvPr>
          <p:cNvSpPr/>
          <p:nvPr/>
        </p:nvSpPr>
        <p:spPr>
          <a:xfrm>
            <a:off x="8896942"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7" name="矩形 4246">
            <a:extLst>
              <a:ext uri="{FF2B5EF4-FFF2-40B4-BE49-F238E27FC236}">
                <a16:creationId xmlns:a16="http://schemas.microsoft.com/office/drawing/2014/main" id="{9D5F25B2-F4C5-AF71-2FEE-CE6E3D425981}"/>
              </a:ext>
            </a:extLst>
          </p:cNvPr>
          <p:cNvSpPr/>
          <p:nvPr/>
        </p:nvSpPr>
        <p:spPr>
          <a:xfrm>
            <a:off x="9076942"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8" name="矩形 4247">
            <a:extLst>
              <a:ext uri="{FF2B5EF4-FFF2-40B4-BE49-F238E27FC236}">
                <a16:creationId xmlns:a16="http://schemas.microsoft.com/office/drawing/2014/main" id="{2C33EFA3-FDE2-59B1-1E28-1164497EE7AC}"/>
              </a:ext>
            </a:extLst>
          </p:cNvPr>
          <p:cNvSpPr/>
          <p:nvPr/>
        </p:nvSpPr>
        <p:spPr>
          <a:xfrm>
            <a:off x="9256942"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9" name="矩形 4248">
            <a:extLst>
              <a:ext uri="{FF2B5EF4-FFF2-40B4-BE49-F238E27FC236}">
                <a16:creationId xmlns:a16="http://schemas.microsoft.com/office/drawing/2014/main" id="{6935E863-B75D-9067-9CB1-8CE3128B301D}"/>
              </a:ext>
            </a:extLst>
          </p:cNvPr>
          <p:cNvSpPr/>
          <p:nvPr/>
        </p:nvSpPr>
        <p:spPr>
          <a:xfrm>
            <a:off x="9436942" y="2929375"/>
            <a:ext cx="180000" cy="18000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0" name="矩形 4249">
            <a:extLst>
              <a:ext uri="{FF2B5EF4-FFF2-40B4-BE49-F238E27FC236}">
                <a16:creationId xmlns:a16="http://schemas.microsoft.com/office/drawing/2014/main" id="{40D7408D-0E8E-E686-4003-9AAF1BC07B0A}"/>
              </a:ext>
            </a:extLst>
          </p:cNvPr>
          <p:cNvSpPr/>
          <p:nvPr/>
        </p:nvSpPr>
        <p:spPr>
          <a:xfrm>
            <a:off x="9616942" y="292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1" name="矩形 4250">
            <a:extLst>
              <a:ext uri="{FF2B5EF4-FFF2-40B4-BE49-F238E27FC236}">
                <a16:creationId xmlns:a16="http://schemas.microsoft.com/office/drawing/2014/main" id="{0A79C9BF-86AB-15CE-B7F0-2D7D92302F5B}"/>
              </a:ext>
            </a:extLst>
          </p:cNvPr>
          <p:cNvSpPr/>
          <p:nvPr/>
        </p:nvSpPr>
        <p:spPr>
          <a:xfrm>
            <a:off x="8176942"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2" name="矩形 4251">
            <a:extLst>
              <a:ext uri="{FF2B5EF4-FFF2-40B4-BE49-F238E27FC236}">
                <a16:creationId xmlns:a16="http://schemas.microsoft.com/office/drawing/2014/main" id="{3338A7CF-CCA1-73DD-2DAB-8DB90A591B32}"/>
              </a:ext>
            </a:extLst>
          </p:cNvPr>
          <p:cNvSpPr/>
          <p:nvPr/>
        </p:nvSpPr>
        <p:spPr>
          <a:xfrm>
            <a:off x="8356942"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3" name="矩形 4252">
            <a:extLst>
              <a:ext uri="{FF2B5EF4-FFF2-40B4-BE49-F238E27FC236}">
                <a16:creationId xmlns:a16="http://schemas.microsoft.com/office/drawing/2014/main" id="{326E0944-919C-7115-21AC-1D771FE97FC4}"/>
              </a:ext>
            </a:extLst>
          </p:cNvPr>
          <p:cNvSpPr/>
          <p:nvPr/>
        </p:nvSpPr>
        <p:spPr>
          <a:xfrm>
            <a:off x="8536942"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4" name="矩形 4253">
            <a:extLst>
              <a:ext uri="{FF2B5EF4-FFF2-40B4-BE49-F238E27FC236}">
                <a16:creationId xmlns:a16="http://schemas.microsoft.com/office/drawing/2014/main" id="{B3B0CB0C-F722-4E96-905F-53BECE3C4016}"/>
              </a:ext>
            </a:extLst>
          </p:cNvPr>
          <p:cNvSpPr/>
          <p:nvPr/>
        </p:nvSpPr>
        <p:spPr>
          <a:xfrm>
            <a:off x="8716942"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5" name="矩形 4254">
            <a:extLst>
              <a:ext uri="{FF2B5EF4-FFF2-40B4-BE49-F238E27FC236}">
                <a16:creationId xmlns:a16="http://schemas.microsoft.com/office/drawing/2014/main" id="{02754389-5B18-84C0-F9E8-4B7CA57D3C1D}"/>
              </a:ext>
            </a:extLst>
          </p:cNvPr>
          <p:cNvSpPr/>
          <p:nvPr/>
        </p:nvSpPr>
        <p:spPr>
          <a:xfrm>
            <a:off x="8896942"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6" name="矩形 4255">
            <a:extLst>
              <a:ext uri="{FF2B5EF4-FFF2-40B4-BE49-F238E27FC236}">
                <a16:creationId xmlns:a16="http://schemas.microsoft.com/office/drawing/2014/main" id="{68A29F37-6C05-F7E6-3DBB-2B42E3A3DD2C}"/>
              </a:ext>
            </a:extLst>
          </p:cNvPr>
          <p:cNvSpPr/>
          <p:nvPr/>
        </p:nvSpPr>
        <p:spPr>
          <a:xfrm>
            <a:off x="9076942"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7" name="矩形 4256">
            <a:extLst>
              <a:ext uri="{FF2B5EF4-FFF2-40B4-BE49-F238E27FC236}">
                <a16:creationId xmlns:a16="http://schemas.microsoft.com/office/drawing/2014/main" id="{E6A22D31-9D16-57EC-74E7-6A2ECBB03D80}"/>
              </a:ext>
            </a:extLst>
          </p:cNvPr>
          <p:cNvSpPr/>
          <p:nvPr/>
        </p:nvSpPr>
        <p:spPr>
          <a:xfrm>
            <a:off x="9256942"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8" name="矩形 4257">
            <a:extLst>
              <a:ext uri="{FF2B5EF4-FFF2-40B4-BE49-F238E27FC236}">
                <a16:creationId xmlns:a16="http://schemas.microsoft.com/office/drawing/2014/main" id="{54DB5679-E714-D005-C638-9C6B7F3602B1}"/>
              </a:ext>
            </a:extLst>
          </p:cNvPr>
          <p:cNvSpPr/>
          <p:nvPr/>
        </p:nvSpPr>
        <p:spPr>
          <a:xfrm>
            <a:off x="9436942" y="3109375"/>
            <a:ext cx="180000" cy="18000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9" name="矩形 4258">
            <a:extLst>
              <a:ext uri="{FF2B5EF4-FFF2-40B4-BE49-F238E27FC236}">
                <a16:creationId xmlns:a16="http://schemas.microsoft.com/office/drawing/2014/main" id="{56DB1B4A-30BE-E373-7D64-54246DB41BCC}"/>
              </a:ext>
            </a:extLst>
          </p:cNvPr>
          <p:cNvSpPr/>
          <p:nvPr/>
        </p:nvSpPr>
        <p:spPr>
          <a:xfrm>
            <a:off x="9616942" y="3109375"/>
            <a:ext cx="180000" cy="180000"/>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4260" name="直接连接符 4259">
            <a:extLst>
              <a:ext uri="{FF2B5EF4-FFF2-40B4-BE49-F238E27FC236}">
                <a16:creationId xmlns:a16="http://schemas.microsoft.com/office/drawing/2014/main" id="{D90775F7-7F60-D43E-3F5A-7A42A5B5D109}"/>
              </a:ext>
            </a:extLst>
          </p:cNvPr>
          <p:cNvCxnSpPr>
            <a:stCxn id="4209" idx="3"/>
            <a:endCxn id="4211" idx="1"/>
          </p:cNvCxnSpPr>
          <p:nvPr/>
        </p:nvCxnSpPr>
        <p:spPr>
          <a:xfrm>
            <a:off x="8896942" y="2299375"/>
            <a:ext cx="180000" cy="0"/>
          </a:xfrm>
          <a:prstGeom prst="line">
            <a:avLst/>
          </a:prstGeom>
          <a:noFill/>
          <a:ln w="15875" cap="flat" cmpd="sng" algn="ctr">
            <a:solidFill>
              <a:srgbClr val="5B9BD5">
                <a:lumMod val="75000"/>
              </a:srgbClr>
            </a:solidFill>
            <a:prstDash val="solid"/>
            <a:miter lim="800000"/>
          </a:ln>
          <a:effectLst/>
        </p:spPr>
      </p:cxnSp>
      <p:cxnSp>
        <p:nvCxnSpPr>
          <p:cNvPr id="4261" name="直接连接符 4260">
            <a:extLst>
              <a:ext uri="{FF2B5EF4-FFF2-40B4-BE49-F238E27FC236}">
                <a16:creationId xmlns:a16="http://schemas.microsoft.com/office/drawing/2014/main" id="{9F376540-8D27-A62C-3C23-FBEB377EA915}"/>
              </a:ext>
            </a:extLst>
          </p:cNvPr>
          <p:cNvCxnSpPr>
            <a:cxnSpLocks/>
            <a:stCxn id="4220" idx="0"/>
            <a:endCxn id="4229" idx="0"/>
          </p:cNvCxnSpPr>
          <p:nvPr/>
        </p:nvCxnSpPr>
        <p:spPr>
          <a:xfrm>
            <a:off x="9166942" y="2389375"/>
            <a:ext cx="0" cy="180000"/>
          </a:xfrm>
          <a:prstGeom prst="line">
            <a:avLst/>
          </a:prstGeom>
          <a:noFill/>
          <a:ln w="15875" cap="flat" cmpd="sng" algn="ctr">
            <a:solidFill>
              <a:srgbClr val="5B9BD5">
                <a:lumMod val="75000"/>
              </a:srgbClr>
            </a:solidFill>
            <a:prstDash val="solid"/>
            <a:miter lim="800000"/>
          </a:ln>
          <a:effectLst/>
        </p:spPr>
      </p:cxnSp>
      <p:cxnSp>
        <p:nvCxnSpPr>
          <p:cNvPr id="4262" name="直接连接符 4261">
            <a:extLst>
              <a:ext uri="{FF2B5EF4-FFF2-40B4-BE49-F238E27FC236}">
                <a16:creationId xmlns:a16="http://schemas.microsoft.com/office/drawing/2014/main" id="{E262FFB3-48CF-E6EF-B0AF-0BF54676A58D}"/>
              </a:ext>
            </a:extLst>
          </p:cNvPr>
          <p:cNvCxnSpPr>
            <a:cxnSpLocks/>
            <a:stCxn id="4228" idx="1"/>
            <a:endCxn id="4229" idx="1"/>
          </p:cNvCxnSpPr>
          <p:nvPr/>
        </p:nvCxnSpPr>
        <p:spPr>
          <a:xfrm>
            <a:off x="8896942" y="2659375"/>
            <a:ext cx="180000" cy="0"/>
          </a:xfrm>
          <a:prstGeom prst="line">
            <a:avLst/>
          </a:prstGeom>
          <a:noFill/>
          <a:ln w="15875" cap="flat" cmpd="sng" algn="ctr">
            <a:solidFill>
              <a:srgbClr val="5B9BD5">
                <a:lumMod val="75000"/>
              </a:srgbClr>
            </a:solidFill>
            <a:prstDash val="solid"/>
            <a:miter lim="800000"/>
          </a:ln>
          <a:effectLst/>
        </p:spPr>
      </p:cxnSp>
      <p:cxnSp>
        <p:nvCxnSpPr>
          <p:cNvPr id="4263" name="直接连接符 4262">
            <a:extLst>
              <a:ext uri="{FF2B5EF4-FFF2-40B4-BE49-F238E27FC236}">
                <a16:creationId xmlns:a16="http://schemas.microsoft.com/office/drawing/2014/main" id="{01933715-96C3-4FF1-70E8-DFBD73C2DB2A}"/>
              </a:ext>
            </a:extLst>
          </p:cNvPr>
          <p:cNvCxnSpPr>
            <a:cxnSpLocks/>
            <a:stCxn id="4218" idx="0"/>
            <a:endCxn id="4227" idx="0"/>
          </p:cNvCxnSpPr>
          <p:nvPr/>
        </p:nvCxnSpPr>
        <p:spPr>
          <a:xfrm>
            <a:off x="8806942" y="2389375"/>
            <a:ext cx="0" cy="180000"/>
          </a:xfrm>
          <a:prstGeom prst="line">
            <a:avLst/>
          </a:prstGeom>
          <a:noFill/>
          <a:ln w="15875" cap="flat" cmpd="sng" algn="ctr">
            <a:solidFill>
              <a:srgbClr val="5B9BD5">
                <a:lumMod val="75000"/>
              </a:srgbClr>
            </a:solidFill>
            <a:prstDash val="solid"/>
            <a:miter lim="800000"/>
          </a:ln>
          <a:effectLst/>
        </p:spPr>
      </p:cxnSp>
      <p:cxnSp>
        <p:nvCxnSpPr>
          <p:cNvPr id="4264" name="直接连接符 4263">
            <a:extLst>
              <a:ext uri="{FF2B5EF4-FFF2-40B4-BE49-F238E27FC236}">
                <a16:creationId xmlns:a16="http://schemas.microsoft.com/office/drawing/2014/main" id="{689C1A41-AB28-CDD0-B603-76CB5653F70A}"/>
              </a:ext>
            </a:extLst>
          </p:cNvPr>
          <p:cNvCxnSpPr>
            <a:cxnSpLocks/>
            <a:stCxn id="4199" idx="3"/>
            <a:endCxn id="4203" idx="1"/>
          </p:cNvCxnSpPr>
          <p:nvPr/>
        </p:nvCxnSpPr>
        <p:spPr>
          <a:xfrm>
            <a:off x="8716942" y="2119375"/>
            <a:ext cx="540000" cy="0"/>
          </a:xfrm>
          <a:prstGeom prst="line">
            <a:avLst/>
          </a:prstGeom>
          <a:noFill/>
          <a:ln w="15875" cap="flat" cmpd="sng" algn="ctr">
            <a:solidFill>
              <a:srgbClr val="5B9BD5">
                <a:lumMod val="60000"/>
                <a:lumOff val="40000"/>
              </a:srgbClr>
            </a:solidFill>
            <a:prstDash val="solid"/>
            <a:miter lim="800000"/>
          </a:ln>
          <a:effectLst/>
        </p:spPr>
      </p:cxnSp>
      <p:cxnSp>
        <p:nvCxnSpPr>
          <p:cNvPr id="4265" name="直接连接符 4264">
            <a:extLst>
              <a:ext uri="{FF2B5EF4-FFF2-40B4-BE49-F238E27FC236}">
                <a16:creationId xmlns:a16="http://schemas.microsoft.com/office/drawing/2014/main" id="{F21D01B5-5B2B-D8AF-E1B1-12DAE616BB78}"/>
              </a:ext>
            </a:extLst>
          </p:cNvPr>
          <p:cNvCxnSpPr>
            <a:cxnSpLocks/>
            <a:stCxn id="4212" idx="0"/>
            <a:endCxn id="4239" idx="0"/>
          </p:cNvCxnSpPr>
          <p:nvPr/>
        </p:nvCxnSpPr>
        <p:spPr>
          <a:xfrm>
            <a:off x="9346942" y="2209375"/>
            <a:ext cx="0" cy="540000"/>
          </a:xfrm>
          <a:prstGeom prst="line">
            <a:avLst/>
          </a:prstGeom>
          <a:noFill/>
          <a:ln w="15875" cap="flat" cmpd="sng" algn="ctr">
            <a:solidFill>
              <a:srgbClr val="5B9BD5">
                <a:lumMod val="60000"/>
                <a:lumOff val="40000"/>
              </a:srgbClr>
            </a:solidFill>
            <a:prstDash val="solid"/>
            <a:miter lim="800000"/>
          </a:ln>
          <a:effectLst/>
        </p:spPr>
      </p:cxnSp>
      <p:cxnSp>
        <p:nvCxnSpPr>
          <p:cNvPr id="4266" name="直接连接符 4265">
            <a:extLst>
              <a:ext uri="{FF2B5EF4-FFF2-40B4-BE49-F238E27FC236}">
                <a16:creationId xmlns:a16="http://schemas.microsoft.com/office/drawing/2014/main" id="{D316168B-8DF7-5DDB-DF80-BAC71DBB31EA}"/>
              </a:ext>
            </a:extLst>
          </p:cNvPr>
          <p:cNvCxnSpPr>
            <a:cxnSpLocks/>
            <a:stCxn id="4236" idx="1"/>
            <a:endCxn id="4238" idx="3"/>
          </p:cNvCxnSpPr>
          <p:nvPr/>
        </p:nvCxnSpPr>
        <p:spPr>
          <a:xfrm>
            <a:off x="8716942" y="2839375"/>
            <a:ext cx="540000" cy="0"/>
          </a:xfrm>
          <a:prstGeom prst="line">
            <a:avLst/>
          </a:prstGeom>
          <a:noFill/>
          <a:ln w="15875" cap="flat" cmpd="sng" algn="ctr">
            <a:solidFill>
              <a:srgbClr val="5B9BD5">
                <a:lumMod val="60000"/>
                <a:lumOff val="40000"/>
              </a:srgbClr>
            </a:solidFill>
            <a:prstDash val="solid"/>
            <a:miter lim="800000"/>
          </a:ln>
          <a:effectLst/>
        </p:spPr>
      </p:cxnSp>
      <p:cxnSp>
        <p:nvCxnSpPr>
          <p:cNvPr id="4267" name="直接连接符 4266">
            <a:extLst>
              <a:ext uri="{FF2B5EF4-FFF2-40B4-BE49-F238E27FC236}">
                <a16:creationId xmlns:a16="http://schemas.microsoft.com/office/drawing/2014/main" id="{45452A32-5AE1-D611-FF3A-2C9D35917D55}"/>
              </a:ext>
            </a:extLst>
          </p:cNvPr>
          <p:cNvCxnSpPr>
            <a:cxnSpLocks/>
            <a:stCxn id="4208" idx="0"/>
            <a:endCxn id="4226" idx="2"/>
          </p:cNvCxnSpPr>
          <p:nvPr/>
        </p:nvCxnSpPr>
        <p:spPr>
          <a:xfrm>
            <a:off x="8626942" y="2209375"/>
            <a:ext cx="0" cy="540000"/>
          </a:xfrm>
          <a:prstGeom prst="line">
            <a:avLst/>
          </a:prstGeom>
          <a:noFill/>
          <a:ln w="15875" cap="flat" cmpd="sng" algn="ctr">
            <a:solidFill>
              <a:srgbClr val="5B9BD5">
                <a:lumMod val="60000"/>
                <a:lumOff val="40000"/>
              </a:srgbClr>
            </a:solidFill>
            <a:prstDash val="solid"/>
            <a:miter lim="800000"/>
          </a:ln>
          <a:effectLst/>
        </p:spPr>
      </p:cxnSp>
      <p:cxnSp>
        <p:nvCxnSpPr>
          <p:cNvPr id="4268" name="直接连接符 4267">
            <a:extLst>
              <a:ext uri="{FF2B5EF4-FFF2-40B4-BE49-F238E27FC236}">
                <a16:creationId xmlns:a16="http://schemas.microsoft.com/office/drawing/2014/main" id="{9F726788-CE18-53B1-4CD1-84FEBD281A95}"/>
              </a:ext>
            </a:extLst>
          </p:cNvPr>
          <p:cNvCxnSpPr>
            <a:cxnSpLocks/>
            <a:stCxn id="4189" idx="2"/>
            <a:endCxn id="4234" idx="2"/>
          </p:cNvCxnSpPr>
          <p:nvPr/>
        </p:nvCxnSpPr>
        <p:spPr>
          <a:xfrm>
            <a:off x="8446942" y="2029375"/>
            <a:ext cx="0" cy="900000"/>
          </a:xfrm>
          <a:prstGeom prst="line">
            <a:avLst/>
          </a:prstGeom>
          <a:noFill/>
          <a:ln w="15875" cap="flat" cmpd="sng" algn="ctr">
            <a:solidFill>
              <a:srgbClr val="5B9BD5">
                <a:lumMod val="40000"/>
                <a:lumOff val="60000"/>
              </a:srgbClr>
            </a:solidFill>
            <a:prstDash val="solid"/>
            <a:miter lim="800000"/>
          </a:ln>
          <a:effectLst/>
        </p:spPr>
      </p:cxnSp>
      <p:cxnSp>
        <p:nvCxnSpPr>
          <p:cNvPr id="4269" name="直接连接符 4268">
            <a:extLst>
              <a:ext uri="{FF2B5EF4-FFF2-40B4-BE49-F238E27FC236}">
                <a16:creationId xmlns:a16="http://schemas.microsoft.com/office/drawing/2014/main" id="{E495F507-9D21-6847-0358-5A5DAAF35A53}"/>
              </a:ext>
            </a:extLst>
          </p:cNvPr>
          <p:cNvCxnSpPr>
            <a:cxnSpLocks/>
            <a:stCxn id="4190" idx="1"/>
            <a:endCxn id="4195" idx="1"/>
          </p:cNvCxnSpPr>
          <p:nvPr/>
        </p:nvCxnSpPr>
        <p:spPr>
          <a:xfrm>
            <a:off x="8536942" y="1939375"/>
            <a:ext cx="900000" cy="0"/>
          </a:xfrm>
          <a:prstGeom prst="line">
            <a:avLst/>
          </a:prstGeom>
          <a:noFill/>
          <a:ln w="15875" cap="flat" cmpd="sng" algn="ctr">
            <a:solidFill>
              <a:srgbClr val="5B9BD5">
                <a:lumMod val="60000"/>
                <a:lumOff val="40000"/>
              </a:srgbClr>
            </a:solidFill>
            <a:prstDash val="solid"/>
            <a:miter lim="800000"/>
          </a:ln>
          <a:effectLst/>
        </p:spPr>
      </p:cxnSp>
      <p:cxnSp>
        <p:nvCxnSpPr>
          <p:cNvPr id="4270" name="直接连接符 4269">
            <a:extLst>
              <a:ext uri="{FF2B5EF4-FFF2-40B4-BE49-F238E27FC236}">
                <a16:creationId xmlns:a16="http://schemas.microsoft.com/office/drawing/2014/main" id="{A0688787-8EBC-D310-4201-7419842DC914}"/>
              </a:ext>
            </a:extLst>
          </p:cNvPr>
          <p:cNvCxnSpPr>
            <a:cxnSpLocks/>
            <a:stCxn id="4204" idx="0"/>
            <a:endCxn id="4240" idx="2"/>
          </p:cNvCxnSpPr>
          <p:nvPr/>
        </p:nvCxnSpPr>
        <p:spPr>
          <a:xfrm>
            <a:off x="9526942" y="2029375"/>
            <a:ext cx="0" cy="900000"/>
          </a:xfrm>
          <a:prstGeom prst="line">
            <a:avLst/>
          </a:prstGeom>
          <a:noFill/>
          <a:ln w="15875" cap="flat" cmpd="sng" algn="ctr">
            <a:solidFill>
              <a:srgbClr val="5B9BD5">
                <a:lumMod val="60000"/>
                <a:lumOff val="40000"/>
              </a:srgbClr>
            </a:solidFill>
            <a:prstDash val="solid"/>
            <a:miter lim="800000"/>
          </a:ln>
          <a:effectLst/>
        </p:spPr>
      </p:cxnSp>
      <p:cxnSp>
        <p:nvCxnSpPr>
          <p:cNvPr id="4271" name="直接连接符 4270">
            <a:extLst>
              <a:ext uri="{FF2B5EF4-FFF2-40B4-BE49-F238E27FC236}">
                <a16:creationId xmlns:a16="http://schemas.microsoft.com/office/drawing/2014/main" id="{72DCA46D-768B-2A5F-D7E3-ACE2C7634DEF}"/>
              </a:ext>
            </a:extLst>
          </p:cNvPr>
          <p:cNvCxnSpPr>
            <a:cxnSpLocks/>
            <a:stCxn id="4249" idx="1"/>
            <a:endCxn id="4243" idx="3"/>
          </p:cNvCxnSpPr>
          <p:nvPr/>
        </p:nvCxnSpPr>
        <p:spPr>
          <a:xfrm flipH="1">
            <a:off x="8536942" y="3019375"/>
            <a:ext cx="900000" cy="0"/>
          </a:xfrm>
          <a:prstGeom prst="line">
            <a:avLst/>
          </a:prstGeom>
          <a:noFill/>
          <a:ln w="15875" cap="flat" cmpd="sng" algn="ctr">
            <a:solidFill>
              <a:srgbClr val="5B9BD5">
                <a:lumMod val="60000"/>
                <a:lumOff val="40000"/>
              </a:srgbClr>
            </a:solidFill>
            <a:prstDash val="solid"/>
            <a:miter lim="800000"/>
          </a:ln>
          <a:effectLst/>
        </p:spPr>
      </p:cxnSp>
      <p:cxnSp>
        <p:nvCxnSpPr>
          <p:cNvPr id="4272" name="直接连接符 4271">
            <a:extLst>
              <a:ext uri="{FF2B5EF4-FFF2-40B4-BE49-F238E27FC236}">
                <a16:creationId xmlns:a16="http://schemas.microsoft.com/office/drawing/2014/main" id="{62ED195B-9CB7-9A14-B566-C8872B1268AB}"/>
              </a:ext>
            </a:extLst>
          </p:cNvPr>
          <p:cNvCxnSpPr>
            <a:cxnSpLocks/>
            <a:stCxn id="4179" idx="2"/>
            <a:endCxn id="4251" idx="0"/>
          </p:cNvCxnSpPr>
          <p:nvPr/>
        </p:nvCxnSpPr>
        <p:spPr>
          <a:xfrm>
            <a:off x="8266942" y="1849375"/>
            <a:ext cx="0" cy="1260000"/>
          </a:xfrm>
          <a:prstGeom prst="line">
            <a:avLst/>
          </a:prstGeom>
          <a:noFill/>
          <a:ln w="15875" cap="flat" cmpd="sng" algn="ctr">
            <a:solidFill>
              <a:srgbClr val="5B9BD5">
                <a:lumMod val="20000"/>
                <a:lumOff val="80000"/>
              </a:srgbClr>
            </a:solidFill>
            <a:prstDash val="solid"/>
            <a:miter lim="800000"/>
          </a:ln>
          <a:effectLst/>
        </p:spPr>
      </p:cxnSp>
      <p:cxnSp>
        <p:nvCxnSpPr>
          <p:cNvPr id="4273" name="直接连接符 4272">
            <a:extLst>
              <a:ext uri="{FF2B5EF4-FFF2-40B4-BE49-F238E27FC236}">
                <a16:creationId xmlns:a16="http://schemas.microsoft.com/office/drawing/2014/main" id="{2E35F157-22AB-328F-4570-040BFD5316AB}"/>
              </a:ext>
            </a:extLst>
          </p:cNvPr>
          <p:cNvCxnSpPr>
            <a:cxnSpLocks/>
            <a:stCxn id="4252" idx="1"/>
            <a:endCxn id="4258" idx="3"/>
          </p:cNvCxnSpPr>
          <p:nvPr/>
        </p:nvCxnSpPr>
        <p:spPr>
          <a:xfrm>
            <a:off x="8356942" y="3199375"/>
            <a:ext cx="1260000" cy="0"/>
          </a:xfrm>
          <a:prstGeom prst="line">
            <a:avLst/>
          </a:prstGeom>
          <a:noFill/>
          <a:ln w="15875" cap="flat" cmpd="sng" algn="ctr">
            <a:solidFill>
              <a:srgbClr val="5B9BD5">
                <a:lumMod val="20000"/>
                <a:lumOff val="80000"/>
              </a:srgbClr>
            </a:solidFill>
            <a:prstDash val="solid"/>
            <a:miter lim="800000"/>
          </a:ln>
          <a:effectLst/>
        </p:spPr>
      </p:cxnSp>
      <p:cxnSp>
        <p:nvCxnSpPr>
          <p:cNvPr id="4274" name="直接连接符 4273">
            <a:extLst>
              <a:ext uri="{FF2B5EF4-FFF2-40B4-BE49-F238E27FC236}">
                <a16:creationId xmlns:a16="http://schemas.microsoft.com/office/drawing/2014/main" id="{957A406F-9AA4-254C-96ED-1E1E8841F9D5}"/>
              </a:ext>
            </a:extLst>
          </p:cNvPr>
          <p:cNvCxnSpPr>
            <a:cxnSpLocks/>
            <a:stCxn id="4196" idx="0"/>
            <a:endCxn id="4259" idx="0"/>
          </p:cNvCxnSpPr>
          <p:nvPr/>
        </p:nvCxnSpPr>
        <p:spPr>
          <a:xfrm>
            <a:off x="9706942" y="1849375"/>
            <a:ext cx="0" cy="1260000"/>
          </a:xfrm>
          <a:prstGeom prst="line">
            <a:avLst/>
          </a:prstGeom>
          <a:noFill/>
          <a:ln w="15875" cap="flat" cmpd="sng" algn="ctr">
            <a:solidFill>
              <a:srgbClr val="5B9BD5">
                <a:lumMod val="20000"/>
                <a:lumOff val="80000"/>
              </a:srgbClr>
            </a:solidFill>
            <a:prstDash val="solid"/>
            <a:miter lim="800000"/>
          </a:ln>
          <a:effectLst/>
        </p:spPr>
      </p:cxnSp>
      <p:cxnSp>
        <p:nvCxnSpPr>
          <p:cNvPr id="4275" name="直接连接符 4274">
            <a:extLst>
              <a:ext uri="{FF2B5EF4-FFF2-40B4-BE49-F238E27FC236}">
                <a16:creationId xmlns:a16="http://schemas.microsoft.com/office/drawing/2014/main" id="{83E3C4CA-D11B-AEE4-96F4-52BF6C4F99F8}"/>
              </a:ext>
            </a:extLst>
          </p:cNvPr>
          <p:cNvCxnSpPr>
            <a:cxnSpLocks/>
            <a:stCxn id="4180" idx="1"/>
            <a:endCxn id="4187" idx="1"/>
          </p:cNvCxnSpPr>
          <p:nvPr/>
        </p:nvCxnSpPr>
        <p:spPr>
          <a:xfrm>
            <a:off x="8356942" y="1759375"/>
            <a:ext cx="1260000" cy="0"/>
          </a:xfrm>
          <a:prstGeom prst="line">
            <a:avLst/>
          </a:prstGeom>
          <a:noFill/>
          <a:ln w="15875" cap="flat" cmpd="sng" algn="ctr">
            <a:solidFill>
              <a:srgbClr val="5B9BD5">
                <a:lumMod val="20000"/>
                <a:lumOff val="80000"/>
              </a:srgbClr>
            </a:solidFill>
            <a:prstDash val="solid"/>
            <a:miter lim="800000"/>
          </a:ln>
          <a:effectLst/>
        </p:spPr>
      </p:cxnSp>
      <p:cxnSp>
        <p:nvCxnSpPr>
          <p:cNvPr id="4276" name="直接箭头连接符 4275">
            <a:extLst>
              <a:ext uri="{FF2B5EF4-FFF2-40B4-BE49-F238E27FC236}">
                <a16:creationId xmlns:a16="http://schemas.microsoft.com/office/drawing/2014/main" id="{60CAF73B-8F52-C04F-0AD0-42C5400110A6}"/>
              </a:ext>
            </a:extLst>
          </p:cNvPr>
          <p:cNvCxnSpPr>
            <a:cxnSpLocks/>
            <a:stCxn id="4277" idx="1"/>
            <a:endCxn id="4187" idx="3"/>
          </p:cNvCxnSpPr>
          <p:nvPr/>
        </p:nvCxnSpPr>
        <p:spPr>
          <a:xfrm flipH="1">
            <a:off x="9796942" y="1759375"/>
            <a:ext cx="400869" cy="0"/>
          </a:xfrm>
          <a:prstGeom prst="straightConnector1">
            <a:avLst/>
          </a:prstGeom>
          <a:noFill/>
          <a:ln w="12700" cap="flat" cmpd="sng" algn="ctr">
            <a:solidFill>
              <a:sysClr val="windowText" lastClr="000000"/>
            </a:solidFill>
            <a:prstDash val="solid"/>
            <a:miter lim="800000"/>
            <a:tailEnd type="none"/>
          </a:ln>
          <a:effectLst/>
        </p:spPr>
      </p:cxnSp>
      <p:sp>
        <p:nvSpPr>
          <p:cNvPr id="4277" name="文本框 4276">
            <a:extLst>
              <a:ext uri="{FF2B5EF4-FFF2-40B4-BE49-F238E27FC236}">
                <a16:creationId xmlns:a16="http://schemas.microsoft.com/office/drawing/2014/main" id="{607F4462-0AA5-C1B6-27CC-BA8F617D114B}"/>
              </a:ext>
            </a:extLst>
          </p:cNvPr>
          <p:cNvSpPr txBox="1"/>
          <p:nvPr/>
        </p:nvSpPr>
        <p:spPr>
          <a:xfrm>
            <a:off x="10197811" y="1620875"/>
            <a:ext cx="1490598" cy="276999"/>
          </a:xfrm>
          <a:prstGeom prst="rect">
            <a:avLst/>
          </a:prstGeom>
          <a:no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Order-4 neighbors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78" name="文本框 4277">
            <a:extLst>
              <a:ext uri="{FF2B5EF4-FFF2-40B4-BE49-F238E27FC236}">
                <a16:creationId xmlns:a16="http://schemas.microsoft.com/office/drawing/2014/main" id="{E1DC1FE2-C166-EAD0-E404-1AC2C3BD42FB}"/>
              </a:ext>
            </a:extLst>
          </p:cNvPr>
          <p:cNvSpPr txBox="1"/>
          <p:nvPr/>
        </p:nvSpPr>
        <p:spPr>
          <a:xfrm>
            <a:off x="10197810" y="1980875"/>
            <a:ext cx="1490599" cy="276999"/>
          </a:xfrm>
          <a:prstGeom prst="rect">
            <a:avLst/>
          </a:prstGeom>
          <a:no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Order-2 neighbors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4279" name="直接箭头连接符 4278">
            <a:extLst>
              <a:ext uri="{FF2B5EF4-FFF2-40B4-BE49-F238E27FC236}">
                <a16:creationId xmlns:a16="http://schemas.microsoft.com/office/drawing/2014/main" id="{BA2034F2-0C91-CFF3-B648-0A5A4E33037A}"/>
              </a:ext>
            </a:extLst>
          </p:cNvPr>
          <p:cNvCxnSpPr>
            <a:cxnSpLocks/>
            <a:stCxn id="4278" idx="1"/>
            <a:endCxn id="4203" idx="3"/>
          </p:cNvCxnSpPr>
          <p:nvPr/>
        </p:nvCxnSpPr>
        <p:spPr>
          <a:xfrm flipH="1">
            <a:off x="9436942" y="2119375"/>
            <a:ext cx="760868" cy="0"/>
          </a:xfrm>
          <a:prstGeom prst="straightConnector1">
            <a:avLst/>
          </a:prstGeom>
          <a:noFill/>
          <a:ln w="12700" cap="flat" cmpd="sng" algn="ctr">
            <a:solidFill>
              <a:sysClr val="windowText" lastClr="000000"/>
            </a:solidFill>
            <a:prstDash val="solid"/>
            <a:miter lim="800000"/>
            <a:tailEnd type="none"/>
          </a:ln>
          <a:effectLst/>
        </p:spPr>
      </p:cxnSp>
      <p:sp>
        <p:nvSpPr>
          <p:cNvPr id="4280" name="文本框 4279">
            <a:extLst>
              <a:ext uri="{FF2B5EF4-FFF2-40B4-BE49-F238E27FC236}">
                <a16:creationId xmlns:a16="http://schemas.microsoft.com/office/drawing/2014/main" id="{33817273-4DFC-5C1C-6498-A9653BB1AD8B}"/>
              </a:ext>
            </a:extLst>
          </p:cNvPr>
          <p:cNvSpPr txBox="1"/>
          <p:nvPr/>
        </p:nvSpPr>
        <p:spPr>
          <a:xfrm>
            <a:off x="10197810" y="2520875"/>
            <a:ext cx="1490600" cy="276999"/>
          </a:xfrm>
          <a:prstGeom prst="rect">
            <a:avLst/>
          </a:prstGeom>
          <a:no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Order-1 neighbors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4281" name="直接箭头连接符 4280">
            <a:extLst>
              <a:ext uri="{FF2B5EF4-FFF2-40B4-BE49-F238E27FC236}">
                <a16:creationId xmlns:a16="http://schemas.microsoft.com/office/drawing/2014/main" id="{A13FE378-19EA-0BE7-8757-3840C03B72D4}"/>
              </a:ext>
            </a:extLst>
          </p:cNvPr>
          <p:cNvCxnSpPr>
            <a:cxnSpLocks/>
            <a:stCxn id="4280" idx="1"/>
            <a:endCxn id="4229" idx="3"/>
          </p:cNvCxnSpPr>
          <p:nvPr/>
        </p:nvCxnSpPr>
        <p:spPr>
          <a:xfrm flipH="1">
            <a:off x="9256942" y="2659375"/>
            <a:ext cx="940868" cy="0"/>
          </a:xfrm>
          <a:prstGeom prst="straightConnector1">
            <a:avLst/>
          </a:prstGeom>
          <a:noFill/>
          <a:ln w="12700" cap="flat" cmpd="sng" algn="ctr">
            <a:solidFill>
              <a:sysClr val="windowText" lastClr="000000"/>
            </a:solidFill>
            <a:prstDash val="solid"/>
            <a:miter lim="800000"/>
            <a:tailEnd type="none"/>
          </a:ln>
          <a:effectLst/>
        </p:spPr>
      </p:cxnSp>
      <p:sp>
        <p:nvSpPr>
          <p:cNvPr id="4282" name="文本框 4281">
            <a:extLst>
              <a:ext uri="{FF2B5EF4-FFF2-40B4-BE49-F238E27FC236}">
                <a16:creationId xmlns:a16="http://schemas.microsoft.com/office/drawing/2014/main" id="{23643083-979B-86AC-747E-1F45B2EA9279}"/>
              </a:ext>
            </a:extLst>
          </p:cNvPr>
          <p:cNvSpPr txBox="1"/>
          <p:nvPr/>
        </p:nvSpPr>
        <p:spPr>
          <a:xfrm>
            <a:off x="10197810" y="2880875"/>
            <a:ext cx="1490600" cy="276999"/>
          </a:xfrm>
          <a:prstGeom prst="rect">
            <a:avLst/>
          </a:prstGeom>
          <a:no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Order-3 neighbors</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4283" name="直接箭头连接符 4282">
            <a:extLst>
              <a:ext uri="{FF2B5EF4-FFF2-40B4-BE49-F238E27FC236}">
                <a16:creationId xmlns:a16="http://schemas.microsoft.com/office/drawing/2014/main" id="{5F075C65-9002-2202-743D-745FA34856EF}"/>
              </a:ext>
            </a:extLst>
          </p:cNvPr>
          <p:cNvCxnSpPr>
            <a:cxnSpLocks/>
            <a:stCxn id="4282" idx="1"/>
            <a:endCxn id="4249" idx="3"/>
          </p:cNvCxnSpPr>
          <p:nvPr/>
        </p:nvCxnSpPr>
        <p:spPr>
          <a:xfrm flipH="1">
            <a:off x="9616942" y="3019375"/>
            <a:ext cx="580868" cy="0"/>
          </a:xfrm>
          <a:prstGeom prst="straightConnector1">
            <a:avLst/>
          </a:prstGeom>
          <a:noFill/>
          <a:ln w="12700" cap="flat" cmpd="sng" algn="ctr">
            <a:solidFill>
              <a:sysClr val="windowText" lastClr="000000"/>
            </a:solidFill>
            <a:prstDash val="solid"/>
            <a:miter lim="800000"/>
            <a:tailEnd type="none"/>
          </a:ln>
          <a:effectLst/>
        </p:spPr>
      </p:cxnSp>
      <p:cxnSp>
        <p:nvCxnSpPr>
          <p:cNvPr id="4284" name="连接符: 曲线 4283">
            <a:extLst>
              <a:ext uri="{FF2B5EF4-FFF2-40B4-BE49-F238E27FC236}">
                <a16:creationId xmlns:a16="http://schemas.microsoft.com/office/drawing/2014/main" id="{682D780E-249D-BF7C-9BBB-72E02C70B206}"/>
              </a:ext>
            </a:extLst>
          </p:cNvPr>
          <p:cNvCxnSpPr>
            <a:stCxn id="4278" idx="3"/>
            <a:endCxn id="4282" idx="3"/>
          </p:cNvCxnSpPr>
          <p:nvPr/>
        </p:nvCxnSpPr>
        <p:spPr>
          <a:xfrm>
            <a:off x="11688409" y="2119375"/>
            <a:ext cx="1" cy="900000"/>
          </a:xfrm>
          <a:prstGeom prst="curvedConnector3">
            <a:avLst>
              <a:gd name="adj1" fmla="val 22860100000"/>
            </a:avLst>
          </a:prstGeom>
          <a:noFill/>
          <a:ln w="12700" cap="flat" cmpd="sng" algn="ctr">
            <a:solidFill>
              <a:srgbClr val="5B9BD5">
                <a:lumMod val="75000"/>
              </a:srgbClr>
            </a:solidFill>
            <a:prstDash val="solid"/>
            <a:miter lim="800000"/>
            <a:tailEnd type="triangle"/>
          </a:ln>
          <a:effectLst/>
        </p:spPr>
      </p:cxnSp>
      <p:cxnSp>
        <p:nvCxnSpPr>
          <p:cNvPr id="4285" name="连接符: 曲线 4284">
            <a:extLst>
              <a:ext uri="{FF2B5EF4-FFF2-40B4-BE49-F238E27FC236}">
                <a16:creationId xmlns:a16="http://schemas.microsoft.com/office/drawing/2014/main" id="{46A5C5EB-DD4B-B3F8-CD82-F00D0258BCBE}"/>
              </a:ext>
            </a:extLst>
          </p:cNvPr>
          <p:cNvCxnSpPr>
            <a:cxnSpLocks/>
            <a:stCxn id="4282" idx="2"/>
            <a:endCxn id="4277" idx="3"/>
          </p:cNvCxnSpPr>
          <p:nvPr/>
        </p:nvCxnSpPr>
        <p:spPr>
          <a:xfrm rot="5400000" flipH="1" flipV="1">
            <a:off x="10616509" y="2085975"/>
            <a:ext cx="1398499" cy="745299"/>
          </a:xfrm>
          <a:prstGeom prst="curvedConnector4">
            <a:avLst>
              <a:gd name="adj1" fmla="val -16346"/>
              <a:gd name="adj2" fmla="val 157073"/>
            </a:avLst>
          </a:prstGeom>
          <a:noFill/>
          <a:ln w="12700" cap="flat" cmpd="sng" algn="ctr">
            <a:solidFill>
              <a:srgbClr val="0070C0"/>
            </a:solidFill>
            <a:prstDash val="solid"/>
            <a:miter lim="800000"/>
            <a:tailEnd type="triangle"/>
          </a:ln>
          <a:effectLst/>
        </p:spPr>
      </p:cxnSp>
      <p:cxnSp>
        <p:nvCxnSpPr>
          <p:cNvPr id="4286" name="直接箭头连接符 4285">
            <a:extLst>
              <a:ext uri="{FF2B5EF4-FFF2-40B4-BE49-F238E27FC236}">
                <a16:creationId xmlns:a16="http://schemas.microsoft.com/office/drawing/2014/main" id="{5E9F3B90-D2C3-B40F-FA6F-E3576FBB52C7}"/>
              </a:ext>
            </a:extLst>
          </p:cNvPr>
          <p:cNvCxnSpPr>
            <a:cxnSpLocks/>
            <a:stCxn id="4280" idx="0"/>
            <a:endCxn id="4278" idx="2"/>
          </p:cNvCxnSpPr>
          <p:nvPr/>
        </p:nvCxnSpPr>
        <p:spPr>
          <a:xfrm flipV="1">
            <a:off x="10943110" y="2257874"/>
            <a:ext cx="0" cy="263001"/>
          </a:xfrm>
          <a:prstGeom prst="straightConnector1">
            <a:avLst/>
          </a:prstGeom>
          <a:noFill/>
          <a:ln w="12700" cap="flat" cmpd="sng" algn="ctr">
            <a:solidFill>
              <a:srgbClr val="5B9BD5">
                <a:lumMod val="75000"/>
              </a:srgbClr>
            </a:solidFill>
            <a:prstDash val="solid"/>
            <a:miter lim="800000"/>
            <a:tailEnd type="triangle"/>
          </a:ln>
          <a:effectLst/>
        </p:spPr>
      </p:cxnSp>
      <p:sp>
        <p:nvSpPr>
          <p:cNvPr id="4287" name="箭头: 右 4286">
            <a:extLst>
              <a:ext uri="{FF2B5EF4-FFF2-40B4-BE49-F238E27FC236}">
                <a16:creationId xmlns:a16="http://schemas.microsoft.com/office/drawing/2014/main" id="{ADEC0774-70B2-1A30-2DFC-F419298810F0}"/>
              </a:ext>
            </a:extLst>
          </p:cNvPr>
          <p:cNvSpPr/>
          <p:nvPr/>
        </p:nvSpPr>
        <p:spPr>
          <a:xfrm>
            <a:off x="7358613" y="2209376"/>
            <a:ext cx="748787" cy="540000"/>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88" name="Content Placeholder 2">
            <a:extLst>
              <a:ext uri="{FF2B5EF4-FFF2-40B4-BE49-F238E27FC236}">
                <a16:creationId xmlns:a16="http://schemas.microsoft.com/office/drawing/2014/main" id="{365BE30B-5FE1-8568-76D9-F65CE0A7B1F1}"/>
              </a:ext>
            </a:extLst>
          </p:cNvPr>
          <p:cNvSpPr txBox="1">
            <a:spLocks/>
          </p:cNvSpPr>
          <p:nvPr/>
        </p:nvSpPr>
        <p:spPr bwMode="auto">
          <a:xfrm>
            <a:off x="73505" y="3426437"/>
            <a:ext cx="1686949"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Order-1 star</a:t>
            </a:r>
            <a:endParaRPr lang="en-US" sz="2000" kern="0" dirty="0">
              <a:ea typeface="Tahoma" panose="020B0604030504040204" pitchFamily="34" charset="0"/>
            </a:endParaRPr>
          </a:p>
        </p:txBody>
      </p:sp>
      <p:sp>
        <p:nvSpPr>
          <p:cNvPr id="4289" name="Content Placeholder 2">
            <a:extLst>
              <a:ext uri="{FF2B5EF4-FFF2-40B4-BE49-F238E27FC236}">
                <a16:creationId xmlns:a16="http://schemas.microsoft.com/office/drawing/2014/main" id="{4A0C40C0-BD7F-EC32-E033-3D26D191B001}"/>
              </a:ext>
            </a:extLst>
          </p:cNvPr>
          <p:cNvSpPr txBox="1">
            <a:spLocks/>
          </p:cNvSpPr>
          <p:nvPr/>
        </p:nvSpPr>
        <p:spPr bwMode="auto">
          <a:xfrm>
            <a:off x="1854375" y="3425094"/>
            <a:ext cx="1716529"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Order-2 box</a:t>
            </a:r>
            <a:endParaRPr lang="en-US" sz="2000" kern="0" dirty="0">
              <a:ea typeface="Tahoma" panose="020B0604030504040204" pitchFamily="34" charset="0"/>
            </a:endParaRPr>
          </a:p>
        </p:txBody>
      </p:sp>
      <p:sp>
        <p:nvSpPr>
          <p:cNvPr id="4290" name="Content Placeholder 2">
            <a:extLst>
              <a:ext uri="{FF2B5EF4-FFF2-40B4-BE49-F238E27FC236}">
                <a16:creationId xmlns:a16="http://schemas.microsoft.com/office/drawing/2014/main" id="{2D5A44D9-C111-0EAB-3E45-F80E72C9190C}"/>
              </a:ext>
            </a:extLst>
          </p:cNvPr>
          <p:cNvSpPr txBox="1">
            <a:spLocks/>
          </p:cNvSpPr>
          <p:nvPr/>
        </p:nvSpPr>
        <p:spPr bwMode="auto">
          <a:xfrm>
            <a:off x="3610396" y="3424819"/>
            <a:ext cx="1870888"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Order-3 cross</a:t>
            </a:r>
            <a:endParaRPr lang="en-US" sz="2000" kern="0" dirty="0">
              <a:ea typeface="Tahoma" panose="020B0604030504040204" pitchFamily="34" charset="0"/>
            </a:endParaRPr>
          </a:p>
        </p:txBody>
      </p:sp>
      <p:sp>
        <p:nvSpPr>
          <p:cNvPr id="4291" name="Content Placeholder 2">
            <a:extLst>
              <a:ext uri="{FF2B5EF4-FFF2-40B4-BE49-F238E27FC236}">
                <a16:creationId xmlns:a16="http://schemas.microsoft.com/office/drawing/2014/main" id="{CF9C06C6-02F6-FCCD-9FCB-4F260A3799B3}"/>
              </a:ext>
            </a:extLst>
          </p:cNvPr>
          <p:cNvSpPr txBox="1">
            <a:spLocks/>
          </p:cNvSpPr>
          <p:nvPr/>
        </p:nvSpPr>
        <p:spPr bwMode="auto">
          <a:xfrm>
            <a:off x="5376480" y="3424033"/>
            <a:ext cx="2217308"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Order-4 no-corner</a:t>
            </a:r>
            <a:endParaRPr lang="en-US" sz="2000" kern="0" dirty="0">
              <a:ea typeface="Tahoma" panose="020B0604030504040204" pitchFamily="34" charset="0"/>
            </a:endParaRPr>
          </a:p>
        </p:txBody>
      </p:sp>
      <p:sp>
        <p:nvSpPr>
          <p:cNvPr id="4292" name="Content Placeholder 2">
            <a:extLst>
              <a:ext uri="{FF2B5EF4-FFF2-40B4-BE49-F238E27FC236}">
                <a16:creationId xmlns:a16="http://schemas.microsoft.com/office/drawing/2014/main" id="{5726C029-A090-040C-44C4-089B11CB5F10}"/>
              </a:ext>
            </a:extLst>
          </p:cNvPr>
          <p:cNvSpPr txBox="1">
            <a:spLocks/>
          </p:cNvSpPr>
          <p:nvPr/>
        </p:nvSpPr>
        <p:spPr bwMode="auto">
          <a:xfrm>
            <a:off x="8295816" y="3422500"/>
            <a:ext cx="3649135"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000" kern="0" dirty="0">
                <a:ea typeface="Tahoma" panose="020B0604030504040204" pitchFamily="34" charset="0"/>
              </a:rPr>
              <a:t>Any-order any-shape stencils</a:t>
            </a:r>
            <a:endParaRPr lang="en-US" sz="2000" kern="0" dirty="0">
              <a:ea typeface="Tahoma" panose="020B0604030504040204" pitchFamily="34" charset="0"/>
            </a:endParaRPr>
          </a:p>
        </p:txBody>
      </p:sp>
      <p:sp>
        <p:nvSpPr>
          <p:cNvPr id="441" name="文本框 440">
            <a:extLst>
              <a:ext uri="{FF2B5EF4-FFF2-40B4-BE49-F238E27FC236}">
                <a16:creationId xmlns:a16="http://schemas.microsoft.com/office/drawing/2014/main" id="{291AD515-4EB3-F374-A9B6-F891A91EDE32}"/>
              </a:ext>
            </a:extLst>
          </p:cNvPr>
          <p:cNvSpPr txBox="1"/>
          <p:nvPr/>
        </p:nvSpPr>
        <p:spPr>
          <a:xfrm>
            <a:off x="150015" y="4033495"/>
            <a:ext cx="11924129"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 random stencils generated in this way </a:t>
            </a:r>
            <a:r>
              <a:rPr lang="en-US" altLang="zh-CN" sz="2200" b="1" dirty="0">
                <a:solidFill>
                  <a:srgbClr val="443BFF"/>
                </a:solidFill>
              </a:rPr>
              <a:t>cover </a:t>
            </a:r>
            <a:r>
              <a:rPr lang="en-US" altLang="zh-CN" sz="2200" b="1" dirty="0"/>
              <a:t>the popular stencil shapes (e.g., star and box) and conform to the </a:t>
            </a:r>
            <a:r>
              <a:rPr lang="en-US" altLang="zh-CN" sz="2200" b="1" dirty="0">
                <a:solidFill>
                  <a:srgbClr val="443BFF"/>
                </a:solidFill>
              </a:rPr>
              <a:t>neighbor access patterns </a:t>
            </a:r>
            <a:r>
              <a:rPr lang="en-US" altLang="zh-CN" sz="2200" b="1" dirty="0"/>
              <a:t>of stencil computation.</a:t>
            </a:r>
          </a:p>
        </p:txBody>
      </p:sp>
      <p:sp>
        <p:nvSpPr>
          <p:cNvPr id="442" name="Content Placeholder 2">
            <a:extLst>
              <a:ext uri="{FF2B5EF4-FFF2-40B4-BE49-F238E27FC236}">
                <a16:creationId xmlns:a16="http://schemas.microsoft.com/office/drawing/2014/main" id="{05498561-74E5-DD85-FDD7-0E75070F3164}"/>
              </a:ext>
            </a:extLst>
          </p:cNvPr>
          <p:cNvSpPr>
            <a:spLocks noGrp="1"/>
          </p:cNvSpPr>
          <p:nvPr>
            <p:ph idx="1"/>
          </p:nvPr>
        </p:nvSpPr>
        <p:spPr>
          <a:xfrm>
            <a:off x="148930" y="5030879"/>
            <a:ext cx="11933711" cy="1345067"/>
          </a:xfrm>
        </p:spPr>
        <p:txBody>
          <a:bodyPr/>
          <a:lstStyle/>
          <a:p>
            <a:pPr marL="0" indent="0">
              <a:buNone/>
            </a:pPr>
            <a:r>
              <a:rPr lang="en-US" altLang="zh-CN" sz="2000" b="1" i="1" dirty="0">
                <a:ea typeface="Tahoma" panose="020B0604030504040204" pitchFamily="34" charset="0"/>
              </a:rPr>
              <a:t>The offset of the neighbor points is</a:t>
            </a:r>
            <a:r>
              <a:rPr lang="zh-CN" altLang="en-US" sz="2000" b="1" i="1" dirty="0">
                <a:ea typeface="Tahoma" panose="020B0604030504040204" pitchFamily="34" charset="0"/>
              </a:rPr>
              <a:t> </a:t>
            </a:r>
            <a:r>
              <a:rPr lang="en-US" altLang="zh-CN" sz="2000" b="1" i="1" dirty="0">
                <a:ea typeface="Tahoma" panose="020B0604030504040204" pitchFamily="34" charset="0"/>
              </a:rPr>
              <a:t>converted into the location of the non-zero elements:</a:t>
            </a:r>
          </a:p>
          <a:p>
            <a:r>
              <a:rPr lang="en-US" altLang="zh-CN" sz="2000" dirty="0">
                <a:ea typeface="Tahoma" panose="020B0604030504040204" pitchFamily="34" charset="0"/>
              </a:rPr>
              <a:t>The representation of a sparse tensor captures the </a:t>
            </a:r>
            <a:r>
              <a:rPr lang="en-US" altLang="zh-CN" sz="2000" dirty="0">
                <a:solidFill>
                  <a:srgbClr val="443BFF"/>
                </a:solidFill>
                <a:ea typeface="Tahoma" panose="020B0604030504040204" pitchFamily="34" charset="0"/>
              </a:rPr>
              <a:t>distribution</a:t>
            </a:r>
            <a:r>
              <a:rPr lang="en-US" altLang="zh-CN" sz="2000" dirty="0">
                <a:ea typeface="Tahoma" panose="020B0604030504040204" pitchFamily="34" charset="0"/>
              </a:rPr>
              <a:t> of neighbors accessed and the </a:t>
            </a:r>
            <a:r>
              <a:rPr lang="en-US" altLang="zh-CN" sz="2000" dirty="0">
                <a:solidFill>
                  <a:srgbClr val="443BFF"/>
                </a:solidFill>
                <a:ea typeface="Tahoma" panose="020B0604030504040204" pitchFamily="34" charset="0"/>
              </a:rPr>
              <a:t>Euclidean distance </a:t>
            </a:r>
            <a:r>
              <a:rPr lang="en-US" altLang="zh-CN" sz="2000" dirty="0">
                <a:ea typeface="Tahoma" panose="020B0604030504040204" pitchFamily="34" charset="0"/>
              </a:rPr>
              <a:t>among each other. This type of information </a:t>
            </a:r>
            <a:r>
              <a:rPr lang="en-US" altLang="zh-CN" sz="2000" dirty="0">
                <a:solidFill>
                  <a:srgbClr val="443BFF"/>
                </a:solidFill>
                <a:ea typeface="Tahoma" panose="020B0604030504040204" pitchFamily="34" charset="0"/>
              </a:rPr>
              <a:t>largely dominates </a:t>
            </a:r>
            <a:r>
              <a:rPr lang="en-US" altLang="zh-CN" sz="2000" dirty="0">
                <a:ea typeface="Tahoma" panose="020B0604030504040204" pitchFamily="34" charset="0"/>
              </a:rPr>
              <a:t>the latency of </a:t>
            </a:r>
            <a:r>
              <a:rPr lang="en-US" altLang="zh-CN" sz="2000" dirty="0">
                <a:solidFill>
                  <a:srgbClr val="443BFF"/>
                </a:solidFill>
                <a:ea typeface="Tahoma" panose="020B0604030504040204" pitchFamily="34" charset="0"/>
              </a:rPr>
              <a:t>memory operations</a:t>
            </a:r>
            <a:r>
              <a:rPr lang="en-US" altLang="zh-CN" sz="2000" dirty="0">
                <a:ea typeface="Tahoma" panose="020B0604030504040204" pitchFamily="34" charset="0"/>
              </a:rPr>
              <a:t>, which in turn significantly impacts the performance of stencil computation.</a:t>
            </a:r>
          </a:p>
        </p:txBody>
      </p:sp>
      <p:sp>
        <p:nvSpPr>
          <p:cNvPr id="443" name="Content Placeholder 2">
            <a:extLst>
              <a:ext uri="{FF2B5EF4-FFF2-40B4-BE49-F238E27FC236}">
                <a16:creationId xmlns:a16="http://schemas.microsoft.com/office/drawing/2014/main" id="{A13B1E49-3618-FB0D-4ED4-BB63C530F71A}"/>
              </a:ext>
            </a:extLst>
          </p:cNvPr>
          <p:cNvSpPr txBox="1">
            <a:spLocks/>
          </p:cNvSpPr>
          <p:nvPr/>
        </p:nvSpPr>
        <p:spPr bwMode="auto">
          <a:xfrm>
            <a:off x="93169" y="1115917"/>
            <a:ext cx="12010343"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200" b="1" i="1" kern="0" dirty="0">
                <a:ea typeface="Tahoma" panose="020B0604030504040204" pitchFamily="34" charset="0"/>
              </a:rPr>
              <a:t>Transforming a 2-D stencil with a maximum order of 4 into a sparse tensor:</a:t>
            </a:r>
            <a:endParaRPr lang="en-US" sz="2200" b="1" i="1" kern="0" dirty="0">
              <a:ea typeface="Tahoma" panose="020B0604030504040204" pitchFamily="34" charset="0"/>
            </a:endParaRPr>
          </a:p>
        </p:txBody>
      </p:sp>
    </p:spTree>
    <p:custDataLst>
      <p:tags r:id="rId1"/>
    </p:custDataLst>
    <p:extLst>
      <p:ext uri="{BB962C8B-B14F-4D97-AF65-F5344CB8AC3E}">
        <p14:creationId xmlns:p14="http://schemas.microsoft.com/office/powerpoint/2010/main" val="1905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Classification Mechanisms for OC Selection</a:t>
            </a:r>
            <a:endParaRPr lang="en-US" dirty="0"/>
          </a:p>
        </p:txBody>
      </p:sp>
      <p:pic>
        <p:nvPicPr>
          <p:cNvPr id="6" name="图片 5">
            <a:extLst>
              <a:ext uri="{FF2B5EF4-FFF2-40B4-BE49-F238E27FC236}">
                <a16:creationId xmlns:a16="http://schemas.microsoft.com/office/drawing/2014/main" id="{0D43FB92-7C1E-791F-E5A3-905C693FBE3D}"/>
              </a:ext>
            </a:extLst>
          </p:cNvPr>
          <p:cNvPicPr>
            <a:picLocks noChangeAspect="1"/>
          </p:cNvPicPr>
          <p:nvPr/>
        </p:nvPicPr>
        <p:blipFill>
          <a:blip r:embed="rId4"/>
          <a:stretch>
            <a:fillRect/>
          </a:stretch>
        </p:blipFill>
        <p:spPr>
          <a:xfrm>
            <a:off x="107620" y="1657041"/>
            <a:ext cx="6656531" cy="1712967"/>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id="{FBBE00FA-309B-1F15-086A-9C1A5DD6EC34}"/>
              </a:ext>
            </a:extLst>
          </p:cNvPr>
          <p:cNvPicPr>
            <a:picLocks noChangeAspect="1"/>
          </p:cNvPicPr>
          <p:nvPr/>
        </p:nvPicPr>
        <p:blipFill>
          <a:blip r:embed="rId5"/>
          <a:stretch>
            <a:fillRect/>
          </a:stretch>
        </p:blipFill>
        <p:spPr>
          <a:xfrm>
            <a:off x="117894" y="4357296"/>
            <a:ext cx="6656532" cy="1737380"/>
          </a:xfrm>
          <a:prstGeom prst="rect">
            <a:avLst/>
          </a:prstGeom>
          <a:effectLst>
            <a:outerShdw blurRad="50800" dist="38100" dir="8100000" algn="tr" rotWithShape="0">
              <a:prstClr val="black">
                <a:alpha val="40000"/>
              </a:prstClr>
            </a:outerShdw>
          </a:effectLst>
        </p:spPr>
      </p:pic>
      <p:sp>
        <p:nvSpPr>
          <p:cNvPr id="16" name="Content Placeholder 2">
            <a:extLst>
              <a:ext uri="{FF2B5EF4-FFF2-40B4-BE49-F238E27FC236}">
                <a16:creationId xmlns:a16="http://schemas.microsoft.com/office/drawing/2014/main" id="{67D0AAD4-1DDA-D50E-8C70-311B8107FA88}"/>
              </a:ext>
            </a:extLst>
          </p:cNvPr>
          <p:cNvSpPr txBox="1">
            <a:spLocks/>
          </p:cNvSpPr>
          <p:nvPr/>
        </p:nvSpPr>
        <p:spPr bwMode="auto">
          <a:xfrm>
            <a:off x="432053" y="1136210"/>
            <a:ext cx="5949083"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The candidate feature set of a stencil</a:t>
            </a:r>
            <a:endParaRPr lang="en-US" kern="0" dirty="0">
              <a:ea typeface="Tahoma" panose="020B0604030504040204" pitchFamily="34" charset="0"/>
            </a:endParaRPr>
          </a:p>
        </p:txBody>
      </p:sp>
      <p:sp>
        <p:nvSpPr>
          <p:cNvPr id="19" name="Content Placeholder 2">
            <a:extLst>
              <a:ext uri="{FF2B5EF4-FFF2-40B4-BE49-F238E27FC236}">
                <a16:creationId xmlns:a16="http://schemas.microsoft.com/office/drawing/2014/main" id="{4672762C-B352-2F23-68BC-4270EB473887}"/>
              </a:ext>
            </a:extLst>
          </p:cNvPr>
          <p:cNvSpPr txBox="1">
            <a:spLocks/>
          </p:cNvSpPr>
          <p:nvPr/>
        </p:nvSpPr>
        <p:spPr bwMode="auto">
          <a:xfrm>
            <a:off x="108064" y="3763878"/>
            <a:ext cx="6568039"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i="1" kern="0" dirty="0" err="1">
                <a:ea typeface="Tahoma" panose="020B0604030504040204" pitchFamily="34" charset="0"/>
              </a:rPr>
              <a:t>ConvNet</a:t>
            </a:r>
            <a:r>
              <a:rPr lang="en-US" kern="0" dirty="0">
                <a:ea typeface="Tahoma" panose="020B0604030504040204" pitchFamily="34" charset="0"/>
              </a:rPr>
              <a:t> structure using tensor representation</a:t>
            </a:r>
          </a:p>
        </p:txBody>
      </p:sp>
      <p:sp>
        <p:nvSpPr>
          <p:cNvPr id="23" name="Content Placeholder 2">
            <a:extLst>
              <a:ext uri="{FF2B5EF4-FFF2-40B4-BE49-F238E27FC236}">
                <a16:creationId xmlns:a16="http://schemas.microsoft.com/office/drawing/2014/main" id="{24093812-AE4B-25AD-AA0A-7C2DA0F84233}"/>
              </a:ext>
            </a:extLst>
          </p:cNvPr>
          <p:cNvSpPr>
            <a:spLocks noGrp="1"/>
          </p:cNvSpPr>
          <p:nvPr>
            <p:ph idx="1"/>
          </p:nvPr>
        </p:nvSpPr>
        <p:spPr>
          <a:xfrm>
            <a:off x="6951403" y="3842828"/>
            <a:ext cx="5240597" cy="2312167"/>
          </a:xfrm>
        </p:spPr>
        <p:txBody>
          <a:bodyPr/>
          <a:lstStyle/>
          <a:p>
            <a:r>
              <a:rPr lang="en-US" altLang="zh-CN" sz="2000" b="1" i="1" dirty="0">
                <a:ea typeface="Tahoma" panose="020B0604030504040204" pitchFamily="34" charset="0"/>
              </a:rPr>
              <a:t>GBDT</a:t>
            </a:r>
            <a:r>
              <a:rPr lang="en-US" altLang="zh-CN" sz="2000" b="1" dirty="0">
                <a:ea typeface="Tahoma" panose="020B0604030504040204" pitchFamily="34" charset="0"/>
              </a:rPr>
              <a:t> </a:t>
            </a:r>
            <a:r>
              <a:rPr lang="zh-CN" altLang="en-US" sz="2000" b="1" dirty="0">
                <a:ea typeface="Tahoma" panose="020B0604030504040204" pitchFamily="34" charset="0"/>
              </a:rPr>
              <a:t> </a:t>
            </a:r>
            <a:r>
              <a:rPr lang="en-US" altLang="zh-CN" sz="2000" b="1" dirty="0">
                <a:ea typeface="Tahoma" panose="020B0604030504040204" pitchFamily="34" charset="0"/>
              </a:rPr>
              <a:t>&amp; </a:t>
            </a:r>
            <a:r>
              <a:rPr lang="en-US" altLang="zh-CN" sz="2000" b="1" i="1" dirty="0" err="1">
                <a:ea typeface="Tahoma" panose="020B0604030504040204" pitchFamily="34" charset="0"/>
              </a:rPr>
              <a:t>FcNet</a:t>
            </a:r>
            <a:r>
              <a:rPr lang="en-US" altLang="zh-CN" sz="2000" b="1" dirty="0">
                <a:ea typeface="Tahoma" panose="020B0604030504040204" pitchFamily="34" charset="0"/>
              </a:rPr>
              <a:t>: </a:t>
            </a:r>
            <a:r>
              <a:rPr lang="en-US" altLang="zh-CN" sz="2000" dirty="0">
                <a:ea typeface="Tahoma" panose="020B0604030504040204" pitchFamily="34" charset="0"/>
              </a:rPr>
              <a:t>take the </a:t>
            </a:r>
            <a:r>
              <a:rPr lang="en-US" altLang="zh-CN" sz="2000" dirty="0">
                <a:solidFill>
                  <a:srgbClr val="443BFF"/>
                </a:solidFill>
                <a:ea typeface="Tahoma" panose="020B0604030504040204" pitchFamily="34" charset="0"/>
              </a:rPr>
              <a:t>stencil feature set</a:t>
            </a:r>
            <a:r>
              <a:rPr lang="en-US" altLang="zh-CN" sz="2000" dirty="0">
                <a:ea typeface="Tahoma" panose="020B0604030504040204" pitchFamily="34" charset="0"/>
              </a:rPr>
              <a:t> as input and output </a:t>
            </a:r>
            <a:r>
              <a:rPr lang="en-US" altLang="zh-CN" sz="2000" dirty="0">
                <a:solidFill>
                  <a:srgbClr val="443BFF"/>
                </a:solidFill>
                <a:ea typeface="Tahoma" panose="020B0604030504040204" pitchFamily="34" charset="0"/>
              </a:rPr>
              <a:t>the probability </a:t>
            </a:r>
            <a:r>
              <a:rPr lang="en-US" altLang="zh-CN" sz="2000" dirty="0">
                <a:ea typeface="Tahoma" panose="020B0604030504040204" pitchFamily="34" charset="0"/>
              </a:rPr>
              <a:t>of the stencil belonging to each OC</a:t>
            </a:r>
          </a:p>
          <a:p>
            <a:r>
              <a:rPr lang="en-US" altLang="zh-CN" sz="2000" b="1" i="1" dirty="0" err="1">
                <a:ea typeface="Tahoma" panose="020B0604030504040204" pitchFamily="34" charset="0"/>
              </a:rPr>
              <a:t>ConvNet</a:t>
            </a:r>
            <a:r>
              <a:rPr lang="en-US" altLang="zh-CN" sz="2000" b="1" dirty="0">
                <a:ea typeface="Tahoma" panose="020B0604030504040204" pitchFamily="34" charset="0"/>
              </a:rPr>
              <a:t>: </a:t>
            </a:r>
            <a:r>
              <a:rPr lang="en-US" altLang="zh-CN" sz="2000" dirty="0">
                <a:ea typeface="Tahoma" panose="020B0604030504040204" pitchFamily="34" charset="0"/>
              </a:rPr>
              <a:t> takes the </a:t>
            </a:r>
            <a:r>
              <a:rPr lang="en-US" altLang="zh-CN" sz="2000" dirty="0">
                <a:solidFill>
                  <a:srgbClr val="443BFF"/>
                </a:solidFill>
                <a:ea typeface="Tahoma" panose="020B0604030504040204" pitchFamily="34" charset="0"/>
              </a:rPr>
              <a:t>assigned tensor </a:t>
            </a:r>
            <a:r>
              <a:rPr lang="en-US" altLang="zh-CN" sz="2000" dirty="0">
                <a:ea typeface="Tahoma" panose="020B0604030504040204" pitchFamily="34" charset="0"/>
              </a:rPr>
              <a:t>as input, exploits the hidden features of the tensor input through </a:t>
            </a:r>
            <a:r>
              <a:rPr lang="en-US" altLang="zh-CN" sz="2000" dirty="0">
                <a:solidFill>
                  <a:srgbClr val="443BFF"/>
                </a:solidFill>
                <a:ea typeface="Tahoma" panose="020B0604030504040204" pitchFamily="34" charset="0"/>
              </a:rPr>
              <a:t>convolutional </a:t>
            </a:r>
            <a:r>
              <a:rPr lang="en-US" altLang="zh-CN" sz="2000" dirty="0">
                <a:ea typeface="Tahoma" panose="020B0604030504040204" pitchFamily="34" charset="0"/>
              </a:rPr>
              <a:t>layers and </a:t>
            </a:r>
            <a:r>
              <a:rPr lang="en-US" altLang="zh-CN" sz="2000" dirty="0">
                <a:solidFill>
                  <a:srgbClr val="443BFF"/>
                </a:solidFill>
                <a:ea typeface="Tahoma" panose="020B0604030504040204" pitchFamily="34" charset="0"/>
              </a:rPr>
              <a:t>fully connected </a:t>
            </a:r>
            <a:r>
              <a:rPr lang="en-US" altLang="zh-CN" sz="2000" dirty="0">
                <a:ea typeface="Tahoma" panose="020B0604030504040204" pitchFamily="34" charset="0"/>
              </a:rPr>
              <a:t>layers</a:t>
            </a:r>
          </a:p>
        </p:txBody>
      </p:sp>
      <p:sp>
        <p:nvSpPr>
          <p:cNvPr id="24" name="文本框 23">
            <a:extLst>
              <a:ext uri="{FF2B5EF4-FFF2-40B4-BE49-F238E27FC236}">
                <a16:creationId xmlns:a16="http://schemas.microsoft.com/office/drawing/2014/main" id="{1CC1F895-5DA8-68E4-BCEA-367FFBC8F3F2}"/>
              </a:ext>
            </a:extLst>
          </p:cNvPr>
          <p:cNvSpPr txBox="1"/>
          <p:nvPr/>
        </p:nvSpPr>
        <p:spPr>
          <a:xfrm>
            <a:off x="6939410" y="1396186"/>
            <a:ext cx="5142365" cy="1785104"/>
          </a:xfrm>
          <a:prstGeom prst="rect">
            <a:avLst/>
          </a:prstGeom>
          <a:solidFill>
            <a:schemeClr val="bg1"/>
          </a:solidFill>
          <a:ln w="38100">
            <a:solidFill>
              <a:schemeClr val="tx1"/>
            </a:solidFill>
          </a:ln>
        </p:spPr>
        <p:txBody>
          <a:bodyPr wrap="square" rtlCol="0">
            <a:spAutoFit/>
          </a:bodyPr>
          <a:lstStyle/>
          <a:p>
            <a:pPr algn="ctr"/>
            <a:r>
              <a:rPr lang="en-US" altLang="zh-CN" sz="2200" b="1" dirty="0"/>
              <a:t>The </a:t>
            </a:r>
            <a:r>
              <a:rPr lang="en-US" altLang="zh-CN" sz="2200" b="1" dirty="0">
                <a:solidFill>
                  <a:srgbClr val="443BFF"/>
                </a:solidFill>
              </a:rPr>
              <a:t>candidate features </a:t>
            </a:r>
            <a:r>
              <a:rPr lang="en-US" altLang="zh-CN" sz="2200" b="1" dirty="0"/>
              <a:t>extracted focus on the</a:t>
            </a:r>
            <a:r>
              <a:rPr lang="en-US" altLang="zh-CN" sz="2200" b="1" dirty="0">
                <a:solidFill>
                  <a:srgbClr val="443BFF"/>
                </a:solidFill>
              </a:rPr>
              <a:t> distance </a:t>
            </a:r>
            <a:r>
              <a:rPr lang="en-US" altLang="zh-CN" sz="2200" b="1" dirty="0"/>
              <a:t>between neighbor points and central point instead of the </a:t>
            </a:r>
            <a:r>
              <a:rPr lang="en-US" altLang="zh-CN" sz="2200" b="1" dirty="0">
                <a:solidFill>
                  <a:srgbClr val="443BFF"/>
                </a:solidFill>
              </a:rPr>
              <a:t>sparsity distribution </a:t>
            </a:r>
            <a:r>
              <a:rPr lang="en-US" altLang="zh-CN" sz="2200" b="1" dirty="0"/>
              <a:t>in the entire tensor space.</a:t>
            </a:r>
          </a:p>
        </p:txBody>
      </p:sp>
    </p:spTree>
    <p:custDataLst>
      <p:tags r:id="rId1"/>
    </p:custDataLst>
    <p:extLst>
      <p:ext uri="{BB962C8B-B14F-4D97-AF65-F5344CB8AC3E}">
        <p14:creationId xmlns:p14="http://schemas.microsoft.com/office/powerpoint/2010/main" val="274164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Regression Mechanisms for Performance Prediction</a:t>
            </a:r>
            <a:endParaRPr lang="en-US" dirty="0"/>
          </a:p>
        </p:txBody>
      </p:sp>
      <p:pic>
        <p:nvPicPr>
          <p:cNvPr id="7" name="图片 6">
            <a:extLst>
              <a:ext uri="{FF2B5EF4-FFF2-40B4-BE49-F238E27FC236}">
                <a16:creationId xmlns:a16="http://schemas.microsoft.com/office/drawing/2014/main" id="{4BD9A299-3718-C2B9-05D0-3726C0226DD1}"/>
              </a:ext>
            </a:extLst>
          </p:cNvPr>
          <p:cNvPicPr>
            <a:picLocks noChangeAspect="1"/>
          </p:cNvPicPr>
          <p:nvPr/>
        </p:nvPicPr>
        <p:blipFill>
          <a:blip r:embed="rId4"/>
          <a:stretch>
            <a:fillRect/>
          </a:stretch>
        </p:blipFill>
        <p:spPr>
          <a:xfrm>
            <a:off x="136791" y="3930860"/>
            <a:ext cx="5907839" cy="2774894"/>
          </a:xfrm>
          <a:prstGeom prst="rect">
            <a:avLst/>
          </a:prstGeom>
          <a:effectLst>
            <a:outerShdw blurRad="50800" dist="38100" dir="8100000" algn="tr" rotWithShape="0">
              <a:prstClr val="black">
                <a:alpha val="40000"/>
              </a:prstClr>
            </a:outerShdw>
          </a:effectLst>
        </p:spPr>
      </p:pic>
      <p:pic>
        <p:nvPicPr>
          <p:cNvPr id="10" name="图片 9">
            <a:extLst>
              <a:ext uri="{FF2B5EF4-FFF2-40B4-BE49-F238E27FC236}">
                <a16:creationId xmlns:a16="http://schemas.microsoft.com/office/drawing/2014/main" id="{B36F6BFE-F817-62FB-F597-2BCBFEAE23EB}"/>
              </a:ext>
            </a:extLst>
          </p:cNvPr>
          <p:cNvPicPr>
            <a:picLocks noChangeAspect="1"/>
          </p:cNvPicPr>
          <p:nvPr/>
        </p:nvPicPr>
        <p:blipFill>
          <a:blip r:embed="rId5"/>
          <a:stretch>
            <a:fillRect/>
          </a:stretch>
        </p:blipFill>
        <p:spPr>
          <a:xfrm>
            <a:off x="136792" y="1492524"/>
            <a:ext cx="5854888" cy="1772581"/>
          </a:xfrm>
          <a:prstGeom prst="rect">
            <a:avLst/>
          </a:prstGeom>
          <a:effectLst>
            <a:outerShdw blurRad="50800" dist="38100" dir="5400000" algn="t" rotWithShape="0">
              <a:prstClr val="black">
                <a:alpha val="40000"/>
              </a:prstClr>
            </a:outerShdw>
          </a:effectLst>
        </p:spPr>
      </p:pic>
      <p:sp>
        <p:nvSpPr>
          <p:cNvPr id="15" name="Content Placeholder 2">
            <a:extLst>
              <a:ext uri="{FF2B5EF4-FFF2-40B4-BE49-F238E27FC236}">
                <a16:creationId xmlns:a16="http://schemas.microsoft.com/office/drawing/2014/main" id="{641DC45D-0C26-C5E8-10D2-107F3BD1282A}"/>
              </a:ext>
            </a:extLst>
          </p:cNvPr>
          <p:cNvSpPr txBox="1">
            <a:spLocks/>
          </p:cNvSpPr>
          <p:nvPr/>
        </p:nvSpPr>
        <p:spPr bwMode="auto">
          <a:xfrm>
            <a:off x="381647" y="1038249"/>
            <a:ext cx="5399045"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The optimizations of stencils</a:t>
            </a:r>
            <a:r>
              <a:rPr lang="zh-CN" altLang="en-US" kern="0" dirty="0">
                <a:ea typeface="Tahoma" panose="020B0604030504040204" pitchFamily="34" charset="0"/>
              </a:rPr>
              <a:t> </a:t>
            </a:r>
            <a:r>
              <a:rPr lang="en-US" altLang="zh-CN" kern="0" dirty="0">
                <a:ea typeface="Tahoma" panose="020B0604030504040204" pitchFamily="34" charset="0"/>
              </a:rPr>
              <a:t>on</a:t>
            </a:r>
            <a:r>
              <a:rPr lang="zh-CN" altLang="en-US" kern="0" dirty="0">
                <a:ea typeface="Tahoma" panose="020B0604030504040204" pitchFamily="34" charset="0"/>
              </a:rPr>
              <a:t> </a:t>
            </a:r>
            <a:r>
              <a:rPr lang="en-US" altLang="zh-CN" kern="0" dirty="0">
                <a:ea typeface="Tahoma" panose="020B0604030504040204" pitchFamily="34" charset="0"/>
              </a:rPr>
              <a:t>GPUs</a:t>
            </a:r>
            <a:endParaRPr lang="en-US" kern="0" dirty="0">
              <a:ea typeface="Tahoma" panose="020B0604030504040204" pitchFamily="34" charset="0"/>
            </a:endParaRPr>
          </a:p>
        </p:txBody>
      </p:sp>
      <p:sp>
        <p:nvSpPr>
          <p:cNvPr id="17" name="Content Placeholder 2">
            <a:extLst>
              <a:ext uri="{FF2B5EF4-FFF2-40B4-BE49-F238E27FC236}">
                <a16:creationId xmlns:a16="http://schemas.microsoft.com/office/drawing/2014/main" id="{F455FF3C-28C0-6D28-8F48-9D6BDFB902FD}"/>
              </a:ext>
            </a:extLst>
          </p:cNvPr>
          <p:cNvSpPr txBox="1">
            <a:spLocks/>
          </p:cNvSpPr>
          <p:nvPr/>
        </p:nvSpPr>
        <p:spPr bwMode="auto">
          <a:xfrm>
            <a:off x="373093" y="3389339"/>
            <a:ext cx="5383657"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i="1" kern="0" dirty="0" err="1">
                <a:ea typeface="Tahoma" panose="020B0604030504040204" pitchFamily="34" charset="0"/>
              </a:rPr>
              <a:t>ConvMLP</a:t>
            </a:r>
            <a:r>
              <a:rPr lang="en-US" kern="0" dirty="0">
                <a:ea typeface="Tahoma" panose="020B0604030504040204" pitchFamily="34" charset="0"/>
              </a:rPr>
              <a:t> using tensor representation</a:t>
            </a:r>
          </a:p>
        </p:txBody>
      </p:sp>
      <p:sp>
        <p:nvSpPr>
          <p:cNvPr id="18" name="文本框 17">
            <a:extLst>
              <a:ext uri="{FF2B5EF4-FFF2-40B4-BE49-F238E27FC236}">
                <a16:creationId xmlns:a16="http://schemas.microsoft.com/office/drawing/2014/main" id="{D4192E37-A16A-AD85-CC7B-D7DC2504C7DF}"/>
              </a:ext>
            </a:extLst>
          </p:cNvPr>
          <p:cNvSpPr txBox="1"/>
          <p:nvPr/>
        </p:nvSpPr>
        <p:spPr>
          <a:xfrm>
            <a:off x="6170349" y="1167050"/>
            <a:ext cx="5939459" cy="2123658"/>
          </a:xfrm>
          <a:prstGeom prst="rect">
            <a:avLst/>
          </a:prstGeom>
          <a:solidFill>
            <a:schemeClr val="bg1"/>
          </a:solidFill>
          <a:ln w="38100">
            <a:solidFill>
              <a:schemeClr val="tx1"/>
            </a:solidFill>
          </a:ln>
        </p:spPr>
        <p:txBody>
          <a:bodyPr wrap="square" rtlCol="0">
            <a:spAutoFit/>
          </a:bodyPr>
          <a:lstStyle/>
          <a:p>
            <a:pPr algn="ctr"/>
            <a:r>
              <a:rPr lang="en-US" altLang="zh-CN" sz="2200" b="1" dirty="0"/>
              <a:t>The input features include </a:t>
            </a:r>
            <a:r>
              <a:rPr lang="en-US" altLang="zh-CN" sz="2200" b="1" dirty="0">
                <a:solidFill>
                  <a:srgbClr val="443BFF"/>
                </a:solidFill>
              </a:rPr>
              <a:t>three parts</a:t>
            </a:r>
            <a:r>
              <a:rPr lang="en-US" altLang="zh-CN" sz="2200" b="1" dirty="0"/>
              <a:t>: candidate feature set (or assigned tensor) of a stencil, parameter setting</a:t>
            </a:r>
          </a:p>
          <a:p>
            <a:pPr algn="ctr"/>
            <a:r>
              <a:rPr lang="en-US" altLang="zh-CN" sz="2200" b="1" dirty="0"/>
              <a:t>under a specific OC and </a:t>
            </a:r>
            <a:r>
              <a:rPr lang="en-US" altLang="zh-CN" sz="2200" b="1" dirty="0">
                <a:solidFill>
                  <a:srgbClr val="443BFF"/>
                </a:solidFill>
              </a:rPr>
              <a:t>GPU hardware characteristics </a:t>
            </a:r>
            <a:r>
              <a:rPr lang="en-US" altLang="zh-CN" sz="2200" b="1" dirty="0"/>
              <a:t>(memory capacity and bandwidth, number of SMs, peak FLOPS).</a:t>
            </a:r>
          </a:p>
        </p:txBody>
      </p:sp>
      <p:sp>
        <p:nvSpPr>
          <p:cNvPr id="20" name="Content Placeholder 2">
            <a:extLst>
              <a:ext uri="{FF2B5EF4-FFF2-40B4-BE49-F238E27FC236}">
                <a16:creationId xmlns:a16="http://schemas.microsoft.com/office/drawing/2014/main" id="{379BC731-B3D3-0D1A-C9F6-9F06A32F507C}"/>
              </a:ext>
            </a:extLst>
          </p:cNvPr>
          <p:cNvSpPr>
            <a:spLocks noGrp="1"/>
          </p:cNvSpPr>
          <p:nvPr>
            <p:ph idx="1"/>
          </p:nvPr>
        </p:nvSpPr>
        <p:spPr>
          <a:xfrm>
            <a:off x="6170348" y="3983728"/>
            <a:ext cx="5939459" cy="2312167"/>
          </a:xfrm>
        </p:spPr>
        <p:txBody>
          <a:bodyPr/>
          <a:lstStyle/>
          <a:p>
            <a:r>
              <a:rPr lang="en-US" altLang="zh-CN" sz="2000" b="1" i="1" dirty="0" err="1">
                <a:ea typeface="Tahoma" panose="020B0604030504040204" pitchFamily="34" charset="0"/>
              </a:rPr>
              <a:t>GBRegressor</a:t>
            </a:r>
            <a:r>
              <a:rPr lang="en-US" altLang="zh-CN" sz="2000" b="1" dirty="0">
                <a:ea typeface="Tahoma" panose="020B0604030504040204" pitchFamily="34" charset="0"/>
              </a:rPr>
              <a:t>: </a:t>
            </a:r>
            <a:r>
              <a:rPr lang="en-US" altLang="zh-CN" sz="2000" dirty="0">
                <a:ea typeface="Tahoma" panose="020B0604030504040204" pitchFamily="34" charset="0"/>
              </a:rPr>
              <a:t>utilizes </a:t>
            </a:r>
            <a:r>
              <a:rPr lang="en-US" altLang="zh-CN" sz="2000" dirty="0">
                <a:solidFill>
                  <a:srgbClr val="443BFF"/>
                </a:solidFill>
                <a:ea typeface="Tahoma" panose="020B0604030504040204" pitchFamily="34" charset="0"/>
              </a:rPr>
              <a:t>gradient boosting </a:t>
            </a:r>
            <a:r>
              <a:rPr lang="en-US" altLang="zh-CN" sz="2000" dirty="0">
                <a:ea typeface="Tahoma" panose="020B0604030504040204" pitchFamily="34" charset="0"/>
              </a:rPr>
              <a:t>to produce a prediction model for regression tasks</a:t>
            </a:r>
          </a:p>
          <a:p>
            <a:r>
              <a:rPr lang="en-US" altLang="zh-CN" sz="2000" b="1" i="1" dirty="0">
                <a:ea typeface="Tahoma" panose="020B0604030504040204" pitchFamily="34" charset="0"/>
              </a:rPr>
              <a:t>MLP</a:t>
            </a:r>
            <a:r>
              <a:rPr lang="en-US" altLang="zh-CN" sz="2000" b="1" dirty="0">
                <a:ea typeface="Tahoma" panose="020B0604030504040204" pitchFamily="34" charset="0"/>
              </a:rPr>
              <a:t>: </a:t>
            </a:r>
            <a:r>
              <a:rPr lang="en-US" altLang="zh-CN" sz="2000" dirty="0">
                <a:ea typeface="Tahoma" panose="020B0604030504040204" pitchFamily="34" charset="0"/>
              </a:rPr>
              <a:t> comprises an input layer, multiple </a:t>
            </a:r>
            <a:r>
              <a:rPr lang="en-US" altLang="zh-CN" sz="2000" dirty="0">
                <a:solidFill>
                  <a:srgbClr val="443BFF"/>
                </a:solidFill>
                <a:ea typeface="Tahoma" panose="020B0604030504040204" pitchFamily="34" charset="0"/>
              </a:rPr>
              <a:t>hidden layers </a:t>
            </a:r>
            <a:r>
              <a:rPr lang="en-US" altLang="zh-CN" sz="2000" dirty="0">
                <a:ea typeface="Tahoma" panose="020B0604030504040204" pitchFamily="34" charset="0"/>
              </a:rPr>
              <a:t>and an output layer that produces the predicted execution time for </a:t>
            </a:r>
            <a:r>
              <a:rPr lang="en-US" altLang="zh-CN" sz="2000" dirty="0">
                <a:solidFill>
                  <a:srgbClr val="443BFF"/>
                </a:solidFill>
                <a:ea typeface="Tahoma" panose="020B0604030504040204" pitchFamily="34" charset="0"/>
              </a:rPr>
              <a:t>stencil instances</a:t>
            </a:r>
          </a:p>
          <a:p>
            <a:r>
              <a:rPr lang="en-US" altLang="zh-CN" sz="2000" b="1" i="1" dirty="0" err="1">
                <a:ea typeface="Tahoma" panose="020B0604030504040204" pitchFamily="34" charset="0"/>
              </a:rPr>
              <a:t>ConvMLP</a:t>
            </a:r>
            <a:r>
              <a:rPr lang="en-US" altLang="zh-CN" sz="2000" b="1" dirty="0">
                <a:ea typeface="Tahoma" panose="020B0604030504040204" pitchFamily="34" charset="0"/>
              </a:rPr>
              <a:t>: </a:t>
            </a:r>
            <a:r>
              <a:rPr lang="en-US" altLang="zh-CN" sz="2000" dirty="0">
                <a:ea typeface="Tahoma" panose="020B0604030504040204" pitchFamily="34" charset="0"/>
              </a:rPr>
              <a:t> combines </a:t>
            </a:r>
            <a:r>
              <a:rPr lang="en-US" altLang="zh-CN" sz="2000" dirty="0">
                <a:solidFill>
                  <a:srgbClr val="443BFF"/>
                </a:solidFill>
                <a:ea typeface="Tahoma" panose="020B0604030504040204" pitchFamily="34" charset="0"/>
              </a:rPr>
              <a:t>CNN</a:t>
            </a:r>
            <a:r>
              <a:rPr lang="en-US" altLang="zh-CN" sz="2000" dirty="0">
                <a:ea typeface="Tahoma" panose="020B0604030504040204" pitchFamily="34" charset="0"/>
              </a:rPr>
              <a:t> and MLP, where the CNN input is the </a:t>
            </a:r>
            <a:r>
              <a:rPr lang="en-US" altLang="zh-CN" sz="2000" dirty="0">
                <a:solidFill>
                  <a:srgbClr val="443BFF"/>
                </a:solidFill>
                <a:ea typeface="Tahoma" panose="020B0604030504040204" pitchFamily="34" charset="0"/>
              </a:rPr>
              <a:t>assigned tensor</a:t>
            </a:r>
          </a:p>
        </p:txBody>
      </p:sp>
    </p:spTree>
    <p:custDataLst>
      <p:tags r:id="rId1"/>
    </p:custDataLst>
    <p:extLst>
      <p:ext uri="{BB962C8B-B14F-4D97-AF65-F5344CB8AC3E}">
        <p14:creationId xmlns:p14="http://schemas.microsoft.com/office/powerpoint/2010/main" val="268573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Stencil Computation &amp;</a:t>
            </a:r>
            <a:r>
              <a:rPr lang="zh-CN" altLang="en-US" sz="2400" dirty="0">
                <a:ea typeface="Tahoma" panose="020B0604030504040204" pitchFamily="34" charset="0"/>
              </a:rPr>
              <a:t> </a:t>
            </a:r>
            <a:r>
              <a:rPr lang="en-US" altLang="zh-CN" sz="2400" dirty="0">
                <a:ea typeface="Tahoma" panose="020B0604030504040204" pitchFamily="34" charset="0"/>
              </a:rPr>
              <a:t>Optimization</a:t>
            </a:r>
          </a:p>
          <a:p>
            <a:pPr lvl="1"/>
            <a:r>
              <a:rPr lang="en-US" altLang="zh-CN" sz="2400" dirty="0">
                <a:ea typeface="Tahoma" panose="020B0604030504040204" pitchFamily="34" charset="0"/>
              </a:rPr>
              <a:t>Stencil Auto-tuning Mechanisms</a:t>
            </a:r>
          </a:p>
          <a:p>
            <a:pPr lvl="1"/>
            <a:r>
              <a:rPr lang="en-US" altLang="zh-CN" sz="2400" dirty="0">
                <a:ea typeface="Tahoma" panose="020B0604030504040204" pitchFamily="34" charset="0"/>
              </a:rPr>
              <a:t>Observations on Stencil Optimizations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Random Stencil Generator &amp; Stencil Representation</a:t>
            </a:r>
          </a:p>
          <a:p>
            <a:pPr lvl="1"/>
            <a:r>
              <a:rPr lang="en-US" altLang="zh-CN" sz="2400" dirty="0">
                <a:ea typeface="Tahoma" panose="020B0604030504040204" pitchFamily="34" charset="0"/>
              </a:rPr>
              <a:t>Optimization Selection &amp; Performance Prediction</a:t>
            </a:r>
          </a:p>
          <a:p>
            <a:r>
              <a:rPr lang="en-US" altLang="zh-CN" sz="2800" dirty="0">
                <a:solidFill>
                  <a:srgbClr val="443BFF"/>
                </a:solidFill>
                <a:ea typeface="Tahoma" panose="020B0604030504040204" pitchFamily="34" charset="0"/>
              </a:rPr>
              <a:t>Evaluation</a:t>
            </a:r>
          </a:p>
          <a:p>
            <a:pPr lvl="1"/>
            <a:r>
              <a:rPr lang="en-US" altLang="zh-CN" sz="2400" dirty="0">
                <a:solidFill>
                  <a:srgbClr val="443BFF"/>
                </a:solidFill>
                <a:ea typeface="Tahoma" panose="020B0604030504040204" pitchFamily="34" charset="0"/>
              </a:rPr>
              <a:t>Experiment Setup</a:t>
            </a:r>
          </a:p>
          <a:p>
            <a:pPr lvl="1"/>
            <a:r>
              <a:rPr lang="en-US" altLang="zh-CN" sz="2400" dirty="0">
                <a:solidFill>
                  <a:srgbClr val="443BFF"/>
                </a:solidFill>
                <a:ea typeface="Tahoma" panose="020B0604030504040204" pitchFamily="34" charset="0"/>
              </a:rPr>
              <a:t>Performance</a:t>
            </a:r>
            <a:r>
              <a:rPr lang="zh-CN" altLang="en-US" sz="2400" dirty="0">
                <a:solidFill>
                  <a:srgbClr val="443BFF"/>
                </a:solidFill>
                <a:ea typeface="Tahoma" panose="020B0604030504040204" pitchFamily="34" charset="0"/>
              </a:rPr>
              <a:t> </a:t>
            </a:r>
            <a:r>
              <a:rPr lang="en-US" altLang="zh-CN" sz="2400" dirty="0">
                <a:solidFill>
                  <a:srgbClr val="443BFF"/>
                </a:solidFill>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177234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Experiment</a:t>
            </a:r>
            <a:r>
              <a:rPr lang="zh-CN" altLang="en-US" dirty="0"/>
              <a:t> </a:t>
            </a:r>
            <a:r>
              <a:rPr lang="en-US" altLang="zh-CN" dirty="0"/>
              <a:t>Setup</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257245" y="1125632"/>
            <a:ext cx="11412736" cy="5529168"/>
          </a:xfrm>
        </p:spPr>
        <p:txBody>
          <a:bodyPr/>
          <a:lstStyle/>
          <a:p>
            <a:r>
              <a:rPr lang="en-US" altLang="zh-CN" dirty="0"/>
              <a:t>Hardware and Software Platforms</a:t>
            </a:r>
          </a:p>
          <a:p>
            <a:pPr lvl="1"/>
            <a:r>
              <a:rPr lang="en-US" altLang="zh-CN" dirty="0"/>
              <a:t>Ubuntu 16.04 with CUDA v10.0 and </a:t>
            </a:r>
            <a:r>
              <a:rPr lang="en-US" altLang="zh-CN" dirty="0" err="1"/>
              <a:t>cuDNN</a:t>
            </a:r>
            <a:r>
              <a:rPr lang="en-US" altLang="zh-CN" dirty="0"/>
              <a:t> v7</a:t>
            </a:r>
          </a:p>
          <a:p>
            <a:pPr lvl="1"/>
            <a:r>
              <a:rPr lang="en-US" altLang="zh-CN" dirty="0"/>
              <a:t>TensorFlow v1.15, </a:t>
            </a:r>
            <a:r>
              <a:rPr lang="en-US" altLang="zh-CN" dirty="0" err="1"/>
              <a:t>XGBoost</a:t>
            </a:r>
            <a:r>
              <a:rPr lang="en-US" altLang="zh-CN" dirty="0"/>
              <a:t> v1.4.2</a:t>
            </a:r>
          </a:p>
          <a:p>
            <a:r>
              <a:rPr lang="en-US" altLang="zh-CN" dirty="0"/>
              <a:t>Randomly Generated Stencils</a:t>
            </a:r>
          </a:p>
          <a:p>
            <a:pPr lvl="1"/>
            <a:r>
              <a:rPr lang="en-US" altLang="zh-CN" dirty="0">
                <a:solidFill>
                  <a:srgbClr val="443BFF"/>
                </a:solidFill>
              </a:rPr>
              <a:t>500</a:t>
            </a:r>
            <a:r>
              <a:rPr lang="en-US" altLang="zh-CN" dirty="0"/>
              <a:t> 2-D and </a:t>
            </a:r>
            <a:r>
              <a:rPr lang="en-US" altLang="zh-CN" dirty="0">
                <a:solidFill>
                  <a:srgbClr val="443BFF"/>
                </a:solidFill>
              </a:rPr>
              <a:t>500</a:t>
            </a:r>
            <a:r>
              <a:rPr lang="en-US" altLang="zh-CN" dirty="0"/>
              <a:t> 3-D FP64 stencil programs</a:t>
            </a:r>
          </a:p>
          <a:p>
            <a:pPr lvl="1"/>
            <a:r>
              <a:rPr lang="en-US" altLang="zh-CN" dirty="0">
                <a:solidFill>
                  <a:srgbClr val="443BFF"/>
                </a:solidFill>
              </a:rPr>
              <a:t>64,927</a:t>
            </a:r>
            <a:r>
              <a:rPr lang="en-US" altLang="zh-CN" dirty="0"/>
              <a:t> 2-D and </a:t>
            </a:r>
            <a:r>
              <a:rPr lang="en-US" altLang="zh-CN" dirty="0">
                <a:solidFill>
                  <a:srgbClr val="443BFF"/>
                </a:solidFill>
              </a:rPr>
              <a:t>76,240</a:t>
            </a:r>
            <a:r>
              <a:rPr lang="en-US" altLang="zh-CN" dirty="0"/>
              <a:t> 3-D stencil instances</a:t>
            </a:r>
          </a:p>
          <a:p>
            <a:r>
              <a:rPr lang="en-US" altLang="zh-CN" dirty="0"/>
              <a:t>5-fold Cross Validation</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Adam optimizer</a:t>
            </a:r>
            <a:r>
              <a:rPr lang="en-US" altLang="zh-CN" dirty="0"/>
              <a:t>,</a:t>
            </a:r>
            <a:r>
              <a:rPr lang="zh-CN" altLang="en-US" dirty="0"/>
              <a:t> </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convolution filter size (</a:t>
            </a:r>
            <a:r>
              <a:rPr kumimoji="1" lang="en-US" altLang="zh-CN" sz="20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3×3</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Learning rate (</a:t>
            </a:r>
            <a:r>
              <a:rPr kumimoji="1" lang="en-US" altLang="zh-CN" sz="20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0.0001</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a:t>
            </a:r>
            <a:r>
              <a:rPr kumimoji="1" lang="en-US" altLang="zh-CN" sz="20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0.0005</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a:t>
            </a:r>
            <a:r>
              <a:rPr lang="en-US" altLang="zh-CN" dirty="0"/>
              <a:t>b</a:t>
            </a:r>
            <a:r>
              <a:rPr kumimoji="1" lang="en-US" altLang="zh-CN" sz="2000" b="0" i="0" u="none" strike="noStrike" kern="0" cap="none" spc="0" normalizeH="0" baseline="0" noProof="0" dirty="0" err="1">
                <a:ln w="9000" cmpd="sng">
                  <a:noFill/>
                  <a:prstDash val="solid"/>
                </a:ln>
                <a:effectLst/>
                <a:uLnTx/>
                <a:uFillTx/>
                <a:latin typeface="Tahoma" panose="020B0604030504040204" pitchFamily="34" charset="0"/>
                <a:ea typeface="Microsoft YaHei" charset="-122"/>
                <a:cs typeface="Tahoma" panose="020B0604030504040204" pitchFamily="34" charset="0"/>
              </a:rPr>
              <a:t>atch</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size (</a:t>
            </a:r>
            <a:r>
              <a:rPr kumimoji="1" lang="en-US" altLang="zh-CN" sz="20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50</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 </a:t>
            </a:r>
            <a:r>
              <a:rPr kumimoji="1" lang="en-US" altLang="zh-CN" sz="20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256</a:t>
            </a: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a:t>
            </a:r>
          </a:p>
          <a:p>
            <a:r>
              <a:rPr lang="en-US" altLang="zh-CN" dirty="0"/>
              <a:t>Comparison Metric</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lang="en-US" altLang="zh-CN" dirty="0"/>
              <a:t>OC selection: prediction accuracy, performance speedup</a:t>
            </a:r>
            <a:endPar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endParaRPr>
          </a:p>
          <a:p>
            <a:pPr lvl="1">
              <a:defRPr/>
            </a:pPr>
            <a:r>
              <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rPr>
              <a:t>Performance prediction: </a:t>
            </a:r>
            <a:r>
              <a:rPr lang="en-US" altLang="zh-CN" dirty="0"/>
              <a:t>absolute percentage error (</a:t>
            </a:r>
            <a:r>
              <a:rPr lang="en-US" altLang="zh-CN" dirty="0">
                <a:solidFill>
                  <a:srgbClr val="443BFF"/>
                </a:solidFill>
              </a:rPr>
              <a:t>MAPE</a:t>
            </a:r>
            <a:r>
              <a:rPr lang="en-US" altLang="zh-CN" dirty="0"/>
              <a:t>)</a:t>
            </a:r>
            <a:endParaRPr kumimoji="1" lang="en-US" altLang="zh-CN" sz="2000" b="0" i="0" u="none" strike="noStrike" kern="0" cap="none" spc="0" normalizeH="0" baseline="0" noProof="0" dirty="0">
              <a:ln w="9000" cmpd="sng">
                <a:noFill/>
                <a:prstDash val="solid"/>
              </a:ln>
              <a:effectLst/>
              <a:uLnTx/>
              <a:uFillTx/>
              <a:latin typeface="Tahoma" panose="020B0604030504040204" pitchFamily="34" charset="0"/>
              <a:ea typeface="Microsoft YaHei" charset="-122"/>
              <a:cs typeface="Tahoma" panose="020B0604030504040204" pitchFamily="34" charset="0"/>
            </a:endParaRPr>
          </a:p>
          <a:p>
            <a:r>
              <a:rPr lang="en-US" altLang="zh-CN" dirty="0"/>
              <a:t>Methods</a:t>
            </a:r>
            <a:r>
              <a:rPr lang="zh-CN" altLang="en-US" dirty="0"/>
              <a:t> </a:t>
            </a:r>
            <a:r>
              <a:rPr lang="en-US" altLang="zh-CN" dirty="0"/>
              <a:t>for</a:t>
            </a:r>
            <a:r>
              <a:rPr lang="zh-CN" altLang="en-US" dirty="0"/>
              <a:t> </a:t>
            </a:r>
            <a:r>
              <a:rPr lang="en-US" altLang="zh-CN" dirty="0"/>
              <a:t>Comparison</a:t>
            </a:r>
          </a:p>
          <a:p>
            <a:pPr lvl="1"/>
            <a:r>
              <a:rPr lang="en-US" altLang="zh-CN" dirty="0"/>
              <a:t>Artemis [</a:t>
            </a:r>
            <a:r>
              <a:rPr lang="en-US" altLang="zh-CN" i="1" dirty="0"/>
              <a:t>Rawat et al.</a:t>
            </a:r>
            <a:r>
              <a:rPr lang="en-US" altLang="zh-CN" dirty="0"/>
              <a:t>,</a:t>
            </a:r>
            <a:r>
              <a:rPr lang="en-US" altLang="zh-CN" i="1" dirty="0"/>
              <a:t> </a:t>
            </a:r>
            <a:r>
              <a:rPr lang="en-US" altLang="zh-CN" dirty="0"/>
              <a:t>IPDPS’19], AN5D [</a:t>
            </a:r>
            <a:r>
              <a:rPr lang="en-US" altLang="zh-CN" i="1" dirty="0"/>
              <a:t>Matsumura et al.</a:t>
            </a:r>
            <a:r>
              <a:rPr lang="en-US" altLang="zh-CN" dirty="0"/>
              <a:t>, CGO’20]</a:t>
            </a:r>
          </a:p>
        </p:txBody>
      </p:sp>
      <p:pic>
        <p:nvPicPr>
          <p:cNvPr id="5" name="图片 4">
            <a:extLst>
              <a:ext uri="{FF2B5EF4-FFF2-40B4-BE49-F238E27FC236}">
                <a16:creationId xmlns:a16="http://schemas.microsoft.com/office/drawing/2014/main" id="{106E4E7E-89B4-459D-834E-15B5254C9B20}"/>
              </a:ext>
            </a:extLst>
          </p:cNvPr>
          <p:cNvPicPr>
            <a:picLocks noChangeAspect="1"/>
          </p:cNvPicPr>
          <p:nvPr/>
        </p:nvPicPr>
        <p:blipFill>
          <a:blip r:embed="rId3"/>
          <a:stretch>
            <a:fillRect/>
          </a:stretch>
        </p:blipFill>
        <p:spPr>
          <a:xfrm>
            <a:off x="7010400" y="3656144"/>
            <a:ext cx="5027438" cy="1247843"/>
          </a:xfrm>
          <a:prstGeom prst="rect">
            <a:avLst/>
          </a:prstGeom>
          <a:effectLst>
            <a:outerShdw blurRad="50800" dist="38100" algn="l" rotWithShape="0">
              <a:prstClr val="black">
                <a:alpha val="40000"/>
              </a:prstClr>
            </a:outerShdw>
          </a:effectLst>
        </p:spPr>
      </p:pic>
      <p:pic>
        <p:nvPicPr>
          <p:cNvPr id="7" name="图片 6">
            <a:extLst>
              <a:ext uri="{FF2B5EF4-FFF2-40B4-BE49-F238E27FC236}">
                <a16:creationId xmlns:a16="http://schemas.microsoft.com/office/drawing/2014/main" id="{171FEF1C-E709-4C89-967A-80C54DD1FB97}"/>
              </a:ext>
            </a:extLst>
          </p:cNvPr>
          <p:cNvPicPr>
            <a:picLocks noChangeAspect="1"/>
          </p:cNvPicPr>
          <p:nvPr/>
        </p:nvPicPr>
        <p:blipFill>
          <a:blip r:embed="rId4"/>
          <a:stretch>
            <a:fillRect/>
          </a:stretch>
        </p:blipFill>
        <p:spPr>
          <a:xfrm>
            <a:off x="6768223" y="1840007"/>
            <a:ext cx="5311930" cy="1659978"/>
          </a:xfrm>
          <a:prstGeom prst="rect">
            <a:avLst/>
          </a:prstGeom>
          <a:effectLst>
            <a:outerShdw blurRad="50800" dist="38100" algn="l" rotWithShape="0">
              <a:prstClr val="black">
                <a:alpha val="40000"/>
              </a:prstClr>
            </a:outerShdw>
          </a:effectLst>
        </p:spPr>
      </p:pic>
      <p:sp>
        <p:nvSpPr>
          <p:cNvPr id="6" name="文本框 5">
            <a:extLst>
              <a:ext uri="{FF2B5EF4-FFF2-40B4-BE49-F238E27FC236}">
                <a16:creationId xmlns:a16="http://schemas.microsoft.com/office/drawing/2014/main" id="{880DC33D-7814-BF3C-221E-08576F4ADE9E}"/>
              </a:ext>
            </a:extLst>
          </p:cNvPr>
          <p:cNvSpPr txBox="1"/>
          <p:nvPr/>
        </p:nvSpPr>
        <p:spPr>
          <a:xfrm>
            <a:off x="6890677" y="1246393"/>
            <a:ext cx="5082178" cy="400110"/>
          </a:xfrm>
          <a:prstGeom prst="rect">
            <a:avLst/>
          </a:prstGeom>
          <a:solidFill>
            <a:schemeClr val="bg1"/>
          </a:solidFill>
          <a:ln w="25400">
            <a:solidFill>
              <a:schemeClr val="tx1"/>
            </a:solidFill>
          </a:ln>
        </p:spPr>
        <p:txBody>
          <a:bodyPr wrap="square" rtlCol="0">
            <a:spAutoFit/>
          </a:bodyPr>
          <a:lstStyle/>
          <a:p>
            <a:pPr algn="ctr"/>
            <a:r>
              <a:rPr lang="en-US" altLang="zh-CN" sz="2000" dirty="0"/>
              <a:t>The rental cost is taken from </a:t>
            </a:r>
            <a:r>
              <a:rPr lang="en-US" altLang="zh-CN" sz="2000" dirty="0">
                <a:solidFill>
                  <a:srgbClr val="443BFF"/>
                </a:solidFill>
              </a:rPr>
              <a:t>Google Cloud</a:t>
            </a:r>
            <a:endParaRPr lang="en-US" altLang="zh-CN" sz="2000" dirty="0"/>
          </a:p>
        </p:txBody>
      </p:sp>
      <p:sp>
        <p:nvSpPr>
          <p:cNvPr id="8" name="椭圆 7">
            <a:extLst>
              <a:ext uri="{FF2B5EF4-FFF2-40B4-BE49-F238E27FC236}">
                <a16:creationId xmlns:a16="http://schemas.microsoft.com/office/drawing/2014/main" id="{BC3C7064-E3B5-F8F0-8544-9A1D53839A3C}"/>
              </a:ext>
            </a:extLst>
          </p:cNvPr>
          <p:cNvSpPr/>
          <p:nvPr/>
        </p:nvSpPr>
        <p:spPr bwMode="auto">
          <a:xfrm>
            <a:off x="11357906" y="2337827"/>
            <a:ext cx="722247" cy="31836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extLst>
      <p:ext uri="{BB962C8B-B14F-4D97-AF65-F5344CB8AC3E}">
        <p14:creationId xmlns:p14="http://schemas.microsoft.com/office/powerpoint/2010/main" val="66265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Results for OC Selection</a:t>
            </a:r>
            <a:endParaRPr lang="en-US" dirty="0"/>
          </a:p>
        </p:txBody>
      </p:sp>
      <p:sp>
        <p:nvSpPr>
          <p:cNvPr id="3" name="Content Placeholder 2">
            <a:extLst>
              <a:ext uri="{FF2B5EF4-FFF2-40B4-BE49-F238E27FC236}">
                <a16:creationId xmlns:a16="http://schemas.microsoft.com/office/drawing/2014/main" id="{1DF7EF21-95E1-8B7B-4518-C2ED39A73C4B}"/>
              </a:ext>
            </a:extLst>
          </p:cNvPr>
          <p:cNvSpPr>
            <a:spLocks noGrp="1"/>
          </p:cNvSpPr>
          <p:nvPr>
            <p:ph idx="1"/>
          </p:nvPr>
        </p:nvSpPr>
        <p:spPr>
          <a:xfrm>
            <a:off x="10160" y="5478329"/>
            <a:ext cx="12181839" cy="883144"/>
          </a:xfrm>
        </p:spPr>
        <p:txBody>
          <a:bodyPr/>
          <a:lstStyle/>
          <a:p>
            <a:r>
              <a:rPr lang="en-US" altLang="zh-CN" sz="2000" i="1" dirty="0" err="1">
                <a:ea typeface="Tahoma" panose="020B0604030504040204" pitchFamily="34" charset="0"/>
              </a:rPr>
              <a:t>ConvNet</a:t>
            </a:r>
            <a:r>
              <a:rPr lang="en-US" altLang="zh-CN" sz="2000" dirty="0">
                <a:ea typeface="Tahoma" panose="020B0604030504040204" pitchFamily="34" charset="0"/>
              </a:rPr>
              <a:t> achieves the </a:t>
            </a:r>
            <a:r>
              <a:rPr lang="en-US" altLang="zh-CN" sz="2000" dirty="0">
                <a:solidFill>
                  <a:srgbClr val="443BFF"/>
                </a:solidFill>
                <a:ea typeface="Tahoma" panose="020B0604030504040204" pitchFamily="34" charset="0"/>
              </a:rPr>
              <a:t>highest accuracy </a:t>
            </a:r>
            <a:r>
              <a:rPr lang="en-US" altLang="zh-CN" sz="2000" dirty="0">
                <a:ea typeface="Tahoma" panose="020B0604030504040204" pitchFamily="34" charset="0"/>
              </a:rPr>
              <a:t>in general, with </a:t>
            </a:r>
            <a:r>
              <a:rPr lang="en-US" altLang="zh-CN" sz="2000" dirty="0">
                <a:solidFill>
                  <a:srgbClr val="443BFF"/>
                </a:solidFill>
                <a:ea typeface="Tahoma" panose="020B0604030504040204" pitchFamily="34" charset="0"/>
              </a:rPr>
              <a:t>84.4%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83.0% </a:t>
            </a:r>
            <a:r>
              <a:rPr lang="en-US" altLang="zh-CN" sz="2000" dirty="0">
                <a:ea typeface="Tahoma" panose="020B0604030504040204" pitchFamily="34" charset="0"/>
              </a:rPr>
              <a:t>for 2-D and 3-D stencils</a:t>
            </a:r>
          </a:p>
          <a:p>
            <a:r>
              <a:rPr lang="en-US" altLang="zh-CN" sz="2000" i="1" dirty="0">
                <a:ea typeface="Tahoma" panose="020B0604030504040204" pitchFamily="34" charset="0"/>
              </a:rPr>
              <a:t>GBDT</a:t>
            </a:r>
            <a:r>
              <a:rPr lang="en-US" altLang="zh-CN" sz="2000" dirty="0">
                <a:ea typeface="Tahoma" panose="020B0604030504040204" pitchFamily="34" charset="0"/>
              </a:rPr>
              <a:t> performs </a:t>
            </a:r>
            <a:r>
              <a:rPr lang="en-US" altLang="zh-CN" sz="2000" dirty="0">
                <a:solidFill>
                  <a:srgbClr val="443BFF"/>
                </a:solidFill>
                <a:ea typeface="Tahoma" panose="020B0604030504040204" pitchFamily="34" charset="0"/>
              </a:rPr>
              <a:t>slightly worse </a:t>
            </a:r>
            <a:r>
              <a:rPr lang="en-US" altLang="zh-CN" sz="2000" dirty="0">
                <a:ea typeface="Tahoma" panose="020B0604030504040204" pitchFamily="34" charset="0"/>
              </a:rPr>
              <a:t>than </a:t>
            </a:r>
            <a:r>
              <a:rPr lang="en-US" altLang="zh-CN" sz="2000" i="1" dirty="0" err="1">
                <a:ea typeface="Tahoma" panose="020B0604030504040204" pitchFamily="34" charset="0"/>
              </a:rPr>
              <a:t>ConvNet</a:t>
            </a:r>
            <a:r>
              <a:rPr lang="en-US" altLang="zh-CN" sz="2000" dirty="0">
                <a:ea typeface="Tahoma" panose="020B0604030504040204" pitchFamily="34" charset="0"/>
              </a:rPr>
              <a:t>, achieving an average accuracy of </a:t>
            </a:r>
            <a:r>
              <a:rPr lang="en-US" altLang="zh-CN" sz="2000" dirty="0">
                <a:solidFill>
                  <a:srgbClr val="443BFF"/>
                </a:solidFill>
                <a:ea typeface="Tahoma" panose="020B0604030504040204" pitchFamily="34" charset="0"/>
              </a:rPr>
              <a:t>81.7%</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80.8%</a:t>
            </a:r>
          </a:p>
        </p:txBody>
      </p:sp>
      <p:pic>
        <p:nvPicPr>
          <p:cNvPr id="5" name="图片 4">
            <a:extLst>
              <a:ext uri="{FF2B5EF4-FFF2-40B4-BE49-F238E27FC236}">
                <a16:creationId xmlns:a16="http://schemas.microsoft.com/office/drawing/2014/main" id="{44ADBE49-2E19-7331-A794-CFEE96EC4DCD}"/>
              </a:ext>
            </a:extLst>
          </p:cNvPr>
          <p:cNvPicPr>
            <a:picLocks noChangeAspect="1"/>
          </p:cNvPicPr>
          <p:nvPr/>
        </p:nvPicPr>
        <p:blipFill>
          <a:blip r:embed="rId4"/>
          <a:stretch>
            <a:fillRect/>
          </a:stretch>
        </p:blipFill>
        <p:spPr>
          <a:xfrm>
            <a:off x="137647" y="1179652"/>
            <a:ext cx="8680944" cy="3923290"/>
          </a:xfrm>
          <a:prstGeom prst="rect">
            <a:avLst/>
          </a:prstGeom>
          <a:effectLst>
            <a:outerShdw blurRad="50800" dist="38100" dir="8100000" algn="tr" rotWithShape="0">
              <a:prstClr val="black">
                <a:alpha val="40000"/>
              </a:prstClr>
            </a:outerShdw>
          </a:effectLst>
        </p:spPr>
      </p:pic>
      <p:sp>
        <p:nvSpPr>
          <p:cNvPr id="6" name="Content Placeholder 2">
            <a:extLst>
              <a:ext uri="{FF2B5EF4-FFF2-40B4-BE49-F238E27FC236}">
                <a16:creationId xmlns:a16="http://schemas.microsoft.com/office/drawing/2014/main" id="{53EB3A47-8108-F0A0-7C01-B7BC91692307}"/>
              </a:ext>
            </a:extLst>
          </p:cNvPr>
          <p:cNvSpPr txBox="1">
            <a:spLocks/>
          </p:cNvSpPr>
          <p:nvPr/>
        </p:nvSpPr>
        <p:spPr bwMode="auto">
          <a:xfrm>
            <a:off x="8917857" y="2391337"/>
            <a:ext cx="3203413" cy="1255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Prediction accuracy of different classification mechanisms</a:t>
            </a:r>
            <a:endParaRPr lang="en-US" kern="0" dirty="0">
              <a:ea typeface="Tahoma" panose="020B0604030504040204" pitchFamily="34" charset="0"/>
            </a:endParaRPr>
          </a:p>
        </p:txBody>
      </p:sp>
      <p:sp>
        <p:nvSpPr>
          <p:cNvPr id="7" name="文本框 6">
            <a:extLst>
              <a:ext uri="{FF2B5EF4-FFF2-40B4-BE49-F238E27FC236}">
                <a16:creationId xmlns:a16="http://schemas.microsoft.com/office/drawing/2014/main" id="{34682278-D7D0-F3B5-D5CA-5E0EBFDAB3CE}"/>
              </a:ext>
            </a:extLst>
          </p:cNvPr>
          <p:cNvSpPr txBox="1"/>
          <p:nvPr/>
        </p:nvSpPr>
        <p:spPr>
          <a:xfrm>
            <a:off x="68825" y="5482040"/>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 The results indicate that the </a:t>
            </a:r>
            <a:r>
              <a:rPr lang="en-US" altLang="zh-CN" sz="2200" b="1" i="1" dirty="0" err="1"/>
              <a:t>StencilMART</a:t>
            </a:r>
            <a:r>
              <a:rPr lang="en-US" altLang="zh-CN" sz="2200" b="1" dirty="0"/>
              <a:t> </a:t>
            </a:r>
            <a:r>
              <a:rPr lang="en-US" altLang="zh-CN" sz="2200" b="1" dirty="0">
                <a:solidFill>
                  <a:srgbClr val="443BFF"/>
                </a:solidFill>
              </a:rPr>
              <a:t>quickly learns </a:t>
            </a:r>
            <a:r>
              <a:rPr lang="en-US" altLang="zh-CN" sz="2200" b="1" dirty="0"/>
              <a:t>the stencil features and </a:t>
            </a:r>
            <a:r>
              <a:rPr lang="en-US" altLang="zh-CN" sz="2200" b="1" dirty="0">
                <a:solidFill>
                  <a:srgbClr val="443BFF"/>
                </a:solidFill>
              </a:rPr>
              <a:t>maintains convergence </a:t>
            </a:r>
            <a:r>
              <a:rPr lang="en-US" altLang="zh-CN" sz="2200" b="1" dirty="0"/>
              <a:t>on all GPU generations.</a:t>
            </a:r>
          </a:p>
        </p:txBody>
      </p:sp>
    </p:spTree>
    <p:custDataLst>
      <p:tags r:id="rId1"/>
    </p:custDataLst>
    <p:extLst>
      <p:ext uri="{BB962C8B-B14F-4D97-AF65-F5344CB8AC3E}">
        <p14:creationId xmlns:p14="http://schemas.microsoft.com/office/powerpoint/2010/main" val="332606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Stencil Computation &amp;</a:t>
            </a:r>
            <a:r>
              <a:rPr lang="zh-CN" altLang="en-US" sz="2400" dirty="0">
                <a:ea typeface="Tahoma" panose="020B0604030504040204" pitchFamily="34" charset="0"/>
              </a:rPr>
              <a:t> </a:t>
            </a:r>
            <a:r>
              <a:rPr lang="en-US" altLang="zh-CN" sz="2400" dirty="0">
                <a:ea typeface="Tahoma" panose="020B0604030504040204" pitchFamily="34" charset="0"/>
              </a:rPr>
              <a:t>Optimization</a:t>
            </a:r>
          </a:p>
          <a:p>
            <a:pPr lvl="1"/>
            <a:r>
              <a:rPr lang="en-US" altLang="zh-CN" sz="2400" dirty="0">
                <a:ea typeface="Tahoma" panose="020B0604030504040204" pitchFamily="34" charset="0"/>
              </a:rPr>
              <a:t>Stencil Auto-tuning Mechanisms</a:t>
            </a:r>
          </a:p>
          <a:p>
            <a:pPr lvl="1"/>
            <a:r>
              <a:rPr lang="en-US" altLang="zh-CN" sz="2400" dirty="0">
                <a:ea typeface="Tahoma" panose="020B0604030504040204" pitchFamily="34" charset="0"/>
              </a:rPr>
              <a:t>Observations on Stencil Optimizations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Random Stencil Generator &amp; Stencil Representation</a:t>
            </a:r>
          </a:p>
          <a:p>
            <a:pPr lvl="1"/>
            <a:r>
              <a:rPr lang="en-US" altLang="zh-CN" sz="2400" dirty="0">
                <a:ea typeface="Tahoma" panose="020B0604030504040204" pitchFamily="34" charset="0"/>
              </a:rPr>
              <a:t>Optimization Selection &amp; Performance Prediction</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97694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Results for OC Selection</a:t>
            </a:r>
            <a:endParaRPr lang="en-US" dirty="0"/>
          </a:p>
        </p:txBody>
      </p:sp>
      <p:sp>
        <p:nvSpPr>
          <p:cNvPr id="3" name="Content Placeholder 2">
            <a:extLst>
              <a:ext uri="{FF2B5EF4-FFF2-40B4-BE49-F238E27FC236}">
                <a16:creationId xmlns:a16="http://schemas.microsoft.com/office/drawing/2014/main" id="{A940AD74-C686-8F1F-E762-89EF262CD941}"/>
              </a:ext>
            </a:extLst>
          </p:cNvPr>
          <p:cNvSpPr>
            <a:spLocks noGrp="1"/>
          </p:cNvSpPr>
          <p:nvPr>
            <p:ph idx="1"/>
          </p:nvPr>
        </p:nvSpPr>
        <p:spPr>
          <a:xfrm>
            <a:off x="10160" y="5399671"/>
            <a:ext cx="12181839" cy="883144"/>
          </a:xfrm>
        </p:spPr>
        <p:txBody>
          <a:bodyPr/>
          <a:lstStyle/>
          <a:p>
            <a:r>
              <a:rPr lang="en-US" altLang="zh-CN" sz="2000" dirty="0">
                <a:ea typeface="Tahoma" panose="020B0604030504040204" pitchFamily="34" charset="0"/>
              </a:rPr>
              <a:t>Both </a:t>
            </a:r>
            <a:r>
              <a:rPr lang="en-US" altLang="zh-CN" sz="2000" i="1" dirty="0" err="1">
                <a:ea typeface="Tahoma" panose="020B0604030504040204" pitchFamily="34" charset="0"/>
              </a:rPr>
              <a:t>ConvNet</a:t>
            </a:r>
            <a:r>
              <a:rPr lang="en-US" altLang="zh-CN" sz="2000" dirty="0">
                <a:ea typeface="Tahoma" panose="020B0604030504040204" pitchFamily="34" charset="0"/>
              </a:rPr>
              <a:t> and </a:t>
            </a:r>
            <a:r>
              <a:rPr lang="en-US" altLang="zh-CN" sz="2000" i="1" dirty="0">
                <a:ea typeface="Tahoma" panose="020B0604030504040204" pitchFamily="34" charset="0"/>
              </a:rPr>
              <a:t>GBDT</a:t>
            </a:r>
            <a:r>
              <a:rPr lang="en-US" altLang="zh-CN" sz="2000" dirty="0">
                <a:ea typeface="Tahoma" panose="020B0604030504040204" pitchFamily="34" charset="0"/>
              </a:rPr>
              <a:t> achieve </a:t>
            </a:r>
            <a:r>
              <a:rPr lang="en-US" altLang="zh-CN" sz="2000" dirty="0">
                <a:solidFill>
                  <a:srgbClr val="443BFF"/>
                </a:solidFill>
                <a:ea typeface="Tahoma" panose="020B0604030504040204" pitchFamily="34" charset="0"/>
              </a:rPr>
              <a:t>higher performance </a:t>
            </a:r>
            <a:r>
              <a:rPr lang="en-US" altLang="zh-CN" sz="2000" dirty="0">
                <a:ea typeface="Tahoma" panose="020B0604030504040204" pitchFamily="34" charset="0"/>
              </a:rPr>
              <a:t>than </a:t>
            </a:r>
            <a:r>
              <a:rPr lang="en-US" altLang="zh-CN" sz="2000" i="1" dirty="0">
                <a:ea typeface="Tahoma" panose="020B0604030504040204" pitchFamily="34" charset="0"/>
              </a:rPr>
              <a:t>Artemis</a:t>
            </a:r>
            <a:r>
              <a:rPr lang="en-US" altLang="zh-CN" sz="2000" dirty="0">
                <a:ea typeface="Tahoma" panose="020B0604030504040204" pitchFamily="34" charset="0"/>
              </a:rPr>
              <a:t> and</a:t>
            </a:r>
            <a:r>
              <a:rPr lang="en-US" altLang="zh-CN" sz="2000" i="1" dirty="0">
                <a:ea typeface="Tahoma" panose="020B0604030504040204" pitchFamily="34" charset="0"/>
              </a:rPr>
              <a:t> AN5D </a:t>
            </a:r>
            <a:r>
              <a:rPr lang="en-US" altLang="zh-CN" sz="2000" dirty="0">
                <a:ea typeface="Tahoma" panose="020B0604030504040204" pitchFamily="34" charset="0"/>
              </a:rPr>
              <a:t>on all GPU generations</a:t>
            </a:r>
          </a:p>
          <a:p>
            <a:r>
              <a:rPr lang="en-US" altLang="zh-CN" sz="2000" i="1" dirty="0" err="1">
                <a:ea typeface="Tahoma" panose="020B0604030504040204" pitchFamily="34" charset="0"/>
              </a:rPr>
              <a:t>ConvNet</a:t>
            </a:r>
            <a:r>
              <a:rPr lang="en-US" altLang="zh-CN" sz="2000" dirty="0">
                <a:ea typeface="Tahoma" panose="020B0604030504040204" pitchFamily="34" charset="0"/>
              </a:rPr>
              <a:t> achieves an average speedup of </a:t>
            </a:r>
            <a:r>
              <a:rPr lang="en-US" altLang="zh-CN" sz="2000" dirty="0">
                <a:solidFill>
                  <a:srgbClr val="443BFF"/>
                </a:solidFill>
                <a:ea typeface="Tahoma" panose="020B0604030504040204" pitchFamily="34" charset="0"/>
              </a:rPr>
              <a:t>1.30×</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1.32× </a:t>
            </a:r>
            <a:r>
              <a:rPr lang="en-US" altLang="zh-CN" sz="2000" dirty="0">
                <a:ea typeface="Tahoma" panose="020B0604030504040204" pitchFamily="34" charset="0"/>
              </a:rPr>
              <a:t>over </a:t>
            </a:r>
            <a:r>
              <a:rPr lang="en-US" altLang="zh-CN" sz="2000" i="1" dirty="0">
                <a:ea typeface="Tahoma" panose="020B0604030504040204" pitchFamily="34" charset="0"/>
              </a:rPr>
              <a:t>Artemis</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1.33×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1.09× </a:t>
            </a:r>
            <a:r>
              <a:rPr lang="en-US" altLang="zh-CN" sz="2000" dirty="0">
                <a:ea typeface="Tahoma" panose="020B0604030504040204" pitchFamily="34" charset="0"/>
              </a:rPr>
              <a:t>over </a:t>
            </a:r>
            <a:r>
              <a:rPr lang="en-US" altLang="zh-CN" sz="2000" i="1" dirty="0">
                <a:ea typeface="Tahoma" panose="020B0604030504040204" pitchFamily="34" charset="0"/>
              </a:rPr>
              <a:t>AN5D</a:t>
            </a:r>
          </a:p>
        </p:txBody>
      </p:sp>
      <p:sp>
        <p:nvSpPr>
          <p:cNvPr id="6" name="文本框 5">
            <a:extLst>
              <a:ext uri="{FF2B5EF4-FFF2-40B4-BE49-F238E27FC236}">
                <a16:creationId xmlns:a16="http://schemas.microsoft.com/office/drawing/2014/main" id="{249A3482-C209-1DB4-A2B2-FF2AE4856D1B}"/>
              </a:ext>
            </a:extLst>
          </p:cNvPr>
          <p:cNvSpPr txBox="1"/>
          <p:nvPr/>
        </p:nvSpPr>
        <p:spPr>
          <a:xfrm>
            <a:off x="68825" y="5373886"/>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 results indicate that </a:t>
            </a:r>
            <a:r>
              <a:rPr lang="en-US" altLang="zh-CN" sz="2200" b="1" dirty="0">
                <a:solidFill>
                  <a:srgbClr val="443BFF"/>
                </a:solidFill>
              </a:rPr>
              <a:t>no single OC </a:t>
            </a:r>
            <a:r>
              <a:rPr lang="en-US" altLang="zh-CN" sz="2200" b="1" dirty="0"/>
              <a:t>fits all stencil programs, thus selecting the right OC is </a:t>
            </a:r>
            <a:r>
              <a:rPr lang="en-US" altLang="zh-CN" sz="2200" b="1" dirty="0">
                <a:solidFill>
                  <a:srgbClr val="443BFF"/>
                </a:solidFill>
              </a:rPr>
              <a:t>critical </a:t>
            </a:r>
            <a:r>
              <a:rPr lang="en-US" altLang="zh-CN" sz="2200" b="1" dirty="0"/>
              <a:t>to achieving the high performance of stencil computations. </a:t>
            </a:r>
          </a:p>
        </p:txBody>
      </p:sp>
      <p:pic>
        <p:nvPicPr>
          <p:cNvPr id="8" name="图片 7">
            <a:extLst>
              <a:ext uri="{FF2B5EF4-FFF2-40B4-BE49-F238E27FC236}">
                <a16:creationId xmlns:a16="http://schemas.microsoft.com/office/drawing/2014/main" id="{2329DEBF-BA48-8CBD-009B-DD3FD924B7E2}"/>
              </a:ext>
            </a:extLst>
          </p:cNvPr>
          <p:cNvPicPr>
            <a:picLocks noChangeAspect="1"/>
          </p:cNvPicPr>
          <p:nvPr/>
        </p:nvPicPr>
        <p:blipFill>
          <a:blip r:embed="rId4"/>
          <a:stretch>
            <a:fillRect/>
          </a:stretch>
        </p:blipFill>
        <p:spPr>
          <a:xfrm>
            <a:off x="102803" y="2041952"/>
            <a:ext cx="5904707" cy="2666642"/>
          </a:xfrm>
          <a:prstGeom prst="rect">
            <a:avLst/>
          </a:prstGeom>
          <a:effectLst>
            <a:outerShdw blurRad="50800" dist="38100" dir="5400000" algn="t" rotWithShape="0">
              <a:prstClr val="black">
                <a:alpha val="40000"/>
              </a:prstClr>
            </a:outerShdw>
          </a:effectLst>
        </p:spPr>
      </p:pic>
      <p:pic>
        <p:nvPicPr>
          <p:cNvPr id="10" name="图片 9">
            <a:extLst>
              <a:ext uri="{FF2B5EF4-FFF2-40B4-BE49-F238E27FC236}">
                <a16:creationId xmlns:a16="http://schemas.microsoft.com/office/drawing/2014/main" id="{D0E7F822-47F6-1412-557B-EFE1E36F6908}"/>
              </a:ext>
            </a:extLst>
          </p:cNvPr>
          <p:cNvPicPr>
            <a:picLocks noChangeAspect="1"/>
          </p:cNvPicPr>
          <p:nvPr/>
        </p:nvPicPr>
        <p:blipFill>
          <a:blip r:embed="rId5"/>
          <a:stretch>
            <a:fillRect/>
          </a:stretch>
        </p:blipFill>
        <p:spPr>
          <a:xfrm>
            <a:off x="6194324" y="2070393"/>
            <a:ext cx="5890145" cy="2647408"/>
          </a:xfrm>
          <a:prstGeom prst="rect">
            <a:avLst/>
          </a:prstGeom>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21B4098E-6D40-2F19-2A34-4191B49DBABD}"/>
              </a:ext>
            </a:extLst>
          </p:cNvPr>
          <p:cNvSpPr txBox="1">
            <a:spLocks/>
          </p:cNvSpPr>
          <p:nvPr/>
        </p:nvSpPr>
        <p:spPr bwMode="auto">
          <a:xfrm>
            <a:off x="1264400" y="1224393"/>
            <a:ext cx="9643541" cy="552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Performance speedup of</a:t>
            </a:r>
            <a:r>
              <a:rPr lang="en-US" altLang="zh-CN" i="1" kern="0" dirty="0">
                <a:ea typeface="Tahoma" panose="020B0604030504040204" pitchFamily="34" charset="0"/>
              </a:rPr>
              <a:t> </a:t>
            </a:r>
            <a:r>
              <a:rPr lang="en-US" altLang="zh-CN" i="1" kern="0" dirty="0" err="1">
                <a:ea typeface="Tahoma" panose="020B0604030504040204" pitchFamily="34" charset="0"/>
              </a:rPr>
              <a:t>ConvNet</a:t>
            </a:r>
            <a:r>
              <a:rPr lang="en-US" altLang="zh-CN" i="1" kern="0" dirty="0">
                <a:ea typeface="Tahoma" panose="020B0604030504040204" pitchFamily="34" charset="0"/>
              </a:rPr>
              <a:t> </a:t>
            </a:r>
            <a:r>
              <a:rPr lang="en-US" altLang="zh-CN" kern="0" dirty="0">
                <a:ea typeface="Tahoma" panose="020B0604030504040204" pitchFamily="34" charset="0"/>
              </a:rPr>
              <a:t>and </a:t>
            </a:r>
            <a:r>
              <a:rPr lang="en-US" altLang="zh-CN" i="1" kern="0" dirty="0">
                <a:ea typeface="Tahoma" panose="020B0604030504040204" pitchFamily="34" charset="0"/>
              </a:rPr>
              <a:t>GBDT</a:t>
            </a:r>
            <a:r>
              <a:rPr lang="en-US" altLang="zh-CN" kern="0" dirty="0">
                <a:ea typeface="Tahoma" panose="020B0604030504040204" pitchFamily="34" charset="0"/>
              </a:rPr>
              <a:t> over </a:t>
            </a:r>
            <a:r>
              <a:rPr lang="en-US" altLang="zh-CN" i="1" kern="0" dirty="0">
                <a:ea typeface="Tahoma" panose="020B0604030504040204" pitchFamily="34" charset="0"/>
              </a:rPr>
              <a:t>Artemis </a:t>
            </a:r>
            <a:r>
              <a:rPr lang="en-US" altLang="zh-CN" kern="0" dirty="0">
                <a:ea typeface="Tahoma" panose="020B0604030504040204" pitchFamily="34" charset="0"/>
              </a:rPr>
              <a:t>and </a:t>
            </a:r>
            <a:r>
              <a:rPr lang="en-US" altLang="zh-CN" i="1" kern="0" dirty="0">
                <a:ea typeface="Tahoma" panose="020B0604030504040204" pitchFamily="34" charset="0"/>
              </a:rPr>
              <a:t>AN5D</a:t>
            </a:r>
            <a:endParaRPr lang="en-US" i="1" kern="0" dirty="0">
              <a:ea typeface="Tahoma" panose="020B0604030504040204" pitchFamily="34" charset="0"/>
            </a:endParaRPr>
          </a:p>
        </p:txBody>
      </p:sp>
      <p:sp>
        <p:nvSpPr>
          <p:cNvPr id="12" name="椭圆 11">
            <a:extLst>
              <a:ext uri="{FF2B5EF4-FFF2-40B4-BE49-F238E27FC236}">
                <a16:creationId xmlns:a16="http://schemas.microsoft.com/office/drawing/2014/main" id="{8B3DACAF-8552-7AA0-1606-8B22F7E23167}"/>
              </a:ext>
            </a:extLst>
          </p:cNvPr>
          <p:cNvSpPr/>
          <p:nvPr/>
        </p:nvSpPr>
        <p:spPr bwMode="auto">
          <a:xfrm>
            <a:off x="3641842" y="2001148"/>
            <a:ext cx="1155032"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 name="椭圆 12">
            <a:extLst>
              <a:ext uri="{FF2B5EF4-FFF2-40B4-BE49-F238E27FC236}">
                <a16:creationId xmlns:a16="http://schemas.microsoft.com/office/drawing/2014/main" id="{F170C902-532F-8320-DE59-0E599100A77B}"/>
              </a:ext>
            </a:extLst>
          </p:cNvPr>
          <p:cNvSpPr/>
          <p:nvPr/>
        </p:nvSpPr>
        <p:spPr bwMode="auto">
          <a:xfrm>
            <a:off x="9752909" y="2015184"/>
            <a:ext cx="1155032" cy="35438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Tree>
    <p:custDataLst>
      <p:tags r:id="rId1"/>
    </p:custDataLst>
    <p:extLst>
      <p:ext uri="{BB962C8B-B14F-4D97-AF65-F5344CB8AC3E}">
        <p14:creationId xmlns:p14="http://schemas.microsoft.com/office/powerpoint/2010/main" val="146388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Results for Performance Prediction</a:t>
            </a:r>
            <a:endParaRPr lang="en-US" dirty="0"/>
          </a:p>
        </p:txBody>
      </p:sp>
      <p:sp>
        <p:nvSpPr>
          <p:cNvPr id="3" name="Content Placeholder 2">
            <a:extLst>
              <a:ext uri="{FF2B5EF4-FFF2-40B4-BE49-F238E27FC236}">
                <a16:creationId xmlns:a16="http://schemas.microsoft.com/office/drawing/2014/main" id="{FF565D89-E625-591A-B6AE-66B54DA368E3}"/>
              </a:ext>
            </a:extLst>
          </p:cNvPr>
          <p:cNvSpPr>
            <a:spLocks noGrp="1"/>
          </p:cNvSpPr>
          <p:nvPr>
            <p:ph idx="1"/>
          </p:nvPr>
        </p:nvSpPr>
        <p:spPr>
          <a:xfrm>
            <a:off x="10160" y="5478329"/>
            <a:ext cx="12181839" cy="769441"/>
          </a:xfrm>
        </p:spPr>
        <p:txBody>
          <a:bodyPr/>
          <a:lstStyle/>
          <a:p>
            <a:r>
              <a:rPr lang="en-US" altLang="zh-CN" sz="2000" dirty="0">
                <a:ea typeface="Tahoma" panose="020B0604030504040204" pitchFamily="34" charset="0"/>
              </a:rPr>
              <a:t>All three mechanisms </a:t>
            </a:r>
            <a:r>
              <a:rPr lang="en-US" altLang="zh-CN" sz="2000" dirty="0">
                <a:solidFill>
                  <a:srgbClr val="443BFF"/>
                </a:solidFill>
                <a:ea typeface="Tahoma" panose="020B0604030504040204" pitchFamily="34" charset="0"/>
              </a:rPr>
              <a:t>accurately predict </a:t>
            </a:r>
            <a:r>
              <a:rPr lang="en-US" altLang="zh-CN" sz="2000" dirty="0">
                <a:ea typeface="Tahoma" panose="020B0604030504040204" pitchFamily="34" charset="0"/>
              </a:rPr>
              <a:t>the execution time of stencil computations</a:t>
            </a:r>
          </a:p>
          <a:p>
            <a:r>
              <a:rPr lang="en-US" altLang="zh-CN" sz="2000" i="1" dirty="0">
                <a:ea typeface="Tahoma" panose="020B0604030504040204" pitchFamily="34" charset="0"/>
              </a:rPr>
              <a:t>MLP</a:t>
            </a:r>
            <a:r>
              <a:rPr lang="en-US" altLang="zh-CN" sz="2000" dirty="0">
                <a:ea typeface="Tahoma" panose="020B0604030504040204" pitchFamily="34" charset="0"/>
              </a:rPr>
              <a:t> </a:t>
            </a:r>
            <a:r>
              <a:rPr lang="en-US" altLang="zh-CN" sz="2000" dirty="0">
                <a:solidFill>
                  <a:srgbClr val="443BFF"/>
                </a:solidFill>
                <a:ea typeface="Tahoma" panose="020B0604030504040204" pitchFamily="34" charset="0"/>
              </a:rPr>
              <a:t>outperforms</a:t>
            </a:r>
            <a:r>
              <a:rPr lang="en-US" altLang="zh-CN" sz="2000" dirty="0">
                <a:ea typeface="Tahoma" panose="020B0604030504040204" pitchFamily="34" charset="0"/>
              </a:rPr>
              <a:t> others, with an average test error of </a:t>
            </a:r>
            <a:r>
              <a:rPr lang="en-US" altLang="zh-CN" sz="2000" dirty="0">
                <a:solidFill>
                  <a:srgbClr val="443BFF"/>
                </a:solidFill>
                <a:ea typeface="Tahoma" panose="020B0604030504040204" pitchFamily="34" charset="0"/>
              </a:rPr>
              <a:t>6.2%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5.3% </a:t>
            </a:r>
            <a:r>
              <a:rPr lang="en-US" altLang="zh-CN" sz="2000" dirty="0">
                <a:ea typeface="Tahoma" panose="020B0604030504040204" pitchFamily="34" charset="0"/>
              </a:rPr>
              <a:t>for 2-D and 3-D stencils</a:t>
            </a:r>
          </a:p>
        </p:txBody>
      </p:sp>
      <p:sp>
        <p:nvSpPr>
          <p:cNvPr id="5" name="Content Placeholder 2">
            <a:extLst>
              <a:ext uri="{FF2B5EF4-FFF2-40B4-BE49-F238E27FC236}">
                <a16:creationId xmlns:a16="http://schemas.microsoft.com/office/drawing/2014/main" id="{DDD065F8-0DA3-0F24-BBBC-54F54B1FCC62}"/>
              </a:ext>
            </a:extLst>
          </p:cNvPr>
          <p:cNvSpPr txBox="1">
            <a:spLocks/>
          </p:cNvSpPr>
          <p:nvPr/>
        </p:nvSpPr>
        <p:spPr bwMode="auto">
          <a:xfrm>
            <a:off x="8799871" y="2450329"/>
            <a:ext cx="3331231" cy="883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Test error of different regression mechanisms</a:t>
            </a:r>
            <a:endParaRPr lang="en-US" kern="0" dirty="0">
              <a:ea typeface="Tahoma" panose="020B0604030504040204" pitchFamily="34" charset="0"/>
            </a:endParaRPr>
          </a:p>
        </p:txBody>
      </p:sp>
      <p:sp>
        <p:nvSpPr>
          <p:cNvPr id="6" name="文本框 5">
            <a:extLst>
              <a:ext uri="{FF2B5EF4-FFF2-40B4-BE49-F238E27FC236}">
                <a16:creationId xmlns:a16="http://schemas.microsoft.com/office/drawing/2014/main" id="{E336C241-BBBB-1F6E-FAFE-4787D04097EB}"/>
              </a:ext>
            </a:extLst>
          </p:cNvPr>
          <p:cNvSpPr txBox="1"/>
          <p:nvPr/>
        </p:nvSpPr>
        <p:spPr>
          <a:xfrm>
            <a:off x="68825" y="5432875"/>
            <a:ext cx="1205497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 The results indicate that the</a:t>
            </a:r>
            <a:r>
              <a:rPr lang="en-US" altLang="zh-CN" sz="2200" b="1" i="1" dirty="0"/>
              <a:t> </a:t>
            </a:r>
            <a:r>
              <a:rPr lang="en-US" altLang="zh-CN" sz="2200" b="1" i="1" dirty="0" err="1"/>
              <a:t>StencilMART</a:t>
            </a:r>
            <a:r>
              <a:rPr lang="en-US" altLang="zh-CN" sz="2200" b="1" i="1" dirty="0"/>
              <a:t> </a:t>
            </a:r>
            <a:r>
              <a:rPr lang="en-US" altLang="zh-CN" sz="2200" b="1" dirty="0">
                <a:solidFill>
                  <a:srgbClr val="443BFF"/>
                </a:solidFill>
              </a:rPr>
              <a:t>effectively extracts </a:t>
            </a:r>
            <a:r>
              <a:rPr lang="en-US" altLang="zh-CN" sz="2200" b="1" dirty="0"/>
              <a:t>the features of stencil instances and GPU architectures that </a:t>
            </a:r>
            <a:r>
              <a:rPr lang="en-US" altLang="zh-CN" sz="2200" b="1" dirty="0">
                <a:solidFill>
                  <a:srgbClr val="443BFF"/>
                </a:solidFill>
              </a:rPr>
              <a:t>contribute to </a:t>
            </a:r>
            <a:r>
              <a:rPr lang="en-US" altLang="zh-CN" sz="2200" b="1" dirty="0"/>
              <a:t>execution time. </a:t>
            </a:r>
          </a:p>
        </p:txBody>
      </p:sp>
      <p:pic>
        <p:nvPicPr>
          <p:cNvPr id="10" name="图片 9">
            <a:extLst>
              <a:ext uri="{FF2B5EF4-FFF2-40B4-BE49-F238E27FC236}">
                <a16:creationId xmlns:a16="http://schemas.microsoft.com/office/drawing/2014/main" id="{51F640E2-A4EB-36DD-E384-88B30E8E9ABC}"/>
              </a:ext>
            </a:extLst>
          </p:cNvPr>
          <p:cNvPicPr>
            <a:picLocks noChangeAspect="1"/>
          </p:cNvPicPr>
          <p:nvPr/>
        </p:nvPicPr>
        <p:blipFill>
          <a:blip r:embed="rId4"/>
          <a:stretch>
            <a:fillRect/>
          </a:stretch>
        </p:blipFill>
        <p:spPr>
          <a:xfrm>
            <a:off x="109466" y="1278195"/>
            <a:ext cx="8680573" cy="3874902"/>
          </a:xfrm>
          <a:prstGeom prst="rect">
            <a:avLst/>
          </a:pr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164090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Results for Performance Prediction</a:t>
            </a:r>
            <a:endParaRPr lang="en-US" dirty="0"/>
          </a:p>
        </p:txBody>
      </p:sp>
      <p:sp>
        <p:nvSpPr>
          <p:cNvPr id="3" name="Content Placeholder 2">
            <a:extLst>
              <a:ext uri="{FF2B5EF4-FFF2-40B4-BE49-F238E27FC236}">
                <a16:creationId xmlns:a16="http://schemas.microsoft.com/office/drawing/2014/main" id="{4506B353-66DA-02CB-1643-E70267EBEE7E}"/>
              </a:ext>
            </a:extLst>
          </p:cNvPr>
          <p:cNvSpPr>
            <a:spLocks noGrp="1"/>
          </p:cNvSpPr>
          <p:nvPr>
            <p:ph idx="1"/>
          </p:nvPr>
        </p:nvSpPr>
        <p:spPr>
          <a:xfrm>
            <a:off x="10160" y="5478329"/>
            <a:ext cx="12181839" cy="769441"/>
          </a:xfrm>
        </p:spPr>
        <p:txBody>
          <a:bodyPr/>
          <a:lstStyle/>
          <a:p>
            <a:r>
              <a:rPr lang="en-US" altLang="zh-CN" sz="2000" dirty="0">
                <a:ea typeface="Tahoma" panose="020B0604030504040204" pitchFamily="34" charset="0"/>
              </a:rPr>
              <a:t>In general, increasing the number of layers and their sizes leads to </a:t>
            </a:r>
            <a:r>
              <a:rPr lang="en-US" altLang="zh-CN" sz="2000" dirty="0">
                <a:solidFill>
                  <a:srgbClr val="443BFF"/>
                </a:solidFill>
                <a:ea typeface="Tahoma" panose="020B0604030504040204" pitchFamily="34" charset="0"/>
              </a:rPr>
              <a:t>lower</a:t>
            </a:r>
            <a:r>
              <a:rPr lang="en-US" altLang="zh-CN" sz="2000" dirty="0">
                <a:ea typeface="Tahoma" panose="020B0604030504040204" pitchFamily="34" charset="0"/>
              </a:rPr>
              <a:t> test errors for stencils</a:t>
            </a:r>
          </a:p>
          <a:p>
            <a:r>
              <a:rPr lang="en-US" altLang="zh-CN" sz="2000" dirty="0">
                <a:ea typeface="Tahoma" panose="020B0604030504040204" pitchFamily="34" charset="0"/>
              </a:rPr>
              <a:t>Increasing the number of layers </a:t>
            </a:r>
            <a:r>
              <a:rPr lang="en-US" altLang="zh-CN" sz="2000" dirty="0">
                <a:solidFill>
                  <a:srgbClr val="443BFF"/>
                </a:solidFill>
                <a:ea typeface="Tahoma" panose="020B0604030504040204" pitchFamily="34" charset="0"/>
              </a:rPr>
              <a:t>beyond seven </a:t>
            </a:r>
            <a:r>
              <a:rPr lang="en-US" altLang="zh-CN" sz="2000" dirty="0">
                <a:ea typeface="Tahoma" panose="020B0604030504040204" pitchFamily="34" charset="0"/>
              </a:rPr>
              <a:t>leads to diminishing returns on stencil computations</a:t>
            </a:r>
          </a:p>
        </p:txBody>
      </p:sp>
      <p:sp>
        <p:nvSpPr>
          <p:cNvPr id="4" name="Content Placeholder 2">
            <a:extLst>
              <a:ext uri="{FF2B5EF4-FFF2-40B4-BE49-F238E27FC236}">
                <a16:creationId xmlns:a16="http://schemas.microsoft.com/office/drawing/2014/main" id="{34E395FA-CCA5-2E55-194D-2D276EA92324}"/>
              </a:ext>
            </a:extLst>
          </p:cNvPr>
          <p:cNvSpPr txBox="1">
            <a:spLocks/>
          </p:cNvSpPr>
          <p:nvPr/>
        </p:nvSpPr>
        <p:spPr bwMode="auto">
          <a:xfrm>
            <a:off x="7701187" y="2544031"/>
            <a:ext cx="4343954" cy="8631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Test error of </a:t>
            </a:r>
            <a:r>
              <a:rPr lang="en-US" altLang="zh-CN" i="1" kern="0" dirty="0">
                <a:ea typeface="Tahoma" panose="020B0604030504040204" pitchFamily="34" charset="0"/>
              </a:rPr>
              <a:t>MLP</a:t>
            </a:r>
            <a:r>
              <a:rPr lang="en-US" altLang="zh-CN" kern="0" dirty="0">
                <a:ea typeface="Tahoma" panose="020B0604030504040204" pitchFamily="34" charset="0"/>
              </a:rPr>
              <a:t> with varying layer numbers and layer sizes</a:t>
            </a:r>
            <a:endParaRPr lang="en-US" kern="0" dirty="0">
              <a:ea typeface="Tahoma" panose="020B0604030504040204" pitchFamily="34" charset="0"/>
            </a:endParaRPr>
          </a:p>
        </p:txBody>
      </p:sp>
      <p:pic>
        <p:nvPicPr>
          <p:cNvPr id="8" name="图片 7">
            <a:extLst>
              <a:ext uri="{FF2B5EF4-FFF2-40B4-BE49-F238E27FC236}">
                <a16:creationId xmlns:a16="http://schemas.microsoft.com/office/drawing/2014/main" id="{4942E5D3-1503-64A1-0086-54B0117EFC32}"/>
              </a:ext>
            </a:extLst>
          </p:cNvPr>
          <p:cNvPicPr>
            <a:picLocks noChangeAspect="1"/>
          </p:cNvPicPr>
          <p:nvPr/>
        </p:nvPicPr>
        <p:blipFill>
          <a:blip r:embed="rId4"/>
          <a:stretch>
            <a:fillRect/>
          </a:stretch>
        </p:blipFill>
        <p:spPr>
          <a:xfrm>
            <a:off x="196558" y="1167368"/>
            <a:ext cx="7393948" cy="4034584"/>
          </a:xfrm>
          <a:prstGeom prst="rect">
            <a:avLst/>
          </a:pr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373991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Case Study: To Rent or Not to Rent a Cloud GPU</a:t>
            </a:r>
            <a:endParaRPr lang="en-US" dirty="0"/>
          </a:p>
        </p:txBody>
      </p:sp>
      <p:sp>
        <p:nvSpPr>
          <p:cNvPr id="3" name="Content Placeholder 2">
            <a:extLst>
              <a:ext uri="{FF2B5EF4-FFF2-40B4-BE49-F238E27FC236}">
                <a16:creationId xmlns:a16="http://schemas.microsoft.com/office/drawing/2014/main" id="{E4816BDB-8F2E-490A-65A4-C69DDBC26AE0}"/>
              </a:ext>
            </a:extLst>
          </p:cNvPr>
          <p:cNvSpPr>
            <a:spLocks noGrp="1"/>
          </p:cNvSpPr>
          <p:nvPr>
            <p:ph idx="1"/>
          </p:nvPr>
        </p:nvSpPr>
        <p:spPr>
          <a:xfrm>
            <a:off x="10160" y="5108698"/>
            <a:ext cx="12181839" cy="1113924"/>
          </a:xfrm>
        </p:spPr>
        <p:txBody>
          <a:bodyPr/>
          <a:lstStyle/>
          <a:p>
            <a:r>
              <a:rPr lang="en-US" altLang="zh-CN" sz="2000" dirty="0">
                <a:ea typeface="Tahoma" panose="020B0604030504040204" pitchFamily="34" charset="0"/>
              </a:rPr>
              <a:t>A100 GPU only accounts for </a:t>
            </a:r>
            <a:r>
              <a:rPr lang="en-US" altLang="zh-CN" sz="2000" dirty="0">
                <a:solidFill>
                  <a:srgbClr val="443BFF"/>
                </a:solidFill>
                <a:ea typeface="Tahoma" panose="020B0604030504040204" pitchFamily="34" charset="0"/>
              </a:rPr>
              <a:t>21.8%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36.9% </a:t>
            </a:r>
            <a:r>
              <a:rPr lang="en-US" altLang="zh-CN" sz="2000" dirty="0">
                <a:ea typeface="Tahoma" panose="020B0604030504040204" pitchFamily="34" charset="0"/>
              </a:rPr>
              <a:t>of 2-D and 3-D instances with the best performance</a:t>
            </a:r>
          </a:p>
          <a:p>
            <a:r>
              <a:rPr lang="en-US" altLang="zh-CN" sz="2000" dirty="0">
                <a:ea typeface="Tahoma" panose="020B0604030504040204" pitchFamily="34" charset="0"/>
              </a:rPr>
              <a:t>P100 GPU is the </a:t>
            </a:r>
            <a:r>
              <a:rPr lang="en-US" altLang="zh-CN" sz="2000" dirty="0">
                <a:solidFill>
                  <a:srgbClr val="443BFF"/>
                </a:solidFill>
                <a:ea typeface="Tahoma" panose="020B0604030504040204" pitchFamily="34" charset="0"/>
              </a:rPr>
              <a:t>most cost-efficient </a:t>
            </a:r>
            <a:r>
              <a:rPr lang="en-US" altLang="zh-CN" sz="2000" dirty="0">
                <a:ea typeface="Tahoma" panose="020B0604030504040204" pitchFamily="34" charset="0"/>
              </a:rPr>
              <a:t>to rent for most stencil instances (accounting for </a:t>
            </a:r>
            <a:r>
              <a:rPr lang="en-US" altLang="zh-CN" sz="2000" dirty="0">
                <a:solidFill>
                  <a:srgbClr val="443BFF"/>
                </a:solidFill>
                <a:ea typeface="Tahoma" panose="020B0604030504040204" pitchFamily="34" charset="0"/>
              </a:rPr>
              <a:t>61.0%</a:t>
            </a:r>
            <a:r>
              <a:rPr lang="en-US" altLang="zh-CN" sz="2000" dirty="0">
                <a:ea typeface="Tahoma" panose="020B0604030504040204" pitchFamily="34" charset="0"/>
              </a:rPr>
              <a:t> and </a:t>
            </a:r>
            <a:r>
              <a:rPr lang="en-US" altLang="zh-CN" sz="2000" dirty="0">
                <a:solidFill>
                  <a:srgbClr val="443BFF"/>
                </a:solidFill>
                <a:ea typeface="Tahoma" panose="020B0604030504040204" pitchFamily="34" charset="0"/>
              </a:rPr>
              <a:t>56.7%) </a:t>
            </a:r>
          </a:p>
          <a:p>
            <a:r>
              <a:rPr lang="en-US" altLang="zh-CN" sz="2000" dirty="0">
                <a:ea typeface="Tahoma" panose="020B0604030504040204" pitchFamily="34" charset="0"/>
              </a:rPr>
              <a:t>The average prediction accuracies for raw performance and cost efficiency reach </a:t>
            </a:r>
            <a:r>
              <a:rPr lang="en-US" altLang="zh-CN" sz="2000" dirty="0">
                <a:solidFill>
                  <a:srgbClr val="443BFF"/>
                </a:solidFill>
                <a:ea typeface="Tahoma" panose="020B0604030504040204" pitchFamily="34" charset="0"/>
              </a:rPr>
              <a:t>97.0% </a:t>
            </a:r>
            <a:r>
              <a:rPr lang="en-US" altLang="zh-CN" sz="2000" dirty="0">
                <a:ea typeface="Tahoma" panose="020B0604030504040204" pitchFamily="34" charset="0"/>
              </a:rPr>
              <a:t>and </a:t>
            </a:r>
            <a:r>
              <a:rPr lang="en-US" altLang="zh-CN" sz="2000" dirty="0">
                <a:solidFill>
                  <a:srgbClr val="443BFF"/>
                </a:solidFill>
                <a:ea typeface="Tahoma" panose="020B0604030504040204" pitchFamily="34" charset="0"/>
              </a:rPr>
              <a:t>96.7%</a:t>
            </a:r>
          </a:p>
        </p:txBody>
      </p:sp>
      <p:sp>
        <p:nvSpPr>
          <p:cNvPr id="4" name="文本框 3">
            <a:extLst>
              <a:ext uri="{FF2B5EF4-FFF2-40B4-BE49-F238E27FC236}">
                <a16:creationId xmlns:a16="http://schemas.microsoft.com/office/drawing/2014/main" id="{73DB0D36-7D4E-B44A-3DF7-18B7C995B63B}"/>
              </a:ext>
            </a:extLst>
          </p:cNvPr>
          <p:cNvSpPr txBox="1"/>
          <p:nvPr/>
        </p:nvSpPr>
        <p:spPr>
          <a:xfrm>
            <a:off x="68824" y="5190762"/>
            <a:ext cx="12054083"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The results indicate that the </a:t>
            </a:r>
            <a:r>
              <a:rPr lang="en-US" altLang="zh-CN" sz="2200" b="1" i="1" dirty="0" err="1"/>
              <a:t>StencilMART</a:t>
            </a:r>
            <a:r>
              <a:rPr lang="en-US" altLang="zh-CN" sz="2200" b="1" i="1" dirty="0"/>
              <a:t> </a:t>
            </a:r>
            <a:r>
              <a:rPr lang="en-US" altLang="zh-CN" sz="2200" b="1" dirty="0"/>
              <a:t>can </a:t>
            </a:r>
            <a:r>
              <a:rPr lang="en-US" altLang="zh-CN" sz="2200" b="1" dirty="0">
                <a:solidFill>
                  <a:srgbClr val="443BFF"/>
                </a:solidFill>
              </a:rPr>
              <a:t>correctly predict </a:t>
            </a:r>
            <a:r>
              <a:rPr lang="en-US" altLang="zh-CN" sz="2200" b="1" dirty="0"/>
              <a:t>the most </a:t>
            </a:r>
          </a:p>
          <a:p>
            <a:pPr algn="ctr"/>
            <a:r>
              <a:rPr lang="en-US" altLang="zh-CN" sz="2200" b="1" dirty="0"/>
              <a:t>performant or cost-efficient GPU, which in turn allows researchers to make the </a:t>
            </a:r>
            <a:r>
              <a:rPr lang="en-US" altLang="zh-CN" sz="2200" b="1" dirty="0">
                <a:solidFill>
                  <a:srgbClr val="443BFF"/>
                </a:solidFill>
              </a:rPr>
              <a:t>rental decision </a:t>
            </a:r>
            <a:r>
              <a:rPr lang="en-US" altLang="zh-CN" sz="2200" b="1" dirty="0"/>
              <a:t>in an informed way.</a:t>
            </a:r>
          </a:p>
        </p:txBody>
      </p:sp>
      <p:sp>
        <p:nvSpPr>
          <p:cNvPr id="7" name="Content Placeholder 2">
            <a:extLst>
              <a:ext uri="{FF2B5EF4-FFF2-40B4-BE49-F238E27FC236}">
                <a16:creationId xmlns:a16="http://schemas.microsoft.com/office/drawing/2014/main" id="{82A88485-C4C7-131F-F802-0C83D22552E9}"/>
              </a:ext>
            </a:extLst>
          </p:cNvPr>
          <p:cNvSpPr txBox="1">
            <a:spLocks/>
          </p:cNvSpPr>
          <p:nvPr/>
        </p:nvSpPr>
        <p:spPr bwMode="auto">
          <a:xfrm>
            <a:off x="145024" y="1224393"/>
            <a:ext cx="11808543" cy="552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The ground truth on stencil instances considering raw performance and cost efficiency</a:t>
            </a:r>
            <a:endParaRPr lang="en-US" i="1" kern="0" dirty="0">
              <a:ea typeface="Tahoma" panose="020B0604030504040204" pitchFamily="34" charset="0"/>
            </a:endParaRPr>
          </a:p>
        </p:txBody>
      </p:sp>
      <p:pic>
        <p:nvPicPr>
          <p:cNvPr id="11" name="图片 10">
            <a:extLst>
              <a:ext uri="{FF2B5EF4-FFF2-40B4-BE49-F238E27FC236}">
                <a16:creationId xmlns:a16="http://schemas.microsoft.com/office/drawing/2014/main" id="{A53DFE38-E4D3-D923-5C85-56FCF2DE86EA}"/>
              </a:ext>
            </a:extLst>
          </p:cNvPr>
          <p:cNvPicPr>
            <a:picLocks noChangeAspect="1"/>
          </p:cNvPicPr>
          <p:nvPr/>
        </p:nvPicPr>
        <p:blipFill>
          <a:blip r:embed="rId4"/>
          <a:stretch>
            <a:fillRect/>
          </a:stretch>
        </p:blipFill>
        <p:spPr>
          <a:xfrm>
            <a:off x="58993" y="1950231"/>
            <a:ext cx="5945557" cy="2691147"/>
          </a:xfrm>
          <a:prstGeom prst="rect">
            <a:avLst/>
          </a:prstGeom>
          <a:effectLst>
            <a:outerShdw blurRad="50800" dist="38100" dir="8100000" algn="tr" rotWithShape="0">
              <a:prstClr val="black">
                <a:alpha val="40000"/>
              </a:prstClr>
            </a:outerShdw>
          </a:effectLst>
        </p:spPr>
      </p:pic>
      <p:pic>
        <p:nvPicPr>
          <p:cNvPr id="13" name="图片 12">
            <a:extLst>
              <a:ext uri="{FF2B5EF4-FFF2-40B4-BE49-F238E27FC236}">
                <a16:creationId xmlns:a16="http://schemas.microsoft.com/office/drawing/2014/main" id="{5DADD70A-F447-5F73-ACBD-B3C3D58192C5}"/>
              </a:ext>
            </a:extLst>
          </p:cNvPr>
          <p:cNvPicPr>
            <a:picLocks noChangeAspect="1"/>
          </p:cNvPicPr>
          <p:nvPr/>
        </p:nvPicPr>
        <p:blipFill>
          <a:blip r:embed="rId5"/>
          <a:stretch>
            <a:fillRect/>
          </a:stretch>
        </p:blipFill>
        <p:spPr>
          <a:xfrm>
            <a:off x="6215728" y="1930567"/>
            <a:ext cx="5907179" cy="2691147"/>
          </a:xfrm>
          <a:prstGeom prst="rect">
            <a:avLst/>
          </a:prstGeom>
          <a:effectLst>
            <a:outerShdw blurRad="50800" dist="38100" dir="2700000" algn="tl" rotWithShape="0">
              <a:prstClr val="black">
                <a:alpha val="40000"/>
              </a:prstClr>
            </a:outerShdw>
          </a:effectLst>
        </p:spPr>
      </p:pic>
      <p:sp>
        <p:nvSpPr>
          <p:cNvPr id="14" name="Content Placeholder 2">
            <a:extLst>
              <a:ext uri="{FF2B5EF4-FFF2-40B4-BE49-F238E27FC236}">
                <a16:creationId xmlns:a16="http://schemas.microsoft.com/office/drawing/2014/main" id="{C149718B-22AD-7332-58D5-450F1ED5C174}"/>
              </a:ext>
            </a:extLst>
          </p:cNvPr>
          <p:cNvSpPr txBox="1">
            <a:spLocks/>
          </p:cNvSpPr>
          <p:nvPr/>
        </p:nvSpPr>
        <p:spPr bwMode="auto">
          <a:xfrm>
            <a:off x="2552506" y="2390501"/>
            <a:ext cx="2595717" cy="4313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sz="2200" i="1" kern="0" dirty="0">
                <a:solidFill>
                  <a:srgbClr val="FF0000"/>
                </a:solidFill>
                <a:ea typeface="Tahoma" panose="020B0604030504040204" pitchFamily="34" charset="0"/>
              </a:rPr>
              <a:t>raw performance</a:t>
            </a:r>
            <a:endParaRPr lang="en-US" sz="2200" i="1" kern="0" dirty="0">
              <a:solidFill>
                <a:srgbClr val="FF0000"/>
              </a:solidFill>
              <a:ea typeface="Tahoma" panose="020B0604030504040204" pitchFamily="34" charset="0"/>
            </a:endParaRPr>
          </a:p>
        </p:txBody>
      </p:sp>
      <p:sp>
        <p:nvSpPr>
          <p:cNvPr id="15" name="Content Placeholder 2">
            <a:extLst>
              <a:ext uri="{FF2B5EF4-FFF2-40B4-BE49-F238E27FC236}">
                <a16:creationId xmlns:a16="http://schemas.microsoft.com/office/drawing/2014/main" id="{B1E2D25A-ABAE-102D-7F2E-08BC3BD60896}"/>
              </a:ext>
            </a:extLst>
          </p:cNvPr>
          <p:cNvSpPr txBox="1">
            <a:spLocks/>
          </p:cNvSpPr>
          <p:nvPr/>
        </p:nvSpPr>
        <p:spPr bwMode="auto">
          <a:xfrm>
            <a:off x="7500031" y="2390501"/>
            <a:ext cx="1938913" cy="4313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sz="2200" i="1" kern="0" dirty="0">
                <a:solidFill>
                  <a:srgbClr val="FF0000"/>
                </a:solidFill>
                <a:ea typeface="Tahoma" panose="020B0604030504040204" pitchFamily="34" charset="0"/>
              </a:rPr>
              <a:t>cost efficiency</a:t>
            </a:r>
          </a:p>
        </p:txBody>
      </p:sp>
    </p:spTree>
    <p:custDataLst>
      <p:tags r:id="rId1"/>
    </p:custDataLst>
    <p:extLst>
      <p:ext uri="{BB962C8B-B14F-4D97-AF65-F5344CB8AC3E}">
        <p14:creationId xmlns:p14="http://schemas.microsoft.com/office/powerpoint/2010/main" val="30818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Stencil Computation &amp;</a:t>
            </a:r>
            <a:r>
              <a:rPr lang="zh-CN" altLang="en-US" sz="2400" dirty="0">
                <a:ea typeface="Tahoma" panose="020B0604030504040204" pitchFamily="34" charset="0"/>
              </a:rPr>
              <a:t> </a:t>
            </a:r>
            <a:r>
              <a:rPr lang="en-US" altLang="zh-CN" sz="2400" dirty="0">
                <a:ea typeface="Tahoma" panose="020B0604030504040204" pitchFamily="34" charset="0"/>
              </a:rPr>
              <a:t>Optimization</a:t>
            </a:r>
          </a:p>
          <a:p>
            <a:pPr lvl="1"/>
            <a:r>
              <a:rPr lang="en-US" altLang="zh-CN" sz="2400" dirty="0">
                <a:ea typeface="Tahoma" panose="020B0604030504040204" pitchFamily="34" charset="0"/>
              </a:rPr>
              <a:t>Stencil Auto-tuning Mechanisms</a:t>
            </a:r>
          </a:p>
          <a:p>
            <a:pPr lvl="1"/>
            <a:r>
              <a:rPr lang="en-US" altLang="zh-CN" sz="2400" dirty="0">
                <a:ea typeface="Tahoma" panose="020B0604030504040204" pitchFamily="34" charset="0"/>
              </a:rPr>
              <a:t>Observations on Stencil Optimizations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Random Stencil Generator &amp; Stencil Representation</a:t>
            </a:r>
          </a:p>
          <a:p>
            <a:pPr lvl="1"/>
            <a:r>
              <a:rPr lang="en-US" altLang="zh-CN" sz="2400" dirty="0">
                <a:ea typeface="Tahoma" panose="020B0604030504040204" pitchFamily="34" charset="0"/>
              </a:rPr>
              <a:t>Optimization Selection &amp; Performance Prediction</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solidFill>
                  <a:srgbClr val="443BFF"/>
                </a:solidFill>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33586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Related Work</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150126" y="1125632"/>
            <a:ext cx="11866918" cy="5179918"/>
          </a:xfrm>
        </p:spPr>
        <p:txBody>
          <a:bodyPr/>
          <a:lstStyle/>
          <a:p>
            <a:r>
              <a:rPr lang="en-US" altLang="zh-CN" dirty="0"/>
              <a:t>Stencil DSLs and Optimizations</a:t>
            </a:r>
          </a:p>
          <a:p>
            <a:pPr lvl="1"/>
            <a:r>
              <a:rPr lang="en-US" altLang="zh-CN" dirty="0"/>
              <a:t>Research works exploit the integration of </a:t>
            </a:r>
            <a:r>
              <a:rPr lang="en-US" altLang="zh-CN" dirty="0">
                <a:solidFill>
                  <a:srgbClr val="443BFF"/>
                </a:solidFill>
              </a:rPr>
              <a:t>optimization schemes </a:t>
            </a:r>
            <a:r>
              <a:rPr lang="en-US" altLang="zh-CN" dirty="0"/>
              <a:t>into Domain-Specific Languages (</a:t>
            </a:r>
            <a:r>
              <a:rPr lang="en-US" altLang="zh-CN" dirty="0">
                <a:solidFill>
                  <a:srgbClr val="443BFF"/>
                </a:solidFill>
              </a:rPr>
              <a:t>DSLs</a:t>
            </a:r>
            <a:r>
              <a:rPr lang="en-US" altLang="zh-CN" dirty="0"/>
              <a:t>) to achieve automatic code transformation and optimization</a:t>
            </a:r>
            <a:r>
              <a:rPr kumimoji="1" lang="en-US" altLang="zh-CN" sz="2000" dirty="0"/>
              <a:t>, such as</a:t>
            </a:r>
            <a:r>
              <a:rPr lang="en-US" altLang="zh-CN" dirty="0"/>
              <a:t> [</a:t>
            </a:r>
            <a:r>
              <a:rPr lang="en-US" altLang="zh-CN" i="1" dirty="0"/>
              <a:t>Maruyama et al.</a:t>
            </a:r>
            <a:r>
              <a:rPr lang="en-US" altLang="zh-CN" dirty="0"/>
              <a:t>,</a:t>
            </a:r>
            <a:r>
              <a:rPr lang="en-US" altLang="zh-CN" i="1" dirty="0"/>
              <a:t> </a:t>
            </a:r>
            <a:r>
              <a:rPr lang="en-US" altLang="zh-CN" dirty="0"/>
              <a:t>SC’11], </a:t>
            </a:r>
            <a:r>
              <a:rPr lang="en-US" altLang="zh-CN" sz="2000" dirty="0">
                <a:ea typeface="Tahoma" panose="020B0604030504040204" pitchFamily="34" charset="0"/>
              </a:rPr>
              <a:t>[</a:t>
            </a:r>
            <a:r>
              <a:rPr lang="en-US" altLang="zh-CN" sz="2000" i="1" dirty="0">
                <a:ea typeface="Tahoma" panose="020B0604030504040204" pitchFamily="34" charset="0"/>
              </a:rPr>
              <a:t>Zheng et al.</a:t>
            </a:r>
            <a:r>
              <a:rPr lang="en-US" altLang="zh-CN" sz="2000" dirty="0">
                <a:ea typeface="Tahoma" panose="020B0604030504040204" pitchFamily="34" charset="0"/>
              </a:rPr>
              <a:t>,</a:t>
            </a:r>
            <a:r>
              <a:rPr lang="en-US" altLang="zh-CN" sz="2000" i="1" dirty="0">
                <a:ea typeface="Tahoma" panose="020B0604030504040204" pitchFamily="34" charset="0"/>
              </a:rPr>
              <a:t> </a:t>
            </a:r>
            <a:r>
              <a:rPr lang="en-US" altLang="zh-CN" sz="2000" dirty="0">
                <a:ea typeface="Tahoma" panose="020B0604030504040204" pitchFamily="34" charset="0"/>
              </a:rPr>
              <a:t>MICRO’17], [</a:t>
            </a:r>
            <a:r>
              <a:rPr lang="en-US" altLang="zh-CN" sz="2000" i="1" dirty="0">
                <a:ea typeface="Tahoma" panose="020B0604030504040204" pitchFamily="34" charset="0"/>
              </a:rPr>
              <a:t>Hagedorn et al.</a:t>
            </a:r>
            <a:r>
              <a:rPr lang="en-US" altLang="zh-CN" sz="2000" dirty="0">
                <a:ea typeface="Tahoma" panose="020B0604030504040204" pitchFamily="34" charset="0"/>
              </a:rPr>
              <a:t>,</a:t>
            </a:r>
            <a:r>
              <a:rPr lang="en-US" altLang="zh-CN" sz="2000" i="1" dirty="0">
                <a:ea typeface="Tahoma" panose="020B0604030504040204" pitchFamily="34" charset="0"/>
              </a:rPr>
              <a:t> </a:t>
            </a:r>
            <a:r>
              <a:rPr lang="en-US" altLang="zh-CN" sz="2000" dirty="0">
                <a:ea typeface="Tahoma" panose="020B0604030504040204" pitchFamily="34" charset="0"/>
              </a:rPr>
              <a:t>CGO’18], [</a:t>
            </a:r>
            <a:r>
              <a:rPr lang="en-US" altLang="zh-CN" sz="2000" i="1" dirty="0">
                <a:ea typeface="Tahoma" panose="020B0604030504040204" pitchFamily="34" charset="0"/>
              </a:rPr>
              <a:t>Oh et</a:t>
            </a:r>
            <a:r>
              <a:rPr lang="zh-CN" altLang="en-US" sz="2000" i="1" dirty="0">
                <a:ea typeface="Tahoma" panose="020B0604030504040204" pitchFamily="34" charset="0"/>
              </a:rPr>
              <a:t> </a:t>
            </a:r>
            <a:r>
              <a:rPr lang="en-US" altLang="zh-CN" sz="2000" i="1" dirty="0">
                <a:ea typeface="Tahoma" panose="020B0604030504040204" pitchFamily="34" charset="0"/>
              </a:rPr>
              <a:t>al.</a:t>
            </a:r>
            <a:r>
              <a:rPr lang="en-US" altLang="zh-CN" sz="2000" dirty="0">
                <a:ea typeface="Tahoma" panose="020B0604030504040204" pitchFamily="34" charset="0"/>
              </a:rPr>
              <a:t>,</a:t>
            </a:r>
            <a:r>
              <a:rPr lang="zh-CN" altLang="en-US" sz="2000" i="1" dirty="0">
                <a:ea typeface="Tahoma" panose="020B0604030504040204" pitchFamily="34" charset="0"/>
              </a:rPr>
              <a:t> </a:t>
            </a:r>
            <a:r>
              <a:rPr lang="en-US" altLang="zh-CN" dirty="0">
                <a:ea typeface="Tahoma" panose="020B0604030504040204" pitchFamily="34" charset="0"/>
              </a:rPr>
              <a:t>PACT</a:t>
            </a:r>
            <a:r>
              <a:rPr lang="en-US" altLang="zh-CN" sz="2000" dirty="0">
                <a:ea typeface="Tahoma" panose="020B0604030504040204" pitchFamily="34" charset="0"/>
              </a:rPr>
              <a:t>’20], etc.</a:t>
            </a:r>
          </a:p>
          <a:p>
            <a:pPr lvl="1"/>
            <a:r>
              <a:rPr lang="en-US" altLang="zh-CN" b="1" dirty="0">
                <a:ea typeface="Tahoma" panose="020B0604030504040204" pitchFamily="34" charset="0"/>
              </a:rPr>
              <a:t>None of the above DSLs </a:t>
            </a:r>
            <a:r>
              <a:rPr lang="en-US" altLang="zh-CN" b="1" dirty="0">
                <a:solidFill>
                  <a:srgbClr val="443BFF"/>
                </a:solidFill>
                <a:ea typeface="Tahoma" panose="020B0604030504040204" pitchFamily="34" charset="0"/>
              </a:rPr>
              <a:t>support </a:t>
            </a:r>
            <a:r>
              <a:rPr lang="en-US" altLang="zh-CN" b="1" dirty="0">
                <a:ea typeface="Tahoma" panose="020B0604030504040204" pitchFamily="34" charset="0"/>
              </a:rPr>
              <a:t>the optimization selection for stencil computation. The </a:t>
            </a:r>
            <a:r>
              <a:rPr lang="en-US" altLang="zh-CN" b="1" i="1" dirty="0" err="1">
                <a:ea typeface="Tahoma" panose="020B0604030504040204" pitchFamily="34" charset="0"/>
              </a:rPr>
              <a:t>StencilMART</a:t>
            </a:r>
            <a:r>
              <a:rPr lang="en-US" altLang="zh-CN" b="1" dirty="0">
                <a:ea typeface="Tahoma" panose="020B0604030504040204" pitchFamily="34" charset="0"/>
              </a:rPr>
              <a:t> can be </a:t>
            </a:r>
            <a:r>
              <a:rPr lang="en-US" altLang="zh-CN" b="1" dirty="0">
                <a:solidFill>
                  <a:srgbClr val="443BFF"/>
                </a:solidFill>
                <a:ea typeface="Tahoma" panose="020B0604030504040204" pitchFamily="34" charset="0"/>
              </a:rPr>
              <a:t>integrated into </a:t>
            </a:r>
            <a:r>
              <a:rPr lang="en-US" altLang="zh-CN" b="1" dirty="0">
                <a:ea typeface="Tahoma" panose="020B0604030504040204" pitchFamily="34" charset="0"/>
              </a:rPr>
              <a:t>these DSLs and quickly determine the best optimization combination for target stencils.</a:t>
            </a:r>
          </a:p>
          <a:p>
            <a:endParaRPr lang="en-US" altLang="zh-CN" dirty="0"/>
          </a:p>
          <a:p>
            <a:r>
              <a:rPr lang="en-US" altLang="zh-CN" dirty="0"/>
              <a:t>Performance Prediction on GPUs</a:t>
            </a:r>
          </a:p>
          <a:p>
            <a:pPr lvl="1"/>
            <a:r>
              <a:rPr lang="en-US" altLang="zh-CN" dirty="0"/>
              <a:t>Since it’s non-trivial to characterize the </a:t>
            </a:r>
            <a:r>
              <a:rPr lang="en-US" altLang="zh-CN" dirty="0">
                <a:solidFill>
                  <a:srgbClr val="443BFF"/>
                </a:solidFill>
              </a:rPr>
              <a:t>execution behavior </a:t>
            </a:r>
            <a:r>
              <a:rPr lang="en-US" altLang="zh-CN" dirty="0"/>
              <a:t>of GPU kernels for efficient task scheduling, research works focus on </a:t>
            </a:r>
            <a:r>
              <a:rPr lang="en-US" altLang="zh-CN" dirty="0">
                <a:solidFill>
                  <a:srgbClr val="443BFF"/>
                </a:solidFill>
              </a:rPr>
              <a:t>performance prediction </a:t>
            </a:r>
            <a:r>
              <a:rPr lang="en-US" altLang="zh-CN" dirty="0"/>
              <a:t>on GPUs, such as [</a:t>
            </a:r>
            <a:r>
              <a:rPr lang="en-US" altLang="zh-CN" i="1" dirty="0" err="1"/>
              <a:t>Ardalani</a:t>
            </a:r>
            <a:r>
              <a:rPr lang="en-US" altLang="zh-CN" i="1" dirty="0"/>
              <a:t> et al.</a:t>
            </a:r>
            <a:r>
              <a:rPr lang="en-US" altLang="zh-CN" dirty="0"/>
              <a:t>, MICRO’15], [</a:t>
            </a:r>
            <a:r>
              <a:rPr lang="en-US" altLang="zh-CN" i="1" dirty="0"/>
              <a:t>Konstantinidis et al.</a:t>
            </a:r>
            <a:r>
              <a:rPr lang="en-US" altLang="zh-CN" dirty="0"/>
              <a:t>, JPDC’17], [</a:t>
            </a:r>
            <a:r>
              <a:rPr lang="en-US" altLang="zh-CN" i="1" dirty="0"/>
              <a:t>Zhu et al.</a:t>
            </a:r>
            <a:r>
              <a:rPr lang="en-US" altLang="zh-CN" dirty="0"/>
              <a:t>, ATC’20], [</a:t>
            </a:r>
            <a:r>
              <a:rPr lang="en-US" altLang="zh-CN" i="1" dirty="0"/>
              <a:t>Yu et al.</a:t>
            </a:r>
            <a:r>
              <a:rPr lang="en-US" altLang="zh-CN" dirty="0"/>
              <a:t>, ATC’21], etc.</a:t>
            </a:r>
          </a:p>
          <a:p>
            <a:pPr lvl="1"/>
            <a:r>
              <a:rPr lang="en-US" altLang="zh-CN" b="1" dirty="0"/>
              <a:t>To the best of our knowledge, this is </a:t>
            </a:r>
            <a:r>
              <a:rPr lang="en-US" altLang="zh-CN" b="1" dirty="0">
                <a:solidFill>
                  <a:srgbClr val="443BFF"/>
                </a:solidFill>
              </a:rPr>
              <a:t>the first work </a:t>
            </a:r>
            <a:r>
              <a:rPr lang="en-US" altLang="zh-CN" b="1" dirty="0"/>
              <a:t>that targets the </a:t>
            </a:r>
            <a:r>
              <a:rPr lang="en-US" altLang="zh-CN" b="1" dirty="0">
                <a:solidFill>
                  <a:srgbClr val="443BFF"/>
                </a:solidFill>
              </a:rPr>
              <a:t>cross-architecture </a:t>
            </a:r>
            <a:r>
              <a:rPr lang="en-US" altLang="zh-CN" b="1" dirty="0"/>
              <a:t>performance prediction for </a:t>
            </a:r>
            <a:r>
              <a:rPr lang="en-US" altLang="zh-CN" b="1" dirty="0">
                <a:solidFill>
                  <a:srgbClr val="443BFF"/>
                </a:solidFill>
              </a:rPr>
              <a:t>stencil computation</a:t>
            </a:r>
            <a:r>
              <a:rPr lang="en-US" altLang="zh-CN" b="1" dirty="0"/>
              <a:t>.</a:t>
            </a:r>
          </a:p>
        </p:txBody>
      </p:sp>
    </p:spTree>
    <p:extLst>
      <p:ext uri="{BB962C8B-B14F-4D97-AF65-F5344CB8AC3E}">
        <p14:creationId xmlns:p14="http://schemas.microsoft.com/office/powerpoint/2010/main" val="17182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2800" dirty="0">
                <a:ea typeface="Tahoma" panose="020B0604030504040204" pitchFamily="34" charset="0"/>
              </a:rPr>
              <a:t>Background &amp; Motivation</a:t>
            </a:r>
          </a:p>
          <a:p>
            <a:pPr lvl="1"/>
            <a:r>
              <a:rPr lang="en-US" altLang="zh-CN" sz="2400" dirty="0">
                <a:ea typeface="Tahoma" panose="020B0604030504040204" pitchFamily="34" charset="0"/>
              </a:rPr>
              <a:t>Stencil Computation &amp;</a:t>
            </a:r>
            <a:r>
              <a:rPr lang="zh-CN" altLang="en-US" sz="2400" dirty="0">
                <a:ea typeface="Tahoma" panose="020B0604030504040204" pitchFamily="34" charset="0"/>
              </a:rPr>
              <a:t> </a:t>
            </a:r>
            <a:r>
              <a:rPr lang="en-US" altLang="zh-CN" sz="2400" dirty="0">
                <a:ea typeface="Tahoma" panose="020B0604030504040204" pitchFamily="34" charset="0"/>
              </a:rPr>
              <a:t>Optimization</a:t>
            </a:r>
          </a:p>
          <a:p>
            <a:pPr lvl="1"/>
            <a:r>
              <a:rPr lang="en-US" altLang="zh-CN" sz="2400" dirty="0">
                <a:ea typeface="Tahoma" panose="020B0604030504040204" pitchFamily="34" charset="0"/>
              </a:rPr>
              <a:t>Stencil Auto-tuning Mechanisms</a:t>
            </a:r>
          </a:p>
          <a:p>
            <a:pPr lvl="1"/>
            <a:r>
              <a:rPr lang="en-US" altLang="zh-CN" sz="2400" dirty="0">
                <a:ea typeface="Tahoma" panose="020B0604030504040204" pitchFamily="34" charset="0"/>
              </a:rPr>
              <a:t>Observations on Stencil Optimizations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Random Stencil Generator &amp; Stencil Representation</a:t>
            </a:r>
          </a:p>
          <a:p>
            <a:pPr lvl="1"/>
            <a:r>
              <a:rPr lang="en-US" altLang="zh-CN" sz="2400" dirty="0">
                <a:ea typeface="Tahoma" panose="020B0604030504040204" pitchFamily="34" charset="0"/>
              </a:rPr>
              <a:t>Optimization Selection &amp; Performance Prediction</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solidFill>
                  <a:srgbClr val="443BFF"/>
                </a:solidFill>
                <a:ea typeface="Tahoma" panose="020B0604030504040204" pitchFamily="34" charset="0"/>
              </a:rPr>
              <a:t>Conclusion</a:t>
            </a:r>
            <a:endParaRPr lang="zh-CN" altLang="en-US" sz="2800" dirty="0">
              <a:solidFill>
                <a:srgbClr val="443BFF"/>
              </a:solidFill>
              <a:ea typeface="Microsoft YaHei" panose="020B0503020204020204" pitchFamily="34" charset="-122"/>
            </a:endParaRPr>
          </a:p>
        </p:txBody>
      </p:sp>
    </p:spTree>
    <p:extLst>
      <p:ext uri="{BB962C8B-B14F-4D97-AF65-F5344CB8AC3E}">
        <p14:creationId xmlns:p14="http://schemas.microsoft.com/office/powerpoint/2010/main" val="32921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1430500D-78D7-5D42-86DD-1FE0ED5077D5}"/>
              </a:ext>
            </a:extLst>
          </p:cNvPr>
          <p:cNvSpPr>
            <a:spLocks noGrp="1"/>
          </p:cNvSpPr>
          <p:nvPr>
            <p:ph idx="1"/>
          </p:nvPr>
        </p:nvSpPr>
        <p:spPr>
          <a:xfrm>
            <a:off x="383365" y="1083271"/>
            <a:ext cx="11412736" cy="5517227"/>
          </a:xfrm>
        </p:spPr>
        <p:txBody>
          <a:bodyPr/>
          <a:lstStyle/>
          <a:p>
            <a:r>
              <a:rPr lang="en-US" altLang="zh-CN" dirty="0"/>
              <a:t>Optimization Prediction </a:t>
            </a:r>
            <a:r>
              <a:rPr lang="en-US" dirty="0"/>
              <a:t>for Stencil Computation</a:t>
            </a:r>
          </a:p>
          <a:p>
            <a:pPr lvl="1"/>
            <a:r>
              <a:rPr lang="en-US" dirty="0"/>
              <a:t>Random stencil generator</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kumimoji="1" lang="en-US" altLang="en-US" sz="1900" b="0" i="0" u="none" strike="noStrike" kern="0" cap="none" spc="0" normalizeH="0" baseline="0" noProof="0" dirty="0">
                <a:ln w="9000" cmpd="sng">
                  <a:noFill/>
                  <a:prstDash val="solid"/>
                </a:ln>
                <a:solidFill>
                  <a:srgbClr val="443BFF"/>
                </a:solidFill>
                <a:effectLst/>
                <a:uLnTx/>
                <a:uFillTx/>
                <a:latin typeface="Tahoma" panose="020B0604030504040204" pitchFamily="34" charset="0"/>
                <a:ea typeface="Microsoft YaHei" charset="-122"/>
                <a:cs typeface="Tahoma" panose="020B0604030504040204" pitchFamily="34" charset="0"/>
              </a:rPr>
              <a:t>Iteratively sample </a:t>
            </a:r>
            <a:r>
              <a:rPr kumimoji="1" lang="en-US" altLang="en-US" sz="19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rPr>
              <a:t>from low-order to high-order</a:t>
            </a:r>
            <a:endParaRPr lang="en-US" dirty="0"/>
          </a:p>
          <a:p>
            <a:pPr lvl="1"/>
            <a:r>
              <a:rPr lang="en-US" dirty="0"/>
              <a:t>Stencil representation</a:t>
            </a:r>
          </a:p>
          <a:p>
            <a:pPr lvl="2"/>
            <a:r>
              <a:rPr lang="en-US" sz="1900" dirty="0"/>
              <a:t>Tensor assignment &amp; feature extraction</a:t>
            </a:r>
          </a:p>
          <a:p>
            <a:pPr lvl="1"/>
            <a:r>
              <a:rPr lang="en-US" altLang="zh-CN" dirty="0"/>
              <a:t>Optimization selection</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en-US" sz="1900" dirty="0">
                <a:solidFill>
                  <a:srgbClr val="443BFF"/>
                </a:solidFill>
              </a:rPr>
              <a:t>Classification</a:t>
            </a:r>
            <a:r>
              <a:rPr lang="en-US" altLang="en-US" sz="1900" dirty="0">
                <a:solidFill>
                  <a:prstClr val="black"/>
                </a:solidFill>
              </a:rPr>
              <a:t> mechanisms: GBDT, </a:t>
            </a:r>
            <a:r>
              <a:rPr lang="en-US" altLang="en-US" sz="1900" dirty="0" err="1">
                <a:solidFill>
                  <a:prstClr val="black"/>
                </a:solidFill>
              </a:rPr>
              <a:t>ConvNet</a:t>
            </a:r>
            <a:r>
              <a:rPr lang="en-US" altLang="en-US" sz="1900" dirty="0">
                <a:solidFill>
                  <a:prstClr val="black"/>
                </a:solidFill>
              </a:rPr>
              <a:t>, </a:t>
            </a:r>
            <a:r>
              <a:rPr lang="en-US" altLang="en-US" sz="1900" dirty="0" err="1">
                <a:solidFill>
                  <a:prstClr val="black"/>
                </a:solidFill>
              </a:rPr>
              <a:t>FcNet</a:t>
            </a:r>
            <a:endParaRPr lang="en-US" altLang="en-US" sz="1900" dirty="0">
              <a:solidFill>
                <a:prstClr val="black"/>
              </a:solidFill>
            </a:endParaRPr>
          </a:p>
          <a:p>
            <a:pPr lvl="1"/>
            <a:r>
              <a:rPr lang="en-US" altLang="zh-CN" dirty="0"/>
              <a:t>Performance prediction</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sz="1900" dirty="0">
                <a:solidFill>
                  <a:srgbClr val="443BFF"/>
                </a:solidFill>
              </a:rPr>
              <a:t>Regression</a:t>
            </a:r>
            <a:r>
              <a:rPr lang="en-US" altLang="zh-CN" sz="1900" dirty="0"/>
              <a:t> mechanisms: </a:t>
            </a:r>
            <a:r>
              <a:rPr lang="en-US" altLang="zh-CN" sz="1900" dirty="0" err="1"/>
              <a:t>GBRegressor</a:t>
            </a:r>
            <a:r>
              <a:rPr lang="en-US" altLang="zh-CN" sz="1900" dirty="0"/>
              <a:t>, </a:t>
            </a:r>
            <a:r>
              <a:rPr lang="en-US" altLang="zh-CN" sz="1900" dirty="0" err="1"/>
              <a:t>ConvMLP</a:t>
            </a:r>
            <a:r>
              <a:rPr lang="en-US" altLang="zh-CN" sz="1900" dirty="0"/>
              <a:t>, MLP</a:t>
            </a:r>
          </a:p>
          <a:p>
            <a:r>
              <a:rPr lang="en-US" altLang="zh-CN" dirty="0"/>
              <a:t>Experiment Results</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lang="en-US" altLang="zh-CN" dirty="0">
                <a:solidFill>
                  <a:prstClr val="black"/>
                </a:solidFill>
              </a:rPr>
              <a:t>Prediction comparison</a:t>
            </a:r>
            <a:endParaRPr kumimoji="1" lang="en-US" altLang="zh-CN" sz="20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endParaRP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sz="1900" dirty="0">
                <a:solidFill>
                  <a:srgbClr val="443BFF"/>
                </a:solidFill>
              </a:rPr>
              <a:t>Higher accuracy </a:t>
            </a:r>
            <a:r>
              <a:rPr lang="en-US" altLang="zh-CN" sz="1900" dirty="0"/>
              <a:t>for optimization selection and performance prediction</a:t>
            </a:r>
          </a:p>
          <a:p>
            <a:pPr marL="742950" marR="0" lvl="1" indent="-285750" algn="l" defTabSz="914400" rtl="0" eaLnBrk="1" fontAlgn="base" latinLnBrk="0" hangingPunct="1">
              <a:lnSpc>
                <a:spcPct val="100000"/>
              </a:lnSpc>
              <a:spcBef>
                <a:spcPct val="20000"/>
              </a:spcBef>
              <a:spcAft>
                <a:spcPct val="0"/>
              </a:spcAft>
              <a:buClr>
                <a:srgbClr val="193FFF"/>
              </a:buClr>
              <a:buSzPct val="55000"/>
              <a:buFont typeface="Wingdings" pitchFamily="2" charset="2"/>
              <a:buChar char="n"/>
              <a:tabLst/>
              <a:defRPr/>
            </a:pPr>
            <a:r>
              <a:rPr kumimoji="1" lang="en-US" altLang="zh-CN" sz="2000" b="0" i="0" u="none" strike="noStrike" kern="0" cap="none" spc="0" normalizeH="0" baseline="0" noProof="0" dirty="0">
                <a:ln w="9000" cmpd="sng">
                  <a:noFill/>
                  <a:prstDash val="solid"/>
                </a:ln>
                <a:solidFill>
                  <a:prstClr val="black"/>
                </a:solidFill>
                <a:effectLst/>
                <a:uLnTx/>
                <a:uFillTx/>
                <a:latin typeface="Tahoma" panose="020B0604030504040204" pitchFamily="34" charset="0"/>
                <a:ea typeface="Microsoft YaHei" charset="-122"/>
                <a:cs typeface="Tahoma" panose="020B0604030504040204" pitchFamily="34" charset="0"/>
              </a:rPr>
              <a:t>Performance speedup</a:t>
            </a:r>
          </a:p>
          <a:p>
            <a:pPr marL="1143000" marR="0" lvl="2" indent="-228600" algn="l" defTabSz="914400" rtl="0" eaLnBrk="1" fontAlgn="base" latinLnBrk="0" hangingPunct="1">
              <a:lnSpc>
                <a:spcPct val="100000"/>
              </a:lnSpc>
              <a:spcBef>
                <a:spcPct val="20000"/>
              </a:spcBef>
              <a:spcAft>
                <a:spcPct val="0"/>
              </a:spcAft>
              <a:buClr>
                <a:srgbClr val="193FFF"/>
              </a:buClr>
              <a:buSzPct val="50000"/>
              <a:buFont typeface="Wingdings" pitchFamily="2" charset="2"/>
              <a:buChar char="n"/>
              <a:tabLst/>
              <a:defRPr/>
            </a:pPr>
            <a:r>
              <a:rPr lang="en-US" altLang="zh-CN" sz="1900" dirty="0"/>
              <a:t>Predicted OC </a:t>
            </a:r>
            <a:r>
              <a:rPr lang="en-US" altLang="zh-CN" sz="1900" dirty="0">
                <a:solidFill>
                  <a:srgbClr val="443BFF"/>
                </a:solidFill>
              </a:rPr>
              <a:t>outperforms</a:t>
            </a:r>
            <a:r>
              <a:rPr lang="en-US" altLang="zh-CN" sz="1900" dirty="0"/>
              <a:t> Artemis and AN5D</a:t>
            </a:r>
          </a:p>
        </p:txBody>
      </p:sp>
    </p:spTree>
    <p:extLst>
      <p:ext uri="{BB962C8B-B14F-4D97-AF65-F5344CB8AC3E}">
        <p14:creationId xmlns:p14="http://schemas.microsoft.com/office/powerpoint/2010/main" val="401548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667232" y="2852936"/>
            <a:ext cx="8410492" cy="9269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defRPr/>
            </a:pPr>
            <a:r>
              <a:rPr lang="en-US" altLang="zh-CN" dirty="0">
                <a:solidFill>
                  <a:srgbClr val="C00000"/>
                </a:solidFill>
                <a:latin typeface="Tahoma" panose="020B0604030504040204" pitchFamily="34" charset="0"/>
                <a:ea typeface="Tahoma" panose="020B0604030504040204" pitchFamily="34" charset="0"/>
                <a:cs typeface="Tahoma" panose="020B0604030504040204" pitchFamily="34" charset="0"/>
              </a:rPr>
              <a:t>Thanks!</a:t>
            </a:r>
            <a:r>
              <a:rPr lang="zh-CN" altLang="en-US"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zh-CN" dirty="0">
                <a:solidFill>
                  <a:srgbClr val="C00000"/>
                </a:solidFill>
                <a:latin typeface="Tahoma" panose="020B0604030504040204" pitchFamily="34" charset="0"/>
                <a:ea typeface="Tahoma" panose="020B0604030504040204" pitchFamily="34" charset="0"/>
                <a:cs typeface="Tahoma" panose="020B0604030504040204" pitchFamily="34" charset="0"/>
              </a:rPr>
              <a:t>Q&amp;A </a:t>
            </a:r>
            <a:endParaRPr lang="zh-CN" altLang="en-US" dirty="0">
              <a:solidFill>
                <a:srgbClr val="C00000"/>
              </a:solidFill>
              <a:latin typeface="Tahoma" panose="020B0604030504040204" pitchFamily="34" charset="0"/>
              <a:ea typeface="Microsoft YaHei" charset="-122"/>
              <a:cs typeface="Tahoma" panose="020B0604030504040204" pitchFamily="34" charset="0"/>
            </a:endParaRPr>
          </a:p>
        </p:txBody>
      </p:sp>
    </p:spTree>
    <p:extLst>
      <p:ext uri="{BB962C8B-B14F-4D97-AF65-F5344CB8AC3E}">
        <p14:creationId xmlns:p14="http://schemas.microsoft.com/office/powerpoint/2010/main" val="2887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标题 95">
            <a:extLst>
              <a:ext uri="{FF2B5EF4-FFF2-40B4-BE49-F238E27FC236}">
                <a16:creationId xmlns:a16="http://schemas.microsoft.com/office/drawing/2014/main" id="{18271A1D-FB21-4A1F-9AD9-4191D5C33B83}"/>
              </a:ext>
            </a:extLst>
          </p:cNvPr>
          <p:cNvSpPr>
            <a:spLocks noGrp="1"/>
          </p:cNvSpPr>
          <p:nvPr>
            <p:ph type="title"/>
          </p:nvPr>
        </p:nvSpPr>
        <p:spPr/>
        <p:txBody>
          <a:bodyPr/>
          <a:lstStyle/>
          <a:p>
            <a:r>
              <a:rPr lang="en-US" altLang="zh-CN" dirty="0">
                <a:ea typeface="微软雅黑"/>
                <a:cs typeface="微软雅黑"/>
              </a:rPr>
              <a:t>Outline</a:t>
            </a:r>
            <a:endParaRPr lang="zh-CN" altLang="en-US" dirty="0"/>
          </a:p>
        </p:txBody>
      </p:sp>
      <p:sp>
        <p:nvSpPr>
          <p:cNvPr id="72" name="内容占位符 2">
            <a:extLst>
              <a:ext uri="{FF2B5EF4-FFF2-40B4-BE49-F238E27FC236}">
                <a16:creationId xmlns:a16="http://schemas.microsoft.com/office/drawing/2014/main" id="{1C7CBCFE-1C01-4922-9CF9-C83F49647BCD}"/>
              </a:ext>
            </a:extLst>
          </p:cNvPr>
          <p:cNvSpPr>
            <a:spLocks noGrp="1"/>
          </p:cNvSpPr>
          <p:nvPr>
            <p:ph idx="1"/>
          </p:nvPr>
        </p:nvSpPr>
        <p:spPr>
          <a:xfrm>
            <a:off x="668373" y="1015902"/>
            <a:ext cx="8559552" cy="5551154"/>
          </a:xfrm>
        </p:spPr>
        <p:txBody>
          <a:bodyPr/>
          <a:lstStyle/>
          <a:p>
            <a:r>
              <a:rPr lang="en-US" altLang="zh-CN" sz="2800" dirty="0">
                <a:solidFill>
                  <a:srgbClr val="443BFF"/>
                </a:solidFill>
                <a:ea typeface="Tahoma" panose="020B0604030504040204" pitchFamily="34" charset="0"/>
              </a:rPr>
              <a:t>Background &amp; Motivation</a:t>
            </a:r>
          </a:p>
          <a:p>
            <a:pPr lvl="1"/>
            <a:r>
              <a:rPr lang="en-US" altLang="zh-CN" sz="2400" dirty="0">
                <a:solidFill>
                  <a:srgbClr val="443BFF"/>
                </a:solidFill>
                <a:ea typeface="Tahoma" panose="020B0604030504040204" pitchFamily="34" charset="0"/>
              </a:rPr>
              <a:t>Stencil Computation &amp;</a:t>
            </a:r>
            <a:r>
              <a:rPr lang="zh-CN" altLang="en-US" sz="2400" dirty="0">
                <a:solidFill>
                  <a:srgbClr val="443BFF"/>
                </a:solidFill>
                <a:ea typeface="Tahoma" panose="020B0604030504040204" pitchFamily="34" charset="0"/>
              </a:rPr>
              <a:t> </a:t>
            </a:r>
            <a:r>
              <a:rPr lang="en-US" altLang="zh-CN" sz="2400" dirty="0">
                <a:solidFill>
                  <a:srgbClr val="443BFF"/>
                </a:solidFill>
                <a:ea typeface="Tahoma" panose="020B0604030504040204" pitchFamily="34" charset="0"/>
              </a:rPr>
              <a:t>Optimization</a:t>
            </a:r>
          </a:p>
          <a:p>
            <a:pPr lvl="1"/>
            <a:r>
              <a:rPr lang="en-US" altLang="zh-CN" sz="2400" dirty="0">
                <a:solidFill>
                  <a:srgbClr val="443BFF"/>
                </a:solidFill>
                <a:ea typeface="Tahoma" panose="020B0604030504040204" pitchFamily="34" charset="0"/>
              </a:rPr>
              <a:t>Stencil Auto-tuning Mechanisms</a:t>
            </a:r>
          </a:p>
          <a:p>
            <a:pPr lvl="1"/>
            <a:r>
              <a:rPr lang="en-US" altLang="zh-CN" sz="2400" dirty="0">
                <a:solidFill>
                  <a:srgbClr val="443BFF"/>
                </a:solidFill>
                <a:ea typeface="Tahoma" panose="020B0604030504040204" pitchFamily="34" charset="0"/>
              </a:rPr>
              <a:t>Observations on Stencil Optimizations</a:t>
            </a:r>
          </a:p>
          <a:p>
            <a:r>
              <a:rPr lang="en-US" altLang="zh-CN" sz="2800" dirty="0">
                <a:ea typeface="Tahoma" panose="020B0604030504040204" pitchFamily="34" charset="0"/>
              </a:rPr>
              <a:t>Design &amp; Methods</a:t>
            </a:r>
          </a:p>
          <a:p>
            <a:pPr lvl="1"/>
            <a:r>
              <a:rPr lang="en-US" altLang="zh-CN" sz="2400" dirty="0">
                <a:ea typeface="Tahoma" panose="020B0604030504040204" pitchFamily="34" charset="0"/>
              </a:rPr>
              <a:t>Random Stencil Generator &amp; Stencil Representation</a:t>
            </a:r>
          </a:p>
          <a:p>
            <a:pPr lvl="1"/>
            <a:r>
              <a:rPr lang="en-US" altLang="zh-CN" sz="2400" dirty="0">
                <a:ea typeface="Tahoma" panose="020B0604030504040204" pitchFamily="34" charset="0"/>
              </a:rPr>
              <a:t>Optimization Selection &amp; Performance Prediction</a:t>
            </a:r>
          </a:p>
          <a:p>
            <a:r>
              <a:rPr lang="en-US" altLang="zh-CN" sz="2800" dirty="0">
                <a:ea typeface="Tahoma" panose="020B0604030504040204" pitchFamily="34" charset="0"/>
              </a:rPr>
              <a:t>Evaluation</a:t>
            </a:r>
          </a:p>
          <a:p>
            <a:pPr lvl="1"/>
            <a:r>
              <a:rPr lang="en-US" altLang="zh-CN" sz="2400" dirty="0">
                <a:ea typeface="Tahoma" panose="020B0604030504040204" pitchFamily="34" charset="0"/>
              </a:rPr>
              <a:t>Experiment Setup</a:t>
            </a:r>
          </a:p>
          <a:p>
            <a:pPr lvl="1"/>
            <a:r>
              <a:rPr lang="en-US" altLang="zh-CN" sz="2400" dirty="0">
                <a:ea typeface="Tahoma" panose="020B0604030504040204" pitchFamily="34" charset="0"/>
              </a:rPr>
              <a:t>Performance</a:t>
            </a:r>
            <a:r>
              <a:rPr lang="zh-CN" altLang="en-US" sz="2400" dirty="0">
                <a:ea typeface="Tahoma" panose="020B0604030504040204" pitchFamily="34" charset="0"/>
              </a:rPr>
              <a:t> </a:t>
            </a:r>
            <a:r>
              <a:rPr lang="en-US" altLang="zh-CN" sz="2400" dirty="0">
                <a:ea typeface="Tahoma" panose="020B0604030504040204" pitchFamily="34" charset="0"/>
              </a:rPr>
              <a:t>Analysis</a:t>
            </a:r>
          </a:p>
          <a:p>
            <a:r>
              <a:rPr lang="en-US" altLang="zh-CN" sz="2800" dirty="0">
                <a:ea typeface="Tahoma" panose="020B0604030504040204" pitchFamily="34" charset="0"/>
              </a:rPr>
              <a:t>Related Work</a:t>
            </a:r>
          </a:p>
          <a:p>
            <a:r>
              <a:rPr lang="en-US" altLang="zh-CN" sz="2800" dirty="0">
                <a:ea typeface="Tahoma" panose="020B0604030504040204" pitchFamily="34" charset="0"/>
              </a:rPr>
              <a:t>Conclusion</a:t>
            </a:r>
            <a:endParaRPr lang="zh-CN" altLang="en-US" sz="2800" dirty="0">
              <a:ea typeface="Microsoft YaHei" panose="020B0503020204020204" pitchFamily="34" charset="-122"/>
            </a:endParaRPr>
          </a:p>
        </p:txBody>
      </p:sp>
    </p:spTree>
    <p:extLst>
      <p:ext uri="{BB962C8B-B14F-4D97-AF65-F5344CB8AC3E}">
        <p14:creationId xmlns:p14="http://schemas.microsoft.com/office/powerpoint/2010/main" val="1218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Stencil Computation</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39386" y="5718402"/>
            <a:ext cx="11704320" cy="864447"/>
          </a:xfrm>
        </p:spPr>
        <p:txBody>
          <a:bodyPr/>
          <a:lstStyle/>
          <a:p>
            <a:r>
              <a:rPr lang="en-US" altLang="zh-CN" sz="2000" dirty="0">
                <a:ea typeface="Tahoma" panose="020B0604030504040204" pitchFamily="34" charset="0"/>
              </a:rPr>
              <a:t>A stencil computation </a:t>
            </a:r>
            <a:r>
              <a:rPr lang="en-US" altLang="zh-CN" sz="2000" dirty="0">
                <a:solidFill>
                  <a:srgbClr val="443BFF"/>
                </a:solidFill>
                <a:ea typeface="Tahoma" panose="020B0604030504040204" pitchFamily="34" charset="0"/>
              </a:rPr>
              <a:t>sweeps</a:t>
            </a:r>
            <a:r>
              <a:rPr lang="en-US" altLang="zh-CN" sz="2000" dirty="0">
                <a:ea typeface="Tahoma" panose="020B0604030504040204" pitchFamily="34" charset="0"/>
              </a:rPr>
              <a:t> a grid and processes the fixed </a:t>
            </a:r>
            <a:r>
              <a:rPr lang="en-US" altLang="zh-CN" sz="2000" dirty="0">
                <a:solidFill>
                  <a:srgbClr val="443BFF"/>
                </a:solidFill>
                <a:ea typeface="Tahoma" panose="020B0604030504040204" pitchFamily="34" charset="0"/>
              </a:rPr>
              <a:t>neighbors</a:t>
            </a:r>
            <a:r>
              <a:rPr lang="en-US" altLang="zh-CN" sz="2000" dirty="0">
                <a:ea typeface="Tahoma" panose="020B0604030504040204" pitchFamily="34" charset="0"/>
              </a:rPr>
              <a:t> around each point</a:t>
            </a:r>
          </a:p>
          <a:p>
            <a:r>
              <a:rPr lang="en-US" altLang="zh-CN" sz="2000" dirty="0">
                <a:ea typeface="Tahoma" panose="020B0604030504040204" pitchFamily="34" charset="0"/>
              </a:rPr>
              <a:t>The </a:t>
            </a:r>
            <a:r>
              <a:rPr lang="en-US" altLang="zh-CN" sz="2000" dirty="0">
                <a:solidFill>
                  <a:srgbClr val="443BFF"/>
                </a:solidFill>
                <a:ea typeface="Tahoma" panose="020B0604030504040204" pitchFamily="34" charset="0"/>
              </a:rPr>
              <a:t>extent</a:t>
            </a:r>
            <a:r>
              <a:rPr lang="en-US" altLang="zh-CN" sz="2000" dirty="0">
                <a:ea typeface="Tahoma" panose="020B0604030504040204" pitchFamily="34" charset="0"/>
              </a:rPr>
              <a:t> of the neighbors along each dimension is referred as the </a:t>
            </a:r>
            <a:r>
              <a:rPr lang="en-US" altLang="zh-CN" sz="2000" dirty="0">
                <a:solidFill>
                  <a:srgbClr val="443BFF"/>
                </a:solidFill>
                <a:ea typeface="Tahoma" panose="020B0604030504040204" pitchFamily="34" charset="0"/>
              </a:rPr>
              <a:t>stencil order</a:t>
            </a:r>
          </a:p>
        </p:txBody>
      </p:sp>
      <p:grpSp>
        <p:nvGrpSpPr>
          <p:cNvPr id="40" name="Group 4">
            <a:extLst>
              <a:ext uri="{FF2B5EF4-FFF2-40B4-BE49-F238E27FC236}">
                <a16:creationId xmlns:a16="http://schemas.microsoft.com/office/drawing/2014/main" id="{5601794E-556A-4C83-AB0A-DE24848B1B4F}"/>
              </a:ext>
            </a:extLst>
          </p:cNvPr>
          <p:cNvGrpSpPr/>
          <p:nvPr/>
        </p:nvGrpSpPr>
        <p:grpSpPr>
          <a:xfrm>
            <a:off x="919581" y="1148632"/>
            <a:ext cx="2034280" cy="1590601"/>
            <a:chOff x="7500937" y="1074827"/>
            <a:chExt cx="2605087" cy="2036915"/>
          </a:xfrm>
        </p:grpSpPr>
        <p:sp>
          <p:nvSpPr>
            <p:cNvPr id="42" name="Rectangle 3">
              <a:extLst>
                <a:ext uri="{FF2B5EF4-FFF2-40B4-BE49-F238E27FC236}">
                  <a16:creationId xmlns:a16="http://schemas.microsoft.com/office/drawing/2014/main" id="{7D6ECBA8-5CF9-455B-BDCE-FE7BB8CD0E1C}"/>
                </a:ext>
              </a:extLst>
            </p:cNvPr>
            <p:cNvSpPr/>
            <p:nvPr/>
          </p:nvSpPr>
          <p:spPr bwMode="auto">
            <a:xfrm>
              <a:off x="7500937" y="1077844"/>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pic>
          <p:nvPicPr>
            <p:cNvPr id="43" name="Picture 14">
              <a:extLst>
                <a:ext uri="{FF2B5EF4-FFF2-40B4-BE49-F238E27FC236}">
                  <a16:creationId xmlns:a16="http://schemas.microsoft.com/office/drawing/2014/main" id="{EAE7CF22-731D-423A-A8F4-8E1BC87B38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03913" y="1074827"/>
              <a:ext cx="2599134" cy="1648348"/>
            </a:xfrm>
            <a:prstGeom prst="rect">
              <a:avLst/>
            </a:prstGeom>
            <a:effectLst>
              <a:outerShdw blurRad="50800" dist="38100" dir="2700000" algn="tl" rotWithShape="0">
                <a:prstClr val="black">
                  <a:alpha val="40000"/>
                </a:prstClr>
              </a:outerShdw>
            </a:effectLst>
          </p:spPr>
        </p:pic>
        <p:sp>
          <p:nvSpPr>
            <p:cNvPr id="44" name="Content Placeholder 2">
              <a:extLst>
                <a:ext uri="{FF2B5EF4-FFF2-40B4-BE49-F238E27FC236}">
                  <a16:creationId xmlns:a16="http://schemas.microsoft.com/office/drawing/2014/main" id="{AEC73085-392A-421F-81C4-607274FBB718}"/>
                </a:ext>
              </a:extLst>
            </p:cNvPr>
            <p:cNvSpPr txBox="1">
              <a:spLocks/>
            </p:cNvSpPr>
            <p:nvPr/>
          </p:nvSpPr>
          <p:spPr bwMode="auto">
            <a:xfrm>
              <a:off x="7671922" y="2712121"/>
              <a:ext cx="2381467" cy="396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Image Processing</a:t>
              </a:r>
            </a:p>
          </p:txBody>
        </p:sp>
      </p:grpSp>
      <p:grpSp>
        <p:nvGrpSpPr>
          <p:cNvPr id="50" name="Group 7">
            <a:extLst>
              <a:ext uri="{FF2B5EF4-FFF2-40B4-BE49-F238E27FC236}">
                <a16:creationId xmlns:a16="http://schemas.microsoft.com/office/drawing/2014/main" id="{C6AE4F5D-E117-49C5-946E-4D8771E9BED5}"/>
              </a:ext>
            </a:extLst>
          </p:cNvPr>
          <p:cNvGrpSpPr/>
          <p:nvPr/>
        </p:nvGrpSpPr>
        <p:grpSpPr>
          <a:xfrm>
            <a:off x="9140581" y="1148633"/>
            <a:ext cx="2119203" cy="1588245"/>
            <a:chOff x="7500937" y="3497635"/>
            <a:chExt cx="2713841" cy="2033898"/>
          </a:xfrm>
        </p:grpSpPr>
        <p:sp>
          <p:nvSpPr>
            <p:cNvPr id="51" name="Rectangle 34">
              <a:extLst>
                <a:ext uri="{FF2B5EF4-FFF2-40B4-BE49-F238E27FC236}">
                  <a16:creationId xmlns:a16="http://schemas.microsoft.com/office/drawing/2014/main" id="{2526CCAC-A032-4BC6-A284-46817CDAC00E}"/>
                </a:ext>
              </a:extLst>
            </p:cNvPr>
            <p:cNvSpPr/>
            <p:nvPr/>
          </p:nvSpPr>
          <p:spPr bwMode="auto">
            <a:xfrm>
              <a:off x="7500937" y="3497635"/>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52" name="Content Placeholder 2">
              <a:extLst>
                <a:ext uri="{FF2B5EF4-FFF2-40B4-BE49-F238E27FC236}">
                  <a16:creationId xmlns:a16="http://schemas.microsoft.com/office/drawing/2014/main" id="{2607AD51-6DB0-4BBA-B41C-CC1628BE9F37}"/>
                </a:ext>
              </a:extLst>
            </p:cNvPr>
            <p:cNvSpPr txBox="1">
              <a:spLocks/>
            </p:cNvSpPr>
            <p:nvPr/>
          </p:nvSpPr>
          <p:spPr bwMode="auto">
            <a:xfrm>
              <a:off x="7526348" y="5119064"/>
              <a:ext cx="2688430" cy="357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Quantum Mechanics</a:t>
              </a:r>
            </a:p>
          </p:txBody>
        </p:sp>
        <p:pic>
          <p:nvPicPr>
            <p:cNvPr id="53" name="Picture 37">
              <a:extLst>
                <a:ext uri="{FF2B5EF4-FFF2-40B4-BE49-F238E27FC236}">
                  <a16:creationId xmlns:a16="http://schemas.microsoft.com/office/drawing/2014/main" id="{6691C683-ED31-4687-A4FD-3E9148576B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00937" y="3516152"/>
              <a:ext cx="2605087" cy="1640635"/>
            </a:xfrm>
            <a:prstGeom prst="rect">
              <a:avLst/>
            </a:prstGeom>
          </p:spPr>
        </p:pic>
      </p:grpSp>
      <p:grpSp>
        <p:nvGrpSpPr>
          <p:cNvPr id="54" name="Group 6">
            <a:extLst>
              <a:ext uri="{FF2B5EF4-FFF2-40B4-BE49-F238E27FC236}">
                <a16:creationId xmlns:a16="http://schemas.microsoft.com/office/drawing/2014/main" id="{C3C98C54-DC4F-44B5-BFF8-205E6D84FD0F}"/>
              </a:ext>
            </a:extLst>
          </p:cNvPr>
          <p:cNvGrpSpPr/>
          <p:nvPr/>
        </p:nvGrpSpPr>
        <p:grpSpPr>
          <a:xfrm>
            <a:off x="6430838" y="1148632"/>
            <a:ext cx="2201266" cy="1588245"/>
            <a:chOff x="9575043" y="3872119"/>
            <a:chExt cx="2818929" cy="2033898"/>
          </a:xfrm>
        </p:grpSpPr>
        <p:sp>
          <p:nvSpPr>
            <p:cNvPr id="55" name="Rectangle 28">
              <a:extLst>
                <a:ext uri="{FF2B5EF4-FFF2-40B4-BE49-F238E27FC236}">
                  <a16:creationId xmlns:a16="http://schemas.microsoft.com/office/drawing/2014/main" id="{0AA0E487-F4A6-4199-9124-761A2C3BE53C}"/>
                </a:ext>
              </a:extLst>
            </p:cNvPr>
            <p:cNvSpPr/>
            <p:nvPr/>
          </p:nvSpPr>
          <p:spPr bwMode="auto">
            <a:xfrm>
              <a:off x="9575043" y="3872119"/>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sp>
          <p:nvSpPr>
            <p:cNvPr id="56" name="Content Placeholder 2">
              <a:extLst>
                <a:ext uri="{FF2B5EF4-FFF2-40B4-BE49-F238E27FC236}">
                  <a16:creationId xmlns:a16="http://schemas.microsoft.com/office/drawing/2014/main" id="{3BBDEC4B-CD3E-4408-A8AC-11A9F9114132}"/>
                </a:ext>
              </a:extLst>
            </p:cNvPr>
            <p:cNvSpPr txBox="1">
              <a:spLocks/>
            </p:cNvSpPr>
            <p:nvPr/>
          </p:nvSpPr>
          <p:spPr bwMode="auto">
            <a:xfrm>
              <a:off x="9788884" y="5493759"/>
              <a:ext cx="2605088" cy="3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Cellular Automata</a:t>
              </a:r>
            </a:p>
          </p:txBody>
        </p:sp>
        <p:pic>
          <p:nvPicPr>
            <p:cNvPr id="57" name="Picture 33">
              <a:extLst>
                <a:ext uri="{FF2B5EF4-FFF2-40B4-BE49-F238E27FC236}">
                  <a16:creationId xmlns:a16="http://schemas.microsoft.com/office/drawing/2014/main" id="{8734DAAD-55AE-451D-AD94-C99A30B7C3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608189" y="3892137"/>
              <a:ext cx="2571941" cy="1617278"/>
            </a:xfrm>
            <a:prstGeom prst="rect">
              <a:avLst/>
            </a:prstGeom>
          </p:spPr>
        </p:pic>
      </p:grpSp>
      <p:sp>
        <p:nvSpPr>
          <p:cNvPr id="58" name="TextBox 80">
            <a:extLst>
              <a:ext uri="{FF2B5EF4-FFF2-40B4-BE49-F238E27FC236}">
                <a16:creationId xmlns:a16="http://schemas.microsoft.com/office/drawing/2014/main" id="{1C25DA5D-8098-403C-ADCF-4D4F674294BA}"/>
              </a:ext>
            </a:extLst>
          </p:cNvPr>
          <p:cNvSpPr txBox="1"/>
          <p:nvPr/>
        </p:nvSpPr>
        <p:spPr>
          <a:xfrm>
            <a:off x="4453010" y="3162512"/>
            <a:ext cx="3753300" cy="461665"/>
          </a:xfrm>
          <a:prstGeom prst="rect">
            <a:avLst/>
          </a:prstGeom>
          <a:noFill/>
        </p:spPr>
        <p:txBody>
          <a:bodyPr wrap="square" rtlCol="0">
            <a:spAutoFit/>
          </a:bodyPr>
          <a:lstStyle/>
          <a:p>
            <a:r>
              <a:rPr lang="en-US" altLang="zh-CN" sz="2400" b="1" dirty="0">
                <a:latin typeface="Tahoma" panose="020B0604030504040204" pitchFamily="34" charset="0"/>
                <a:ea typeface="Tahoma" panose="020B0604030504040204" pitchFamily="34" charset="0"/>
                <a:cs typeface="Tahoma" panose="020B0604030504040204" pitchFamily="34" charset="0"/>
              </a:rPr>
              <a:t>Stencil Computation</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59" name="Straight Arrow Connector 82">
            <a:extLst>
              <a:ext uri="{FF2B5EF4-FFF2-40B4-BE49-F238E27FC236}">
                <a16:creationId xmlns:a16="http://schemas.microsoft.com/office/drawing/2014/main" id="{BD518DBA-776C-4664-ABD8-CE06C7565F5A}"/>
              </a:ext>
            </a:extLst>
          </p:cNvPr>
          <p:cNvCxnSpPr>
            <a:cxnSpLocks/>
            <a:stCxn id="58" idx="0"/>
            <a:endCxn id="42" idx="2"/>
          </p:cNvCxnSpPr>
          <p:nvPr/>
        </p:nvCxnSpPr>
        <p:spPr bwMode="auto">
          <a:xfrm flipH="1" flipV="1">
            <a:off x="1936721" y="2739234"/>
            <a:ext cx="4392939" cy="423278"/>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61" name="Straight Arrow Connector 89">
            <a:extLst>
              <a:ext uri="{FF2B5EF4-FFF2-40B4-BE49-F238E27FC236}">
                <a16:creationId xmlns:a16="http://schemas.microsoft.com/office/drawing/2014/main" id="{6602654A-30BA-448F-9531-6BAB105CB393}"/>
              </a:ext>
            </a:extLst>
          </p:cNvPr>
          <p:cNvCxnSpPr>
            <a:cxnSpLocks/>
            <a:stCxn id="58" idx="0"/>
            <a:endCxn id="55" idx="2"/>
          </p:cNvCxnSpPr>
          <p:nvPr/>
        </p:nvCxnSpPr>
        <p:spPr bwMode="auto">
          <a:xfrm flipV="1">
            <a:off x="6329660" y="2736878"/>
            <a:ext cx="1118318" cy="425634"/>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62" name="Straight Arrow Connector 92">
            <a:extLst>
              <a:ext uri="{FF2B5EF4-FFF2-40B4-BE49-F238E27FC236}">
                <a16:creationId xmlns:a16="http://schemas.microsoft.com/office/drawing/2014/main" id="{C0C56D98-61FF-464D-A37D-AA8C8E27FC1F}"/>
              </a:ext>
            </a:extLst>
          </p:cNvPr>
          <p:cNvCxnSpPr>
            <a:cxnSpLocks/>
            <a:stCxn id="58" idx="0"/>
            <a:endCxn id="51" idx="2"/>
          </p:cNvCxnSpPr>
          <p:nvPr/>
        </p:nvCxnSpPr>
        <p:spPr bwMode="auto">
          <a:xfrm flipV="1">
            <a:off x="6329660" y="2736878"/>
            <a:ext cx="3828065" cy="425634"/>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grpSp>
        <p:nvGrpSpPr>
          <p:cNvPr id="70" name="Group 4">
            <a:extLst>
              <a:ext uri="{FF2B5EF4-FFF2-40B4-BE49-F238E27FC236}">
                <a16:creationId xmlns:a16="http://schemas.microsoft.com/office/drawing/2014/main" id="{363FE85C-5F4D-4BF0-950B-F29D87811010}"/>
              </a:ext>
            </a:extLst>
          </p:cNvPr>
          <p:cNvGrpSpPr/>
          <p:nvPr/>
        </p:nvGrpSpPr>
        <p:grpSpPr>
          <a:xfrm>
            <a:off x="3688151" y="1163093"/>
            <a:ext cx="2034280" cy="1594288"/>
            <a:chOff x="7500937" y="1070106"/>
            <a:chExt cx="2605087" cy="2041636"/>
          </a:xfrm>
        </p:grpSpPr>
        <p:sp>
          <p:nvSpPr>
            <p:cNvPr id="71" name="Rectangle 3">
              <a:extLst>
                <a:ext uri="{FF2B5EF4-FFF2-40B4-BE49-F238E27FC236}">
                  <a16:creationId xmlns:a16="http://schemas.microsoft.com/office/drawing/2014/main" id="{B7045942-2490-4FB9-A0FE-F8771A6B6739}"/>
                </a:ext>
              </a:extLst>
            </p:cNvPr>
            <p:cNvSpPr/>
            <p:nvPr/>
          </p:nvSpPr>
          <p:spPr bwMode="auto">
            <a:xfrm>
              <a:off x="7500937" y="1077844"/>
              <a:ext cx="2605087" cy="2033898"/>
            </a:xfrm>
            <a:prstGeom prst="rect">
              <a:avLst/>
            </a:prstGeom>
            <a:solidFill>
              <a:schemeClr val="bg1">
                <a:lumMod val="85000"/>
              </a:schemeClr>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latin typeface="Tahoma" pitchFamily="34" charset="0"/>
                <a:ea typeface="宋体" pitchFamily="2" charset="-122"/>
              </a:endParaRPr>
            </a:p>
          </p:txBody>
        </p:sp>
        <p:pic>
          <p:nvPicPr>
            <p:cNvPr id="72" name="Picture 14">
              <a:extLst>
                <a:ext uri="{FF2B5EF4-FFF2-40B4-BE49-F238E27FC236}">
                  <a16:creationId xmlns:a16="http://schemas.microsoft.com/office/drawing/2014/main" id="{DD8484F2-24B7-4A3D-AED1-5C7ECA46ECEC}"/>
                </a:ext>
              </a:extLst>
            </p:cNvPr>
            <p:cNvPicPr>
              <a:picLocks noChangeAspect="1"/>
            </p:cNvPicPr>
            <p:nvPr/>
          </p:nvPicPr>
          <p:blipFill>
            <a:blip r:embed="rId6">
              <a:extLst>
                <a:ext uri="{28A0092B-C50C-407E-A947-70E740481C1C}">
                  <a14:useLocalDpi xmlns:a14="http://schemas.microsoft.com/office/drawing/2010/main" val="0"/>
                </a:ext>
              </a:extLst>
            </a:blip>
            <a:srcRect l="6150" r="6150"/>
            <a:stretch/>
          </p:blipFill>
          <p:spPr>
            <a:xfrm>
              <a:off x="7500937" y="1070106"/>
              <a:ext cx="2605087" cy="1670872"/>
            </a:xfrm>
            <a:prstGeom prst="rect">
              <a:avLst/>
            </a:prstGeom>
            <a:effectLst>
              <a:outerShdw blurRad="50800" dist="38100" dir="2700000" algn="tl" rotWithShape="0">
                <a:prstClr val="black">
                  <a:alpha val="40000"/>
                </a:prstClr>
              </a:outerShdw>
            </a:effectLst>
          </p:spPr>
        </p:pic>
        <p:sp>
          <p:nvSpPr>
            <p:cNvPr id="73" name="Content Placeholder 2">
              <a:extLst>
                <a:ext uri="{FF2B5EF4-FFF2-40B4-BE49-F238E27FC236}">
                  <a16:creationId xmlns:a16="http://schemas.microsoft.com/office/drawing/2014/main" id="{0ACC80ED-91EF-481C-B861-D01F8B2F7008}"/>
                </a:ext>
              </a:extLst>
            </p:cNvPr>
            <p:cNvSpPr txBox="1">
              <a:spLocks/>
            </p:cNvSpPr>
            <p:nvPr/>
          </p:nvSpPr>
          <p:spPr bwMode="auto">
            <a:xfrm>
              <a:off x="7618282" y="2712122"/>
              <a:ext cx="2435710" cy="336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solidFill>
                      <a:schemeClr val="tx1"/>
                    </a:solidFill>
                    <a:prstDash val="solid"/>
                  </a:ln>
                  <a:solidFill>
                    <a:schemeClr val="tx1"/>
                  </a:solidFill>
                  <a:effectLst/>
                  <a:latin typeface="Microsoft YaHei" charset="-122"/>
                  <a:ea typeface="Microsoft YaHei" charset="-122"/>
                  <a:cs typeface="Microsoft YaHei" charset="-122"/>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solidFill>
                      <a:schemeClr val="tx1"/>
                    </a:solidFill>
                    <a:prstDash val="solid"/>
                  </a:ln>
                  <a:solidFill>
                    <a:schemeClr val="tx1"/>
                  </a:solidFill>
                  <a:effectLst/>
                  <a:latin typeface="Microsoft YaHei" charset="-122"/>
                  <a:ea typeface="Microsoft YaHei" charset="-122"/>
                  <a:cs typeface="Microsoft YaHei" charset="-122"/>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sz="1600" kern="0" dirty="0">
                  <a:ln w="0">
                    <a:noFill/>
                  </a:ln>
                  <a:latin typeface="Tahoma" panose="020B0604030504040204" pitchFamily="34" charset="0"/>
                  <a:ea typeface="Tahoma" panose="020B0604030504040204" pitchFamily="34" charset="0"/>
                  <a:cs typeface="Tahoma" panose="020B0604030504040204" pitchFamily="34" charset="0"/>
                </a:rPr>
                <a:t>Physical Simulation</a:t>
              </a:r>
            </a:p>
          </p:txBody>
        </p:sp>
      </p:grpSp>
      <p:cxnSp>
        <p:nvCxnSpPr>
          <p:cNvPr id="75" name="Straight Arrow Connector 86">
            <a:extLst>
              <a:ext uri="{FF2B5EF4-FFF2-40B4-BE49-F238E27FC236}">
                <a16:creationId xmlns:a16="http://schemas.microsoft.com/office/drawing/2014/main" id="{510C9F3A-3F43-41B5-9011-122F25F91516}"/>
              </a:ext>
            </a:extLst>
          </p:cNvPr>
          <p:cNvCxnSpPr>
            <a:cxnSpLocks/>
            <a:stCxn id="58" idx="0"/>
            <a:endCxn id="71" idx="2"/>
          </p:cNvCxnSpPr>
          <p:nvPr/>
        </p:nvCxnSpPr>
        <p:spPr bwMode="auto">
          <a:xfrm flipH="1" flipV="1">
            <a:off x="4705291" y="2757381"/>
            <a:ext cx="1624369" cy="405131"/>
          </a:xfrm>
          <a:prstGeom prst="straightConnector1">
            <a:avLst/>
          </a:prstGeom>
          <a:solidFill>
            <a:schemeClr val="accent1"/>
          </a:solidFill>
          <a:ln w="28575" cap="flat" cmpd="sng" algn="ctr">
            <a:solidFill>
              <a:schemeClr val="tx1"/>
            </a:solidFill>
            <a:prstDash val="solid"/>
            <a:miter lim="800000"/>
            <a:headEnd type="none" w="med" len="med"/>
            <a:tailEnd type="arrow" w="med" len="med"/>
          </a:ln>
          <a:effectLst/>
        </p:spPr>
      </p:cxnSp>
      <p:sp>
        <p:nvSpPr>
          <p:cNvPr id="3" name="矩形 2">
            <a:extLst>
              <a:ext uri="{FF2B5EF4-FFF2-40B4-BE49-F238E27FC236}">
                <a16:creationId xmlns:a16="http://schemas.microsoft.com/office/drawing/2014/main" id="{AD95FB54-EB25-4B27-9F47-1926B4EABEA7}"/>
              </a:ext>
            </a:extLst>
          </p:cNvPr>
          <p:cNvSpPr/>
          <p:nvPr/>
        </p:nvSpPr>
        <p:spPr bwMode="auto">
          <a:xfrm>
            <a:off x="1068675"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id="{0C4EC3BA-1E05-49CA-AEF7-7640D39D17B2}"/>
              </a:ext>
            </a:extLst>
          </p:cNvPr>
          <p:cNvSpPr/>
          <p:nvPr/>
        </p:nvSpPr>
        <p:spPr bwMode="auto">
          <a:xfrm>
            <a:off x="1249799"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 name="矩形 26">
            <a:extLst>
              <a:ext uri="{FF2B5EF4-FFF2-40B4-BE49-F238E27FC236}">
                <a16:creationId xmlns:a16="http://schemas.microsoft.com/office/drawing/2014/main" id="{1582964B-F36F-4533-8CBA-7B9D9A7B26FF}"/>
              </a:ext>
            </a:extLst>
          </p:cNvPr>
          <p:cNvSpPr/>
          <p:nvPr/>
        </p:nvSpPr>
        <p:spPr bwMode="auto">
          <a:xfrm>
            <a:off x="1429799"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 name="矩形 27">
            <a:extLst>
              <a:ext uri="{FF2B5EF4-FFF2-40B4-BE49-F238E27FC236}">
                <a16:creationId xmlns:a16="http://schemas.microsoft.com/office/drawing/2014/main" id="{EC82CF36-E181-4F1B-B2A7-18A03664DE92}"/>
              </a:ext>
            </a:extLst>
          </p:cNvPr>
          <p:cNvSpPr/>
          <p:nvPr/>
        </p:nvSpPr>
        <p:spPr bwMode="auto">
          <a:xfrm>
            <a:off x="1609799" y="392509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9" name="矩形 28">
            <a:extLst>
              <a:ext uri="{FF2B5EF4-FFF2-40B4-BE49-F238E27FC236}">
                <a16:creationId xmlns:a16="http://schemas.microsoft.com/office/drawing/2014/main" id="{602B67E0-4FD4-4AB9-A405-1C999C3C82E5}"/>
              </a:ext>
            </a:extLst>
          </p:cNvPr>
          <p:cNvSpPr/>
          <p:nvPr/>
        </p:nvSpPr>
        <p:spPr bwMode="auto">
          <a:xfrm>
            <a:off x="1068675"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0" name="矩形 29">
            <a:extLst>
              <a:ext uri="{FF2B5EF4-FFF2-40B4-BE49-F238E27FC236}">
                <a16:creationId xmlns:a16="http://schemas.microsoft.com/office/drawing/2014/main" id="{ED97B398-B35D-4D31-AF7C-D169409CB61A}"/>
              </a:ext>
            </a:extLst>
          </p:cNvPr>
          <p:cNvSpPr/>
          <p:nvPr/>
        </p:nvSpPr>
        <p:spPr bwMode="auto">
          <a:xfrm>
            <a:off x="1249799"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1" name="矩形 30">
            <a:extLst>
              <a:ext uri="{FF2B5EF4-FFF2-40B4-BE49-F238E27FC236}">
                <a16:creationId xmlns:a16="http://schemas.microsoft.com/office/drawing/2014/main" id="{DB83D7AE-F25B-4ADA-896B-16899834BA5F}"/>
              </a:ext>
            </a:extLst>
          </p:cNvPr>
          <p:cNvSpPr/>
          <p:nvPr/>
        </p:nvSpPr>
        <p:spPr bwMode="auto">
          <a:xfrm>
            <a:off x="1429799"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2" name="矩形 31">
            <a:extLst>
              <a:ext uri="{FF2B5EF4-FFF2-40B4-BE49-F238E27FC236}">
                <a16:creationId xmlns:a16="http://schemas.microsoft.com/office/drawing/2014/main" id="{D868C4E9-B897-4957-B393-AECED35D58D4}"/>
              </a:ext>
            </a:extLst>
          </p:cNvPr>
          <p:cNvSpPr/>
          <p:nvPr/>
        </p:nvSpPr>
        <p:spPr bwMode="auto">
          <a:xfrm>
            <a:off x="1609799" y="41101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5" name="矩形 44">
            <a:extLst>
              <a:ext uri="{FF2B5EF4-FFF2-40B4-BE49-F238E27FC236}">
                <a16:creationId xmlns:a16="http://schemas.microsoft.com/office/drawing/2014/main" id="{0AE8F2E4-CBBA-4ABF-B4B1-D67C215CA024}"/>
              </a:ext>
            </a:extLst>
          </p:cNvPr>
          <p:cNvSpPr/>
          <p:nvPr/>
        </p:nvSpPr>
        <p:spPr bwMode="auto">
          <a:xfrm>
            <a:off x="1788675"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6" name="矩形 45">
            <a:extLst>
              <a:ext uri="{FF2B5EF4-FFF2-40B4-BE49-F238E27FC236}">
                <a16:creationId xmlns:a16="http://schemas.microsoft.com/office/drawing/2014/main" id="{A6954D66-DC92-4FB7-A6B2-BCB83893D8A5}"/>
              </a:ext>
            </a:extLst>
          </p:cNvPr>
          <p:cNvSpPr/>
          <p:nvPr/>
        </p:nvSpPr>
        <p:spPr bwMode="auto">
          <a:xfrm>
            <a:off x="1969799"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7" name="矩形 46">
            <a:extLst>
              <a:ext uri="{FF2B5EF4-FFF2-40B4-BE49-F238E27FC236}">
                <a16:creationId xmlns:a16="http://schemas.microsoft.com/office/drawing/2014/main" id="{943059D1-E965-442F-83C5-27C8F698C40B}"/>
              </a:ext>
            </a:extLst>
          </p:cNvPr>
          <p:cNvSpPr/>
          <p:nvPr/>
        </p:nvSpPr>
        <p:spPr bwMode="auto">
          <a:xfrm>
            <a:off x="2149799"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8" name="矩形 47">
            <a:extLst>
              <a:ext uri="{FF2B5EF4-FFF2-40B4-BE49-F238E27FC236}">
                <a16:creationId xmlns:a16="http://schemas.microsoft.com/office/drawing/2014/main" id="{D35D65C0-AB49-496D-A866-EDFA08AFEEBE}"/>
              </a:ext>
            </a:extLst>
          </p:cNvPr>
          <p:cNvSpPr/>
          <p:nvPr/>
        </p:nvSpPr>
        <p:spPr bwMode="auto">
          <a:xfrm>
            <a:off x="2329799" y="392509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9" name="矩形 48">
            <a:extLst>
              <a:ext uri="{FF2B5EF4-FFF2-40B4-BE49-F238E27FC236}">
                <a16:creationId xmlns:a16="http://schemas.microsoft.com/office/drawing/2014/main" id="{8618628F-A898-4F90-BA36-725360274FE3}"/>
              </a:ext>
            </a:extLst>
          </p:cNvPr>
          <p:cNvSpPr/>
          <p:nvPr/>
        </p:nvSpPr>
        <p:spPr bwMode="auto">
          <a:xfrm>
            <a:off x="1788675"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0" name="矩形 59">
            <a:extLst>
              <a:ext uri="{FF2B5EF4-FFF2-40B4-BE49-F238E27FC236}">
                <a16:creationId xmlns:a16="http://schemas.microsoft.com/office/drawing/2014/main" id="{E954C5E0-6C79-4900-8B48-A2D14D2A5E1E}"/>
              </a:ext>
            </a:extLst>
          </p:cNvPr>
          <p:cNvSpPr/>
          <p:nvPr/>
        </p:nvSpPr>
        <p:spPr bwMode="auto">
          <a:xfrm>
            <a:off x="1969799"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3" name="矩形 62">
            <a:extLst>
              <a:ext uri="{FF2B5EF4-FFF2-40B4-BE49-F238E27FC236}">
                <a16:creationId xmlns:a16="http://schemas.microsoft.com/office/drawing/2014/main" id="{C395AD7B-C080-4C43-AC78-C56EC842FC03}"/>
              </a:ext>
            </a:extLst>
          </p:cNvPr>
          <p:cNvSpPr/>
          <p:nvPr/>
        </p:nvSpPr>
        <p:spPr bwMode="auto">
          <a:xfrm>
            <a:off x="2149799"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4" name="矩形 63">
            <a:extLst>
              <a:ext uri="{FF2B5EF4-FFF2-40B4-BE49-F238E27FC236}">
                <a16:creationId xmlns:a16="http://schemas.microsoft.com/office/drawing/2014/main" id="{A926F004-CF2F-4F87-8776-09571C618302}"/>
              </a:ext>
            </a:extLst>
          </p:cNvPr>
          <p:cNvSpPr/>
          <p:nvPr/>
        </p:nvSpPr>
        <p:spPr bwMode="auto">
          <a:xfrm>
            <a:off x="2329799" y="41101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5" name="矩形 64">
            <a:extLst>
              <a:ext uri="{FF2B5EF4-FFF2-40B4-BE49-F238E27FC236}">
                <a16:creationId xmlns:a16="http://schemas.microsoft.com/office/drawing/2014/main" id="{FD3B5ACB-2013-46CD-9848-8B03111676BD}"/>
              </a:ext>
            </a:extLst>
          </p:cNvPr>
          <p:cNvSpPr/>
          <p:nvPr/>
        </p:nvSpPr>
        <p:spPr bwMode="auto">
          <a:xfrm>
            <a:off x="1068675"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6" name="矩形 65">
            <a:extLst>
              <a:ext uri="{FF2B5EF4-FFF2-40B4-BE49-F238E27FC236}">
                <a16:creationId xmlns:a16="http://schemas.microsoft.com/office/drawing/2014/main" id="{31146B9A-7549-419F-9792-529EAFD2C160}"/>
              </a:ext>
            </a:extLst>
          </p:cNvPr>
          <p:cNvSpPr/>
          <p:nvPr/>
        </p:nvSpPr>
        <p:spPr bwMode="auto">
          <a:xfrm>
            <a:off x="1249799"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7" name="矩形 66">
            <a:extLst>
              <a:ext uri="{FF2B5EF4-FFF2-40B4-BE49-F238E27FC236}">
                <a16:creationId xmlns:a16="http://schemas.microsoft.com/office/drawing/2014/main" id="{3D7D0C0B-AA95-4A2D-83DF-F4E0F577B53D}"/>
              </a:ext>
            </a:extLst>
          </p:cNvPr>
          <p:cNvSpPr/>
          <p:nvPr/>
        </p:nvSpPr>
        <p:spPr bwMode="auto">
          <a:xfrm>
            <a:off x="1429799"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8" name="矩形 67">
            <a:extLst>
              <a:ext uri="{FF2B5EF4-FFF2-40B4-BE49-F238E27FC236}">
                <a16:creationId xmlns:a16="http://schemas.microsoft.com/office/drawing/2014/main" id="{49C49018-556C-4E36-AADD-50BC1146F950}"/>
              </a:ext>
            </a:extLst>
          </p:cNvPr>
          <p:cNvSpPr/>
          <p:nvPr/>
        </p:nvSpPr>
        <p:spPr bwMode="auto">
          <a:xfrm>
            <a:off x="1609799" y="4280997"/>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69" name="矩形 68">
            <a:extLst>
              <a:ext uri="{FF2B5EF4-FFF2-40B4-BE49-F238E27FC236}">
                <a16:creationId xmlns:a16="http://schemas.microsoft.com/office/drawing/2014/main" id="{21F6B331-5FF0-429B-910B-88E8778063A7}"/>
              </a:ext>
            </a:extLst>
          </p:cNvPr>
          <p:cNvSpPr/>
          <p:nvPr/>
        </p:nvSpPr>
        <p:spPr bwMode="auto">
          <a:xfrm>
            <a:off x="1068675"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4" name="矩形 73">
            <a:extLst>
              <a:ext uri="{FF2B5EF4-FFF2-40B4-BE49-F238E27FC236}">
                <a16:creationId xmlns:a16="http://schemas.microsoft.com/office/drawing/2014/main" id="{1A3A2634-4D93-4E82-990E-BFE35209A319}"/>
              </a:ext>
            </a:extLst>
          </p:cNvPr>
          <p:cNvSpPr/>
          <p:nvPr/>
        </p:nvSpPr>
        <p:spPr bwMode="auto">
          <a:xfrm>
            <a:off x="1249799"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6" name="矩形 75">
            <a:extLst>
              <a:ext uri="{FF2B5EF4-FFF2-40B4-BE49-F238E27FC236}">
                <a16:creationId xmlns:a16="http://schemas.microsoft.com/office/drawing/2014/main" id="{FF799FC1-E8ED-4C97-A3FC-A6ECC61455C6}"/>
              </a:ext>
            </a:extLst>
          </p:cNvPr>
          <p:cNvSpPr/>
          <p:nvPr/>
        </p:nvSpPr>
        <p:spPr bwMode="auto">
          <a:xfrm>
            <a:off x="1429799" y="446576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7" name="矩形 76">
            <a:extLst>
              <a:ext uri="{FF2B5EF4-FFF2-40B4-BE49-F238E27FC236}">
                <a16:creationId xmlns:a16="http://schemas.microsoft.com/office/drawing/2014/main" id="{AF036DA4-623E-4428-9BC8-D9BF0408C272}"/>
              </a:ext>
            </a:extLst>
          </p:cNvPr>
          <p:cNvSpPr/>
          <p:nvPr/>
        </p:nvSpPr>
        <p:spPr bwMode="auto">
          <a:xfrm>
            <a:off x="1609799" y="4466037"/>
            <a:ext cx="180000" cy="1800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8" name="矩形 77">
            <a:extLst>
              <a:ext uri="{FF2B5EF4-FFF2-40B4-BE49-F238E27FC236}">
                <a16:creationId xmlns:a16="http://schemas.microsoft.com/office/drawing/2014/main" id="{ED69A57C-AA38-4D02-8CE1-495F62D98F4D}"/>
              </a:ext>
            </a:extLst>
          </p:cNvPr>
          <p:cNvSpPr/>
          <p:nvPr/>
        </p:nvSpPr>
        <p:spPr bwMode="auto">
          <a:xfrm>
            <a:off x="1788675"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9" name="矩形 78">
            <a:extLst>
              <a:ext uri="{FF2B5EF4-FFF2-40B4-BE49-F238E27FC236}">
                <a16:creationId xmlns:a16="http://schemas.microsoft.com/office/drawing/2014/main" id="{BAFB6E05-9634-4B12-8AE8-577340AFF735}"/>
              </a:ext>
            </a:extLst>
          </p:cNvPr>
          <p:cNvSpPr/>
          <p:nvPr/>
        </p:nvSpPr>
        <p:spPr bwMode="auto">
          <a:xfrm>
            <a:off x="1969799"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0" name="矩形 79">
            <a:extLst>
              <a:ext uri="{FF2B5EF4-FFF2-40B4-BE49-F238E27FC236}">
                <a16:creationId xmlns:a16="http://schemas.microsoft.com/office/drawing/2014/main" id="{6A83C18E-71AD-42B0-BFE0-98CDA47816C5}"/>
              </a:ext>
            </a:extLst>
          </p:cNvPr>
          <p:cNvSpPr/>
          <p:nvPr/>
        </p:nvSpPr>
        <p:spPr bwMode="auto">
          <a:xfrm>
            <a:off x="2149799"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1" name="矩形 80">
            <a:extLst>
              <a:ext uri="{FF2B5EF4-FFF2-40B4-BE49-F238E27FC236}">
                <a16:creationId xmlns:a16="http://schemas.microsoft.com/office/drawing/2014/main" id="{F695ED6A-1237-48CB-8603-FDE6F528519A}"/>
              </a:ext>
            </a:extLst>
          </p:cNvPr>
          <p:cNvSpPr/>
          <p:nvPr/>
        </p:nvSpPr>
        <p:spPr bwMode="auto">
          <a:xfrm>
            <a:off x="2329799" y="428099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2" name="矩形 81">
            <a:extLst>
              <a:ext uri="{FF2B5EF4-FFF2-40B4-BE49-F238E27FC236}">
                <a16:creationId xmlns:a16="http://schemas.microsoft.com/office/drawing/2014/main" id="{2F27FDF0-3E90-4BC7-9E3A-517531E319B9}"/>
              </a:ext>
            </a:extLst>
          </p:cNvPr>
          <p:cNvSpPr/>
          <p:nvPr/>
        </p:nvSpPr>
        <p:spPr bwMode="auto">
          <a:xfrm>
            <a:off x="1788675" y="446576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3" name="矩形 82">
            <a:extLst>
              <a:ext uri="{FF2B5EF4-FFF2-40B4-BE49-F238E27FC236}">
                <a16:creationId xmlns:a16="http://schemas.microsoft.com/office/drawing/2014/main" id="{ACA8D8CF-E72B-4252-AD92-1CBE479AE91F}"/>
              </a:ext>
            </a:extLst>
          </p:cNvPr>
          <p:cNvSpPr/>
          <p:nvPr/>
        </p:nvSpPr>
        <p:spPr bwMode="auto">
          <a:xfrm>
            <a:off x="1969799"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4" name="矩形 83">
            <a:extLst>
              <a:ext uri="{FF2B5EF4-FFF2-40B4-BE49-F238E27FC236}">
                <a16:creationId xmlns:a16="http://schemas.microsoft.com/office/drawing/2014/main" id="{62305642-C61A-41FA-B391-7D8380C966A7}"/>
              </a:ext>
            </a:extLst>
          </p:cNvPr>
          <p:cNvSpPr/>
          <p:nvPr/>
        </p:nvSpPr>
        <p:spPr bwMode="auto">
          <a:xfrm>
            <a:off x="2149799"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5" name="矩形 84">
            <a:extLst>
              <a:ext uri="{FF2B5EF4-FFF2-40B4-BE49-F238E27FC236}">
                <a16:creationId xmlns:a16="http://schemas.microsoft.com/office/drawing/2014/main" id="{9B05CEA0-2655-4633-B6B7-3CFD990C5E0A}"/>
              </a:ext>
            </a:extLst>
          </p:cNvPr>
          <p:cNvSpPr/>
          <p:nvPr/>
        </p:nvSpPr>
        <p:spPr bwMode="auto">
          <a:xfrm>
            <a:off x="2329799" y="446603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6" name="矩形 85">
            <a:extLst>
              <a:ext uri="{FF2B5EF4-FFF2-40B4-BE49-F238E27FC236}">
                <a16:creationId xmlns:a16="http://schemas.microsoft.com/office/drawing/2014/main" id="{F711B762-7DB8-4D4B-8130-1CA0BA867107}"/>
              </a:ext>
            </a:extLst>
          </p:cNvPr>
          <p:cNvSpPr/>
          <p:nvPr/>
        </p:nvSpPr>
        <p:spPr bwMode="auto">
          <a:xfrm>
            <a:off x="1068675"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7" name="矩形 86">
            <a:extLst>
              <a:ext uri="{FF2B5EF4-FFF2-40B4-BE49-F238E27FC236}">
                <a16:creationId xmlns:a16="http://schemas.microsoft.com/office/drawing/2014/main" id="{91DE2B93-24E6-4C9B-8558-B0D18AADF3CE}"/>
              </a:ext>
            </a:extLst>
          </p:cNvPr>
          <p:cNvSpPr/>
          <p:nvPr/>
        </p:nvSpPr>
        <p:spPr bwMode="auto">
          <a:xfrm>
            <a:off x="1249799"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8" name="矩形 87">
            <a:extLst>
              <a:ext uri="{FF2B5EF4-FFF2-40B4-BE49-F238E27FC236}">
                <a16:creationId xmlns:a16="http://schemas.microsoft.com/office/drawing/2014/main" id="{705E70FC-3997-45AD-B82F-F1598DA1F6E4}"/>
              </a:ext>
            </a:extLst>
          </p:cNvPr>
          <p:cNvSpPr/>
          <p:nvPr/>
        </p:nvSpPr>
        <p:spPr bwMode="auto">
          <a:xfrm>
            <a:off x="1429799"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9" name="矩形 88">
            <a:extLst>
              <a:ext uri="{FF2B5EF4-FFF2-40B4-BE49-F238E27FC236}">
                <a16:creationId xmlns:a16="http://schemas.microsoft.com/office/drawing/2014/main" id="{BAED921F-13AC-493F-92C2-B6B64E5A6606}"/>
              </a:ext>
            </a:extLst>
          </p:cNvPr>
          <p:cNvSpPr/>
          <p:nvPr/>
        </p:nvSpPr>
        <p:spPr bwMode="auto">
          <a:xfrm>
            <a:off x="1609799" y="4644468"/>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0" name="矩形 89">
            <a:extLst>
              <a:ext uri="{FF2B5EF4-FFF2-40B4-BE49-F238E27FC236}">
                <a16:creationId xmlns:a16="http://schemas.microsoft.com/office/drawing/2014/main" id="{EEB809F6-C03E-4436-9601-9FB234C6A093}"/>
              </a:ext>
            </a:extLst>
          </p:cNvPr>
          <p:cNvSpPr/>
          <p:nvPr/>
        </p:nvSpPr>
        <p:spPr bwMode="auto">
          <a:xfrm>
            <a:off x="1068675"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1" name="矩形 90">
            <a:extLst>
              <a:ext uri="{FF2B5EF4-FFF2-40B4-BE49-F238E27FC236}">
                <a16:creationId xmlns:a16="http://schemas.microsoft.com/office/drawing/2014/main" id="{1C5BD5AF-C872-4BFB-8B12-2BA52A1AF421}"/>
              </a:ext>
            </a:extLst>
          </p:cNvPr>
          <p:cNvSpPr/>
          <p:nvPr/>
        </p:nvSpPr>
        <p:spPr bwMode="auto">
          <a:xfrm>
            <a:off x="1249799"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2" name="矩形 91">
            <a:extLst>
              <a:ext uri="{FF2B5EF4-FFF2-40B4-BE49-F238E27FC236}">
                <a16:creationId xmlns:a16="http://schemas.microsoft.com/office/drawing/2014/main" id="{AA74F0C5-9882-48B0-B18D-1691AA8C2A07}"/>
              </a:ext>
            </a:extLst>
          </p:cNvPr>
          <p:cNvSpPr/>
          <p:nvPr/>
        </p:nvSpPr>
        <p:spPr bwMode="auto">
          <a:xfrm>
            <a:off x="1429799"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3" name="矩形 92">
            <a:extLst>
              <a:ext uri="{FF2B5EF4-FFF2-40B4-BE49-F238E27FC236}">
                <a16:creationId xmlns:a16="http://schemas.microsoft.com/office/drawing/2014/main" id="{0462AA12-51B6-460A-8B04-54004A828997}"/>
              </a:ext>
            </a:extLst>
          </p:cNvPr>
          <p:cNvSpPr/>
          <p:nvPr/>
        </p:nvSpPr>
        <p:spPr bwMode="auto">
          <a:xfrm>
            <a:off x="1609799" y="482950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4" name="矩形 93">
            <a:extLst>
              <a:ext uri="{FF2B5EF4-FFF2-40B4-BE49-F238E27FC236}">
                <a16:creationId xmlns:a16="http://schemas.microsoft.com/office/drawing/2014/main" id="{0B0A9A68-07DD-481D-8166-82F90C53C524}"/>
              </a:ext>
            </a:extLst>
          </p:cNvPr>
          <p:cNvSpPr/>
          <p:nvPr/>
        </p:nvSpPr>
        <p:spPr bwMode="auto">
          <a:xfrm>
            <a:off x="1788675"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5" name="矩形 94">
            <a:extLst>
              <a:ext uri="{FF2B5EF4-FFF2-40B4-BE49-F238E27FC236}">
                <a16:creationId xmlns:a16="http://schemas.microsoft.com/office/drawing/2014/main" id="{995BA592-E2DF-4470-A61C-5D9AC29AE76B}"/>
              </a:ext>
            </a:extLst>
          </p:cNvPr>
          <p:cNvSpPr/>
          <p:nvPr/>
        </p:nvSpPr>
        <p:spPr bwMode="auto">
          <a:xfrm>
            <a:off x="1969799"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6" name="矩形 95">
            <a:extLst>
              <a:ext uri="{FF2B5EF4-FFF2-40B4-BE49-F238E27FC236}">
                <a16:creationId xmlns:a16="http://schemas.microsoft.com/office/drawing/2014/main" id="{9DC539FF-EAD8-4C6F-BDE5-FE8884574AE5}"/>
              </a:ext>
            </a:extLst>
          </p:cNvPr>
          <p:cNvSpPr/>
          <p:nvPr/>
        </p:nvSpPr>
        <p:spPr bwMode="auto">
          <a:xfrm>
            <a:off x="2149799"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7" name="矩形 96">
            <a:extLst>
              <a:ext uri="{FF2B5EF4-FFF2-40B4-BE49-F238E27FC236}">
                <a16:creationId xmlns:a16="http://schemas.microsoft.com/office/drawing/2014/main" id="{D3A29580-5B2A-4ABD-B35A-6E91CD9D97B7}"/>
              </a:ext>
            </a:extLst>
          </p:cNvPr>
          <p:cNvSpPr/>
          <p:nvPr/>
        </p:nvSpPr>
        <p:spPr bwMode="auto">
          <a:xfrm>
            <a:off x="2329799" y="464446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8" name="矩形 97">
            <a:extLst>
              <a:ext uri="{FF2B5EF4-FFF2-40B4-BE49-F238E27FC236}">
                <a16:creationId xmlns:a16="http://schemas.microsoft.com/office/drawing/2014/main" id="{7095D9A9-FAAD-42DD-8224-60810A6B877C}"/>
              </a:ext>
            </a:extLst>
          </p:cNvPr>
          <p:cNvSpPr/>
          <p:nvPr/>
        </p:nvSpPr>
        <p:spPr bwMode="auto">
          <a:xfrm>
            <a:off x="1788675"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9" name="矩形 98">
            <a:extLst>
              <a:ext uri="{FF2B5EF4-FFF2-40B4-BE49-F238E27FC236}">
                <a16:creationId xmlns:a16="http://schemas.microsoft.com/office/drawing/2014/main" id="{E3C42525-4413-4705-AED4-90FC629D1753}"/>
              </a:ext>
            </a:extLst>
          </p:cNvPr>
          <p:cNvSpPr/>
          <p:nvPr/>
        </p:nvSpPr>
        <p:spPr bwMode="auto">
          <a:xfrm>
            <a:off x="1969799"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0" name="矩形 99">
            <a:extLst>
              <a:ext uri="{FF2B5EF4-FFF2-40B4-BE49-F238E27FC236}">
                <a16:creationId xmlns:a16="http://schemas.microsoft.com/office/drawing/2014/main" id="{20AD739C-6CAE-4FFE-AA67-F33AD05663C6}"/>
              </a:ext>
            </a:extLst>
          </p:cNvPr>
          <p:cNvSpPr/>
          <p:nvPr/>
        </p:nvSpPr>
        <p:spPr bwMode="auto">
          <a:xfrm>
            <a:off x="2149799"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1" name="矩形 100">
            <a:extLst>
              <a:ext uri="{FF2B5EF4-FFF2-40B4-BE49-F238E27FC236}">
                <a16:creationId xmlns:a16="http://schemas.microsoft.com/office/drawing/2014/main" id="{DA725112-07CB-4C38-AC30-A97D4BA7612D}"/>
              </a:ext>
            </a:extLst>
          </p:cNvPr>
          <p:cNvSpPr/>
          <p:nvPr/>
        </p:nvSpPr>
        <p:spPr bwMode="auto">
          <a:xfrm>
            <a:off x="2329799" y="482950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2" name="矩形 101">
            <a:extLst>
              <a:ext uri="{FF2B5EF4-FFF2-40B4-BE49-F238E27FC236}">
                <a16:creationId xmlns:a16="http://schemas.microsoft.com/office/drawing/2014/main" id="{0EDEF0CC-B5ED-43BC-A1F5-E7476CC69BF0}"/>
              </a:ext>
            </a:extLst>
          </p:cNvPr>
          <p:cNvSpPr/>
          <p:nvPr/>
        </p:nvSpPr>
        <p:spPr bwMode="auto">
          <a:xfrm>
            <a:off x="1068675"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3" name="矩形 102">
            <a:extLst>
              <a:ext uri="{FF2B5EF4-FFF2-40B4-BE49-F238E27FC236}">
                <a16:creationId xmlns:a16="http://schemas.microsoft.com/office/drawing/2014/main" id="{884A7B41-B005-4FE3-B11C-45013746AB13}"/>
              </a:ext>
            </a:extLst>
          </p:cNvPr>
          <p:cNvSpPr/>
          <p:nvPr/>
        </p:nvSpPr>
        <p:spPr bwMode="auto">
          <a:xfrm>
            <a:off x="1249799"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4" name="矩形 103">
            <a:extLst>
              <a:ext uri="{FF2B5EF4-FFF2-40B4-BE49-F238E27FC236}">
                <a16:creationId xmlns:a16="http://schemas.microsoft.com/office/drawing/2014/main" id="{C7402E63-B035-4B53-8CE8-32DACF987CBD}"/>
              </a:ext>
            </a:extLst>
          </p:cNvPr>
          <p:cNvSpPr/>
          <p:nvPr/>
        </p:nvSpPr>
        <p:spPr bwMode="auto">
          <a:xfrm>
            <a:off x="1429799"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5" name="矩形 104">
            <a:extLst>
              <a:ext uri="{FF2B5EF4-FFF2-40B4-BE49-F238E27FC236}">
                <a16:creationId xmlns:a16="http://schemas.microsoft.com/office/drawing/2014/main" id="{D65F509A-A21B-46F7-B570-B4060C5F582A}"/>
              </a:ext>
            </a:extLst>
          </p:cNvPr>
          <p:cNvSpPr/>
          <p:nvPr/>
        </p:nvSpPr>
        <p:spPr bwMode="auto">
          <a:xfrm>
            <a:off x="1609799" y="50003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6" name="矩形 105">
            <a:extLst>
              <a:ext uri="{FF2B5EF4-FFF2-40B4-BE49-F238E27FC236}">
                <a16:creationId xmlns:a16="http://schemas.microsoft.com/office/drawing/2014/main" id="{9878D0C2-6B44-4A1C-BE09-6955E3259F87}"/>
              </a:ext>
            </a:extLst>
          </p:cNvPr>
          <p:cNvSpPr/>
          <p:nvPr/>
        </p:nvSpPr>
        <p:spPr bwMode="auto">
          <a:xfrm>
            <a:off x="1068675"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7" name="矩形 106">
            <a:extLst>
              <a:ext uri="{FF2B5EF4-FFF2-40B4-BE49-F238E27FC236}">
                <a16:creationId xmlns:a16="http://schemas.microsoft.com/office/drawing/2014/main" id="{CBE7D029-B5B3-42EC-9720-F194B3813F86}"/>
              </a:ext>
            </a:extLst>
          </p:cNvPr>
          <p:cNvSpPr/>
          <p:nvPr/>
        </p:nvSpPr>
        <p:spPr bwMode="auto">
          <a:xfrm>
            <a:off x="1249799"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8" name="矩形 107">
            <a:extLst>
              <a:ext uri="{FF2B5EF4-FFF2-40B4-BE49-F238E27FC236}">
                <a16:creationId xmlns:a16="http://schemas.microsoft.com/office/drawing/2014/main" id="{0E39AB60-92BB-4FC1-A935-68AD932F8A2B}"/>
              </a:ext>
            </a:extLst>
          </p:cNvPr>
          <p:cNvSpPr/>
          <p:nvPr/>
        </p:nvSpPr>
        <p:spPr bwMode="auto">
          <a:xfrm>
            <a:off x="1429799"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9" name="矩形 108">
            <a:extLst>
              <a:ext uri="{FF2B5EF4-FFF2-40B4-BE49-F238E27FC236}">
                <a16:creationId xmlns:a16="http://schemas.microsoft.com/office/drawing/2014/main" id="{6AF1768E-47CD-43A4-ACBC-B0ECA49D3B94}"/>
              </a:ext>
            </a:extLst>
          </p:cNvPr>
          <p:cNvSpPr/>
          <p:nvPr/>
        </p:nvSpPr>
        <p:spPr bwMode="auto">
          <a:xfrm>
            <a:off x="1609799" y="51854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0" name="矩形 109">
            <a:extLst>
              <a:ext uri="{FF2B5EF4-FFF2-40B4-BE49-F238E27FC236}">
                <a16:creationId xmlns:a16="http://schemas.microsoft.com/office/drawing/2014/main" id="{E245B3A6-7733-4964-9C9D-F6AD6C141CA8}"/>
              </a:ext>
            </a:extLst>
          </p:cNvPr>
          <p:cNvSpPr/>
          <p:nvPr/>
        </p:nvSpPr>
        <p:spPr bwMode="auto">
          <a:xfrm>
            <a:off x="1788675"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1" name="矩形 110">
            <a:extLst>
              <a:ext uri="{FF2B5EF4-FFF2-40B4-BE49-F238E27FC236}">
                <a16:creationId xmlns:a16="http://schemas.microsoft.com/office/drawing/2014/main" id="{329AF242-A001-49AE-BF75-31886771944E}"/>
              </a:ext>
            </a:extLst>
          </p:cNvPr>
          <p:cNvSpPr/>
          <p:nvPr/>
        </p:nvSpPr>
        <p:spPr bwMode="auto">
          <a:xfrm>
            <a:off x="1969799"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2" name="矩形 111">
            <a:extLst>
              <a:ext uri="{FF2B5EF4-FFF2-40B4-BE49-F238E27FC236}">
                <a16:creationId xmlns:a16="http://schemas.microsoft.com/office/drawing/2014/main" id="{D99CD48C-2D64-4B17-BF56-C897FFC49799}"/>
              </a:ext>
            </a:extLst>
          </p:cNvPr>
          <p:cNvSpPr/>
          <p:nvPr/>
        </p:nvSpPr>
        <p:spPr bwMode="auto">
          <a:xfrm>
            <a:off x="2149799"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3" name="矩形 112">
            <a:extLst>
              <a:ext uri="{FF2B5EF4-FFF2-40B4-BE49-F238E27FC236}">
                <a16:creationId xmlns:a16="http://schemas.microsoft.com/office/drawing/2014/main" id="{4D48C81D-3DAD-4338-9F54-F11C838F7EE0}"/>
              </a:ext>
            </a:extLst>
          </p:cNvPr>
          <p:cNvSpPr/>
          <p:nvPr/>
        </p:nvSpPr>
        <p:spPr bwMode="auto">
          <a:xfrm>
            <a:off x="2329799" y="50003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4" name="矩形 113">
            <a:extLst>
              <a:ext uri="{FF2B5EF4-FFF2-40B4-BE49-F238E27FC236}">
                <a16:creationId xmlns:a16="http://schemas.microsoft.com/office/drawing/2014/main" id="{1554D085-5D33-4638-A971-60FEB5FC3C38}"/>
              </a:ext>
            </a:extLst>
          </p:cNvPr>
          <p:cNvSpPr/>
          <p:nvPr/>
        </p:nvSpPr>
        <p:spPr bwMode="auto">
          <a:xfrm>
            <a:off x="1788675"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5" name="矩形 114">
            <a:extLst>
              <a:ext uri="{FF2B5EF4-FFF2-40B4-BE49-F238E27FC236}">
                <a16:creationId xmlns:a16="http://schemas.microsoft.com/office/drawing/2014/main" id="{46514842-7D5B-42D8-A4E1-6AB74ABCF9ED}"/>
              </a:ext>
            </a:extLst>
          </p:cNvPr>
          <p:cNvSpPr/>
          <p:nvPr/>
        </p:nvSpPr>
        <p:spPr bwMode="auto">
          <a:xfrm>
            <a:off x="1969799"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6" name="矩形 115">
            <a:extLst>
              <a:ext uri="{FF2B5EF4-FFF2-40B4-BE49-F238E27FC236}">
                <a16:creationId xmlns:a16="http://schemas.microsoft.com/office/drawing/2014/main" id="{6AE23D92-61B0-49E3-B88E-7777379FDE5E}"/>
              </a:ext>
            </a:extLst>
          </p:cNvPr>
          <p:cNvSpPr/>
          <p:nvPr/>
        </p:nvSpPr>
        <p:spPr bwMode="auto">
          <a:xfrm>
            <a:off x="2149799"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7" name="矩形 116">
            <a:extLst>
              <a:ext uri="{FF2B5EF4-FFF2-40B4-BE49-F238E27FC236}">
                <a16:creationId xmlns:a16="http://schemas.microsoft.com/office/drawing/2014/main" id="{2D5A46F6-E21F-4176-B74F-DDB6B7EEF793}"/>
              </a:ext>
            </a:extLst>
          </p:cNvPr>
          <p:cNvSpPr/>
          <p:nvPr/>
        </p:nvSpPr>
        <p:spPr bwMode="auto">
          <a:xfrm>
            <a:off x="2329799" y="51854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5" name="直接箭头连接符 4">
            <a:extLst>
              <a:ext uri="{FF2B5EF4-FFF2-40B4-BE49-F238E27FC236}">
                <a16:creationId xmlns:a16="http://schemas.microsoft.com/office/drawing/2014/main" id="{52E60C6B-5A51-4091-85BB-0AE1CFD5224E}"/>
              </a:ext>
            </a:extLst>
          </p:cNvPr>
          <p:cNvCxnSpPr>
            <a:cxnSpLocks/>
            <a:stCxn id="8" idx="3"/>
            <a:endCxn id="77" idx="1"/>
          </p:cNvCxnSpPr>
          <p:nvPr/>
        </p:nvCxnSpPr>
        <p:spPr bwMode="auto">
          <a:xfrm flipV="1">
            <a:off x="1413756" y="4556037"/>
            <a:ext cx="196043" cy="12404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B4282F7-E29B-4465-A72C-7B83D9468D50}"/>
                  </a:ext>
                </a:extLst>
              </p:cNvPr>
              <p:cNvSpPr txBox="1"/>
              <p:nvPr/>
            </p:nvSpPr>
            <p:spPr>
              <a:xfrm>
                <a:off x="1025042" y="4500900"/>
                <a:ext cx="388714"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6B4282F7-E29B-4465-A72C-7B83D9468D50}"/>
                  </a:ext>
                </a:extLst>
              </p:cNvPr>
              <p:cNvSpPr txBox="1">
                <a:spLocks noRot="1" noChangeAspect="1" noMove="1" noResize="1" noEditPoints="1" noAdjustHandles="1" noChangeArrowheads="1" noChangeShapeType="1" noTextEdit="1"/>
              </p:cNvSpPr>
              <p:nvPr/>
            </p:nvSpPr>
            <p:spPr>
              <a:xfrm>
                <a:off x="1025042" y="4500900"/>
                <a:ext cx="388714" cy="358368"/>
              </a:xfrm>
              <a:prstGeom prst="rect">
                <a:avLst/>
              </a:prstGeom>
              <a:blipFill>
                <a:blip r:embed="rId7"/>
                <a:stretch>
                  <a:fillRect r="-9375"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B491211D-1369-4218-A891-C9DA9DC51E70}"/>
                  </a:ext>
                </a:extLst>
              </p:cNvPr>
              <p:cNvSpPr txBox="1"/>
              <p:nvPr/>
            </p:nvSpPr>
            <p:spPr>
              <a:xfrm>
                <a:off x="2031085" y="4237833"/>
                <a:ext cx="388714"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𝑆</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8" name="文本框 117">
                <a:extLst>
                  <a:ext uri="{FF2B5EF4-FFF2-40B4-BE49-F238E27FC236}">
                    <a16:creationId xmlns:a16="http://schemas.microsoft.com/office/drawing/2014/main" id="{B491211D-1369-4218-A891-C9DA9DC51E70}"/>
                  </a:ext>
                </a:extLst>
              </p:cNvPr>
              <p:cNvSpPr txBox="1">
                <a:spLocks noRot="1" noChangeAspect="1" noMove="1" noResize="1" noEditPoints="1" noAdjustHandles="1" noChangeArrowheads="1" noChangeShapeType="1" noTextEdit="1"/>
              </p:cNvSpPr>
              <p:nvPr/>
            </p:nvSpPr>
            <p:spPr>
              <a:xfrm>
                <a:off x="2031085" y="4237833"/>
                <a:ext cx="388714" cy="358368"/>
              </a:xfrm>
              <a:prstGeom prst="rect">
                <a:avLst/>
              </a:prstGeom>
              <a:blipFill>
                <a:blip r:embed="rId8"/>
                <a:stretch>
                  <a:fillRect r="-7813"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78197FCF-7264-4C0F-8B1E-480D7E22F42C}"/>
                  </a:ext>
                </a:extLst>
              </p:cNvPr>
              <p:cNvSpPr txBox="1"/>
              <p:nvPr/>
            </p:nvSpPr>
            <p:spPr>
              <a:xfrm>
                <a:off x="791215" y="4588527"/>
                <a:ext cx="2562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rPr>
                        <m:t>𝑗</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9" name="文本框 118">
                <a:extLst>
                  <a:ext uri="{FF2B5EF4-FFF2-40B4-BE49-F238E27FC236}">
                    <a16:creationId xmlns:a16="http://schemas.microsoft.com/office/drawing/2014/main" id="{78197FCF-7264-4C0F-8B1E-480D7E22F42C}"/>
                  </a:ext>
                </a:extLst>
              </p:cNvPr>
              <p:cNvSpPr txBox="1">
                <a:spLocks noRot="1" noChangeAspect="1" noMove="1" noResize="1" noEditPoints="1" noAdjustHandles="1" noChangeArrowheads="1" noChangeShapeType="1" noTextEdit="1"/>
              </p:cNvSpPr>
              <p:nvPr/>
            </p:nvSpPr>
            <p:spPr>
              <a:xfrm>
                <a:off x="791215" y="4588527"/>
                <a:ext cx="256206" cy="307777"/>
              </a:xfrm>
              <a:prstGeom prst="rect">
                <a:avLst/>
              </a:prstGeom>
              <a:blipFill>
                <a:blip r:embed="rId9"/>
                <a:stretch>
                  <a:fillRect b="-10000"/>
                </a:stretch>
              </a:blipFill>
            </p:spPr>
            <p:txBody>
              <a:bodyPr/>
              <a:lstStyle/>
              <a:p>
                <a:r>
                  <a:rPr lang="zh-CN" altLang="en-US">
                    <a:noFill/>
                  </a:rPr>
                  <a:t> </a:t>
                </a:r>
              </a:p>
            </p:txBody>
          </p:sp>
        </mc:Fallback>
      </mc:AlternateContent>
      <p:cxnSp>
        <p:nvCxnSpPr>
          <p:cNvPr id="120" name="直接箭头连接符 119">
            <a:extLst>
              <a:ext uri="{FF2B5EF4-FFF2-40B4-BE49-F238E27FC236}">
                <a16:creationId xmlns:a16="http://schemas.microsoft.com/office/drawing/2014/main" id="{D861C9A5-5C77-47AF-BC75-68C70A827D19}"/>
              </a:ext>
            </a:extLst>
          </p:cNvPr>
          <p:cNvCxnSpPr>
            <a:cxnSpLocks/>
            <a:endCxn id="119" idx="0"/>
          </p:cNvCxnSpPr>
          <p:nvPr/>
        </p:nvCxnSpPr>
        <p:spPr bwMode="auto">
          <a:xfrm>
            <a:off x="919318" y="4328458"/>
            <a:ext cx="0" cy="252000"/>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p:cxnSp>
        <p:nvCxnSpPr>
          <p:cNvPr id="121" name="直接箭头连接符 120">
            <a:extLst>
              <a:ext uri="{FF2B5EF4-FFF2-40B4-BE49-F238E27FC236}">
                <a16:creationId xmlns:a16="http://schemas.microsoft.com/office/drawing/2014/main" id="{D7120B7E-C690-4DFC-9609-59B8C02700B7}"/>
              </a:ext>
            </a:extLst>
          </p:cNvPr>
          <p:cNvCxnSpPr>
            <a:cxnSpLocks/>
            <a:stCxn id="68" idx="3"/>
            <a:endCxn id="118" idx="1"/>
          </p:cNvCxnSpPr>
          <p:nvPr/>
        </p:nvCxnSpPr>
        <p:spPr bwMode="auto">
          <a:xfrm>
            <a:off x="1789799" y="4370997"/>
            <a:ext cx="241286" cy="4602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2" name="文本框 21">
            <a:extLst>
              <a:ext uri="{FF2B5EF4-FFF2-40B4-BE49-F238E27FC236}">
                <a16:creationId xmlns:a16="http://schemas.microsoft.com/office/drawing/2014/main" id="{01F9B06C-F734-4460-B9FE-A6905FB6228F}"/>
              </a:ext>
            </a:extLst>
          </p:cNvPr>
          <p:cNvSpPr txBox="1"/>
          <p:nvPr/>
        </p:nvSpPr>
        <p:spPr>
          <a:xfrm>
            <a:off x="792937" y="3849171"/>
            <a:ext cx="29527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0</a:t>
            </a:r>
            <a:endParaRPr lang="zh-CN" altLang="en-US" sz="1400" dirty="0">
              <a:latin typeface="Times New Roman" panose="02020603050405020304" pitchFamily="18" charset="0"/>
              <a:cs typeface="Times New Roman" panose="02020603050405020304" pitchFamily="18" charset="0"/>
            </a:endParaRPr>
          </a:p>
        </p:txBody>
      </p:sp>
      <p:sp>
        <p:nvSpPr>
          <p:cNvPr id="122" name="文本框 121">
            <a:extLst>
              <a:ext uri="{FF2B5EF4-FFF2-40B4-BE49-F238E27FC236}">
                <a16:creationId xmlns:a16="http://schemas.microsoft.com/office/drawing/2014/main" id="{2B03C673-BFE6-4767-AA2F-56ECBA0FA0D6}"/>
              </a:ext>
            </a:extLst>
          </p:cNvPr>
          <p:cNvSpPr txBox="1"/>
          <p:nvPr/>
        </p:nvSpPr>
        <p:spPr>
          <a:xfrm>
            <a:off x="1025042" y="3661844"/>
            <a:ext cx="252194"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0</a:t>
            </a:r>
            <a:endParaRPr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56DBA22B-965C-4AEF-9CEA-B9AA518A7A4B}"/>
                  </a:ext>
                </a:extLst>
              </p:cNvPr>
              <p:cNvSpPr txBox="1"/>
              <p:nvPr/>
            </p:nvSpPr>
            <p:spPr>
              <a:xfrm>
                <a:off x="690811" y="5121251"/>
                <a:ext cx="467864" cy="307777"/>
              </a:xfrm>
              <a:prstGeom prst="rect">
                <a:avLst/>
              </a:prstGeom>
              <a:noFill/>
            </p:spPr>
            <p:txBody>
              <a:bodyPr wrap="square" rtlCol="0">
                <a:spAutoFit/>
              </a:bodyPr>
              <a:lstStyle/>
              <a:p>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𝑦</m:t>
                    </m:r>
                  </m:oMath>
                </a14:m>
                <a:r>
                  <a:rPr lang="en-US" altLang="zh-CN" sz="1400" dirty="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23" name="文本框 122">
                <a:extLst>
                  <a:ext uri="{FF2B5EF4-FFF2-40B4-BE49-F238E27FC236}">
                    <a16:creationId xmlns:a16="http://schemas.microsoft.com/office/drawing/2014/main" id="{56DBA22B-965C-4AEF-9CEA-B9AA518A7A4B}"/>
                  </a:ext>
                </a:extLst>
              </p:cNvPr>
              <p:cNvSpPr txBox="1">
                <a:spLocks noRot="1" noChangeAspect="1" noMove="1" noResize="1" noEditPoints="1" noAdjustHandles="1" noChangeArrowheads="1" noChangeShapeType="1" noTextEdit="1"/>
              </p:cNvSpPr>
              <p:nvPr/>
            </p:nvSpPr>
            <p:spPr>
              <a:xfrm>
                <a:off x="690811" y="5121251"/>
                <a:ext cx="467864" cy="307777"/>
              </a:xfrm>
              <a:prstGeom prst="rect">
                <a:avLst/>
              </a:prstGeom>
              <a:blipFill>
                <a:blip r:embed="rId10"/>
                <a:stretch>
                  <a:fillRect t="-3922"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文本框 138">
                <a:extLst>
                  <a:ext uri="{FF2B5EF4-FFF2-40B4-BE49-F238E27FC236}">
                    <a16:creationId xmlns:a16="http://schemas.microsoft.com/office/drawing/2014/main" id="{6566D71C-77C0-48C0-8D4B-4AD0F6671926}"/>
                  </a:ext>
                </a:extLst>
              </p:cNvPr>
              <p:cNvSpPr txBox="1"/>
              <p:nvPr/>
            </p:nvSpPr>
            <p:spPr>
              <a:xfrm>
                <a:off x="2157556" y="3661844"/>
                <a:ext cx="467864" cy="307777"/>
              </a:xfrm>
              <a:prstGeom prst="rect">
                <a:avLst/>
              </a:prstGeom>
              <a:noFill/>
            </p:spPr>
            <p:txBody>
              <a:bodyPr wrap="square" rtlCol="0">
                <a:spAutoFit/>
              </a:bodyPr>
              <a:lstStyle/>
              <a:p>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𝑥</m:t>
                    </m:r>
                  </m:oMath>
                </a14:m>
                <a:r>
                  <a:rPr lang="en-US" altLang="zh-CN" sz="1400" dirty="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39" name="文本框 138">
                <a:extLst>
                  <a:ext uri="{FF2B5EF4-FFF2-40B4-BE49-F238E27FC236}">
                    <a16:creationId xmlns:a16="http://schemas.microsoft.com/office/drawing/2014/main" id="{6566D71C-77C0-48C0-8D4B-4AD0F6671926}"/>
                  </a:ext>
                </a:extLst>
              </p:cNvPr>
              <p:cNvSpPr txBox="1">
                <a:spLocks noRot="1" noChangeAspect="1" noMove="1" noResize="1" noEditPoints="1" noAdjustHandles="1" noChangeArrowheads="1" noChangeShapeType="1" noTextEdit="1"/>
              </p:cNvSpPr>
              <p:nvPr/>
            </p:nvSpPr>
            <p:spPr>
              <a:xfrm>
                <a:off x="2157556" y="3661844"/>
                <a:ext cx="467864" cy="307777"/>
              </a:xfrm>
              <a:prstGeom prst="rect">
                <a:avLst/>
              </a:prstGeom>
              <a:blipFill>
                <a:blip r:embed="rId11"/>
                <a:stretch>
                  <a:fillRect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文本框 139">
                <a:extLst>
                  <a:ext uri="{FF2B5EF4-FFF2-40B4-BE49-F238E27FC236}">
                    <a16:creationId xmlns:a16="http://schemas.microsoft.com/office/drawing/2014/main" id="{5A082B49-88E9-4DAD-A5AE-A15BC255EDE5}"/>
                  </a:ext>
                </a:extLst>
              </p:cNvPr>
              <p:cNvSpPr txBox="1"/>
              <p:nvPr/>
            </p:nvSpPr>
            <p:spPr>
              <a:xfrm>
                <a:off x="1744809" y="3663880"/>
                <a:ext cx="2562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rPr>
                        <m:t>𝑖</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0" name="文本框 139">
                <a:extLst>
                  <a:ext uri="{FF2B5EF4-FFF2-40B4-BE49-F238E27FC236}">
                    <a16:creationId xmlns:a16="http://schemas.microsoft.com/office/drawing/2014/main" id="{5A082B49-88E9-4DAD-A5AE-A15BC255EDE5}"/>
                  </a:ext>
                </a:extLst>
              </p:cNvPr>
              <p:cNvSpPr txBox="1">
                <a:spLocks noRot="1" noChangeAspect="1" noMove="1" noResize="1" noEditPoints="1" noAdjustHandles="1" noChangeArrowheads="1" noChangeShapeType="1" noTextEdit="1"/>
              </p:cNvSpPr>
              <p:nvPr/>
            </p:nvSpPr>
            <p:spPr>
              <a:xfrm>
                <a:off x="1744809" y="3663880"/>
                <a:ext cx="256206" cy="307777"/>
              </a:xfrm>
              <a:prstGeom prst="rect">
                <a:avLst/>
              </a:prstGeom>
              <a:blipFill>
                <a:blip r:embed="rId12"/>
                <a:stretch>
                  <a:fillRect/>
                </a:stretch>
              </a:blipFill>
            </p:spPr>
            <p:txBody>
              <a:bodyPr/>
              <a:lstStyle/>
              <a:p>
                <a:r>
                  <a:rPr lang="zh-CN" altLang="en-US">
                    <a:noFill/>
                  </a:rPr>
                  <a:t> </a:t>
                </a:r>
              </a:p>
            </p:txBody>
          </p:sp>
        </mc:Fallback>
      </mc:AlternateContent>
      <p:cxnSp>
        <p:nvCxnSpPr>
          <p:cNvPr id="141" name="直接箭头连接符 140">
            <a:extLst>
              <a:ext uri="{FF2B5EF4-FFF2-40B4-BE49-F238E27FC236}">
                <a16:creationId xmlns:a16="http://schemas.microsoft.com/office/drawing/2014/main" id="{7F011CC1-F13B-4B63-A5F9-4E9C76A080EE}"/>
              </a:ext>
            </a:extLst>
          </p:cNvPr>
          <p:cNvCxnSpPr>
            <a:cxnSpLocks/>
            <a:endCxn id="140" idx="1"/>
          </p:cNvCxnSpPr>
          <p:nvPr/>
        </p:nvCxnSpPr>
        <p:spPr bwMode="auto">
          <a:xfrm>
            <a:off x="1548765" y="3817769"/>
            <a:ext cx="252000" cy="0"/>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p:sp>
        <p:nvSpPr>
          <p:cNvPr id="144" name="文本框 143">
            <a:extLst>
              <a:ext uri="{FF2B5EF4-FFF2-40B4-BE49-F238E27FC236}">
                <a16:creationId xmlns:a16="http://schemas.microsoft.com/office/drawing/2014/main" id="{DBB43752-A67A-4D8D-AAC0-C9D6C919FE8A}"/>
              </a:ext>
            </a:extLst>
          </p:cNvPr>
          <p:cNvSpPr txBox="1"/>
          <p:nvPr/>
        </p:nvSpPr>
        <p:spPr>
          <a:xfrm>
            <a:off x="1233231" y="5355141"/>
            <a:ext cx="1096568"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Order-1 Star</a:t>
            </a:r>
            <a:endParaRPr lang="zh-CN" altLang="en-US" sz="1400" dirty="0">
              <a:latin typeface="Times New Roman" panose="02020603050405020304" pitchFamily="18" charset="0"/>
              <a:cs typeface="Times New Roman" panose="02020603050405020304" pitchFamily="18" charset="0"/>
            </a:endParaRPr>
          </a:p>
        </p:txBody>
      </p:sp>
      <p:sp>
        <p:nvSpPr>
          <p:cNvPr id="145" name="矩形 144">
            <a:extLst>
              <a:ext uri="{FF2B5EF4-FFF2-40B4-BE49-F238E27FC236}">
                <a16:creationId xmlns:a16="http://schemas.microsoft.com/office/drawing/2014/main" id="{26B3318F-598C-4F50-9DAB-CC41ECECE2CC}"/>
              </a:ext>
            </a:extLst>
          </p:cNvPr>
          <p:cNvSpPr/>
          <p:nvPr/>
        </p:nvSpPr>
        <p:spPr bwMode="auto">
          <a:xfrm>
            <a:off x="3125562"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46" name="矩形 145">
            <a:extLst>
              <a:ext uri="{FF2B5EF4-FFF2-40B4-BE49-F238E27FC236}">
                <a16:creationId xmlns:a16="http://schemas.microsoft.com/office/drawing/2014/main" id="{025AC154-0D8D-41C3-8057-EBEE5A3E4469}"/>
              </a:ext>
            </a:extLst>
          </p:cNvPr>
          <p:cNvSpPr/>
          <p:nvPr/>
        </p:nvSpPr>
        <p:spPr bwMode="auto">
          <a:xfrm>
            <a:off x="3306686"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47" name="矩形 146">
            <a:extLst>
              <a:ext uri="{FF2B5EF4-FFF2-40B4-BE49-F238E27FC236}">
                <a16:creationId xmlns:a16="http://schemas.microsoft.com/office/drawing/2014/main" id="{680CBDCB-DCEE-44E8-A703-1BDA9190A16D}"/>
              </a:ext>
            </a:extLst>
          </p:cNvPr>
          <p:cNvSpPr/>
          <p:nvPr/>
        </p:nvSpPr>
        <p:spPr bwMode="auto">
          <a:xfrm>
            <a:off x="3486686"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48" name="矩形 147">
            <a:extLst>
              <a:ext uri="{FF2B5EF4-FFF2-40B4-BE49-F238E27FC236}">
                <a16:creationId xmlns:a16="http://schemas.microsoft.com/office/drawing/2014/main" id="{8F31FC6D-7AF5-45C4-A879-7E36A33F7EA5}"/>
              </a:ext>
            </a:extLst>
          </p:cNvPr>
          <p:cNvSpPr/>
          <p:nvPr/>
        </p:nvSpPr>
        <p:spPr bwMode="auto">
          <a:xfrm>
            <a:off x="3666686" y="392509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49" name="矩形 148">
            <a:extLst>
              <a:ext uri="{FF2B5EF4-FFF2-40B4-BE49-F238E27FC236}">
                <a16:creationId xmlns:a16="http://schemas.microsoft.com/office/drawing/2014/main" id="{E4E5DC4E-9ACB-4813-971F-9BD408C89660}"/>
              </a:ext>
            </a:extLst>
          </p:cNvPr>
          <p:cNvSpPr/>
          <p:nvPr/>
        </p:nvSpPr>
        <p:spPr bwMode="auto">
          <a:xfrm>
            <a:off x="3125562"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0" name="矩形 149">
            <a:extLst>
              <a:ext uri="{FF2B5EF4-FFF2-40B4-BE49-F238E27FC236}">
                <a16:creationId xmlns:a16="http://schemas.microsoft.com/office/drawing/2014/main" id="{E5D1C473-B3EE-453F-9D35-A47489A1EA34}"/>
              </a:ext>
            </a:extLst>
          </p:cNvPr>
          <p:cNvSpPr/>
          <p:nvPr/>
        </p:nvSpPr>
        <p:spPr bwMode="auto">
          <a:xfrm>
            <a:off x="3306686"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1" name="矩形 150">
            <a:extLst>
              <a:ext uri="{FF2B5EF4-FFF2-40B4-BE49-F238E27FC236}">
                <a16:creationId xmlns:a16="http://schemas.microsoft.com/office/drawing/2014/main" id="{764A9DA0-2EF9-4A26-A853-FD00317C4FAA}"/>
              </a:ext>
            </a:extLst>
          </p:cNvPr>
          <p:cNvSpPr/>
          <p:nvPr/>
        </p:nvSpPr>
        <p:spPr bwMode="auto">
          <a:xfrm>
            <a:off x="3486686"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2" name="矩形 151">
            <a:extLst>
              <a:ext uri="{FF2B5EF4-FFF2-40B4-BE49-F238E27FC236}">
                <a16:creationId xmlns:a16="http://schemas.microsoft.com/office/drawing/2014/main" id="{622CA20C-9CBB-47D7-8021-48A2F6C3CDAA}"/>
              </a:ext>
            </a:extLst>
          </p:cNvPr>
          <p:cNvSpPr/>
          <p:nvPr/>
        </p:nvSpPr>
        <p:spPr bwMode="auto">
          <a:xfrm>
            <a:off x="3666686" y="41101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3" name="矩形 152">
            <a:extLst>
              <a:ext uri="{FF2B5EF4-FFF2-40B4-BE49-F238E27FC236}">
                <a16:creationId xmlns:a16="http://schemas.microsoft.com/office/drawing/2014/main" id="{75453FCB-9E30-42AF-BEBE-52734D63D793}"/>
              </a:ext>
            </a:extLst>
          </p:cNvPr>
          <p:cNvSpPr/>
          <p:nvPr/>
        </p:nvSpPr>
        <p:spPr bwMode="auto">
          <a:xfrm>
            <a:off x="3845562"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4" name="矩形 153">
            <a:extLst>
              <a:ext uri="{FF2B5EF4-FFF2-40B4-BE49-F238E27FC236}">
                <a16:creationId xmlns:a16="http://schemas.microsoft.com/office/drawing/2014/main" id="{D803BA3E-85E7-44F8-B5C3-76267B54A38E}"/>
              </a:ext>
            </a:extLst>
          </p:cNvPr>
          <p:cNvSpPr/>
          <p:nvPr/>
        </p:nvSpPr>
        <p:spPr bwMode="auto">
          <a:xfrm>
            <a:off x="4026686"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5" name="矩形 154">
            <a:extLst>
              <a:ext uri="{FF2B5EF4-FFF2-40B4-BE49-F238E27FC236}">
                <a16:creationId xmlns:a16="http://schemas.microsoft.com/office/drawing/2014/main" id="{A701F058-BD95-4337-8427-51D8966EBA23}"/>
              </a:ext>
            </a:extLst>
          </p:cNvPr>
          <p:cNvSpPr/>
          <p:nvPr/>
        </p:nvSpPr>
        <p:spPr bwMode="auto">
          <a:xfrm>
            <a:off x="4206686"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6" name="矩形 155">
            <a:extLst>
              <a:ext uri="{FF2B5EF4-FFF2-40B4-BE49-F238E27FC236}">
                <a16:creationId xmlns:a16="http://schemas.microsoft.com/office/drawing/2014/main" id="{745435A0-49E8-4245-80BF-9C58E02016E6}"/>
              </a:ext>
            </a:extLst>
          </p:cNvPr>
          <p:cNvSpPr/>
          <p:nvPr/>
        </p:nvSpPr>
        <p:spPr bwMode="auto">
          <a:xfrm>
            <a:off x="4386686" y="392509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7" name="矩形 156">
            <a:extLst>
              <a:ext uri="{FF2B5EF4-FFF2-40B4-BE49-F238E27FC236}">
                <a16:creationId xmlns:a16="http://schemas.microsoft.com/office/drawing/2014/main" id="{909C1DC8-8126-4E03-8F7E-FF940861E080}"/>
              </a:ext>
            </a:extLst>
          </p:cNvPr>
          <p:cNvSpPr/>
          <p:nvPr/>
        </p:nvSpPr>
        <p:spPr bwMode="auto">
          <a:xfrm>
            <a:off x="3845562"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8" name="矩形 157">
            <a:extLst>
              <a:ext uri="{FF2B5EF4-FFF2-40B4-BE49-F238E27FC236}">
                <a16:creationId xmlns:a16="http://schemas.microsoft.com/office/drawing/2014/main" id="{BE2BABDD-790E-487B-B02F-8F4D3B1AE10F}"/>
              </a:ext>
            </a:extLst>
          </p:cNvPr>
          <p:cNvSpPr/>
          <p:nvPr/>
        </p:nvSpPr>
        <p:spPr bwMode="auto">
          <a:xfrm>
            <a:off x="4026686"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9" name="矩形 158">
            <a:extLst>
              <a:ext uri="{FF2B5EF4-FFF2-40B4-BE49-F238E27FC236}">
                <a16:creationId xmlns:a16="http://schemas.microsoft.com/office/drawing/2014/main" id="{4053F0DD-DA4F-474D-B3D4-233BC40AD5B5}"/>
              </a:ext>
            </a:extLst>
          </p:cNvPr>
          <p:cNvSpPr/>
          <p:nvPr/>
        </p:nvSpPr>
        <p:spPr bwMode="auto">
          <a:xfrm>
            <a:off x="4206686"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0" name="矩形 159">
            <a:extLst>
              <a:ext uri="{FF2B5EF4-FFF2-40B4-BE49-F238E27FC236}">
                <a16:creationId xmlns:a16="http://schemas.microsoft.com/office/drawing/2014/main" id="{BF26D246-0916-470E-B5E0-77226DF81BA8}"/>
              </a:ext>
            </a:extLst>
          </p:cNvPr>
          <p:cNvSpPr/>
          <p:nvPr/>
        </p:nvSpPr>
        <p:spPr bwMode="auto">
          <a:xfrm>
            <a:off x="4386686" y="41101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1" name="矩形 160">
            <a:extLst>
              <a:ext uri="{FF2B5EF4-FFF2-40B4-BE49-F238E27FC236}">
                <a16:creationId xmlns:a16="http://schemas.microsoft.com/office/drawing/2014/main" id="{EB3EFBA8-4D7B-42F4-B872-2045900CA41B}"/>
              </a:ext>
            </a:extLst>
          </p:cNvPr>
          <p:cNvSpPr/>
          <p:nvPr/>
        </p:nvSpPr>
        <p:spPr bwMode="auto">
          <a:xfrm>
            <a:off x="3125562"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2" name="矩形 161">
            <a:extLst>
              <a:ext uri="{FF2B5EF4-FFF2-40B4-BE49-F238E27FC236}">
                <a16:creationId xmlns:a16="http://schemas.microsoft.com/office/drawing/2014/main" id="{E4722E47-02A4-4E3D-94EB-823655CD5D11}"/>
              </a:ext>
            </a:extLst>
          </p:cNvPr>
          <p:cNvSpPr/>
          <p:nvPr/>
        </p:nvSpPr>
        <p:spPr bwMode="auto">
          <a:xfrm>
            <a:off x="3306686"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3" name="矩形 162">
            <a:extLst>
              <a:ext uri="{FF2B5EF4-FFF2-40B4-BE49-F238E27FC236}">
                <a16:creationId xmlns:a16="http://schemas.microsoft.com/office/drawing/2014/main" id="{AD72463A-1338-4AF7-A3A6-7B1C24553AE3}"/>
              </a:ext>
            </a:extLst>
          </p:cNvPr>
          <p:cNvSpPr/>
          <p:nvPr/>
        </p:nvSpPr>
        <p:spPr bwMode="auto">
          <a:xfrm>
            <a:off x="3486686" y="428072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4" name="矩形 163">
            <a:extLst>
              <a:ext uri="{FF2B5EF4-FFF2-40B4-BE49-F238E27FC236}">
                <a16:creationId xmlns:a16="http://schemas.microsoft.com/office/drawing/2014/main" id="{AB77A7A6-28E3-4C7A-B024-DD02B8F7CD68}"/>
              </a:ext>
            </a:extLst>
          </p:cNvPr>
          <p:cNvSpPr/>
          <p:nvPr/>
        </p:nvSpPr>
        <p:spPr bwMode="auto">
          <a:xfrm>
            <a:off x="3666686" y="4280997"/>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5" name="矩形 164">
            <a:extLst>
              <a:ext uri="{FF2B5EF4-FFF2-40B4-BE49-F238E27FC236}">
                <a16:creationId xmlns:a16="http://schemas.microsoft.com/office/drawing/2014/main" id="{4242A692-5AF1-416A-87FD-2D9A9B3FA73A}"/>
              </a:ext>
            </a:extLst>
          </p:cNvPr>
          <p:cNvSpPr/>
          <p:nvPr/>
        </p:nvSpPr>
        <p:spPr bwMode="auto">
          <a:xfrm>
            <a:off x="3125562"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6" name="矩形 165">
            <a:extLst>
              <a:ext uri="{FF2B5EF4-FFF2-40B4-BE49-F238E27FC236}">
                <a16:creationId xmlns:a16="http://schemas.microsoft.com/office/drawing/2014/main" id="{AD7AA294-6C10-48CC-A1F9-99183C7E1AFE}"/>
              </a:ext>
            </a:extLst>
          </p:cNvPr>
          <p:cNvSpPr/>
          <p:nvPr/>
        </p:nvSpPr>
        <p:spPr bwMode="auto">
          <a:xfrm>
            <a:off x="3306686"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7" name="矩形 166">
            <a:extLst>
              <a:ext uri="{FF2B5EF4-FFF2-40B4-BE49-F238E27FC236}">
                <a16:creationId xmlns:a16="http://schemas.microsoft.com/office/drawing/2014/main" id="{09232693-B450-4E78-A19D-9170BC7379A5}"/>
              </a:ext>
            </a:extLst>
          </p:cNvPr>
          <p:cNvSpPr/>
          <p:nvPr/>
        </p:nvSpPr>
        <p:spPr bwMode="auto">
          <a:xfrm>
            <a:off x="3486686" y="446576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8" name="矩形 167">
            <a:extLst>
              <a:ext uri="{FF2B5EF4-FFF2-40B4-BE49-F238E27FC236}">
                <a16:creationId xmlns:a16="http://schemas.microsoft.com/office/drawing/2014/main" id="{D1F2CA06-D14C-4E2F-878A-E302FB5B920D}"/>
              </a:ext>
            </a:extLst>
          </p:cNvPr>
          <p:cNvSpPr/>
          <p:nvPr/>
        </p:nvSpPr>
        <p:spPr bwMode="auto">
          <a:xfrm>
            <a:off x="3666686" y="4466037"/>
            <a:ext cx="180000" cy="1800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9" name="矩形 168">
            <a:extLst>
              <a:ext uri="{FF2B5EF4-FFF2-40B4-BE49-F238E27FC236}">
                <a16:creationId xmlns:a16="http://schemas.microsoft.com/office/drawing/2014/main" id="{B7ECBBF6-8EB5-428D-8A0E-7BF0BA7E858C}"/>
              </a:ext>
            </a:extLst>
          </p:cNvPr>
          <p:cNvSpPr/>
          <p:nvPr/>
        </p:nvSpPr>
        <p:spPr bwMode="auto">
          <a:xfrm>
            <a:off x="3845562" y="428072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0" name="矩形 169">
            <a:extLst>
              <a:ext uri="{FF2B5EF4-FFF2-40B4-BE49-F238E27FC236}">
                <a16:creationId xmlns:a16="http://schemas.microsoft.com/office/drawing/2014/main" id="{963528F2-85BA-48E0-ACD3-56631F80397B}"/>
              </a:ext>
            </a:extLst>
          </p:cNvPr>
          <p:cNvSpPr/>
          <p:nvPr/>
        </p:nvSpPr>
        <p:spPr bwMode="auto">
          <a:xfrm>
            <a:off x="4026686"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1" name="矩形 170">
            <a:extLst>
              <a:ext uri="{FF2B5EF4-FFF2-40B4-BE49-F238E27FC236}">
                <a16:creationId xmlns:a16="http://schemas.microsoft.com/office/drawing/2014/main" id="{01203ECF-418B-48A7-A95B-CAD0B88C2657}"/>
              </a:ext>
            </a:extLst>
          </p:cNvPr>
          <p:cNvSpPr/>
          <p:nvPr/>
        </p:nvSpPr>
        <p:spPr bwMode="auto">
          <a:xfrm>
            <a:off x="4206686"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2" name="矩形 171">
            <a:extLst>
              <a:ext uri="{FF2B5EF4-FFF2-40B4-BE49-F238E27FC236}">
                <a16:creationId xmlns:a16="http://schemas.microsoft.com/office/drawing/2014/main" id="{4069D307-EAD2-426D-928B-8B1581CCF9BF}"/>
              </a:ext>
            </a:extLst>
          </p:cNvPr>
          <p:cNvSpPr/>
          <p:nvPr/>
        </p:nvSpPr>
        <p:spPr bwMode="auto">
          <a:xfrm>
            <a:off x="4386686" y="428099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3" name="矩形 172">
            <a:extLst>
              <a:ext uri="{FF2B5EF4-FFF2-40B4-BE49-F238E27FC236}">
                <a16:creationId xmlns:a16="http://schemas.microsoft.com/office/drawing/2014/main" id="{C8A94766-3032-4D10-B044-FDAD855AFCB8}"/>
              </a:ext>
            </a:extLst>
          </p:cNvPr>
          <p:cNvSpPr/>
          <p:nvPr/>
        </p:nvSpPr>
        <p:spPr bwMode="auto">
          <a:xfrm>
            <a:off x="3845562" y="446576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4" name="矩形 173">
            <a:extLst>
              <a:ext uri="{FF2B5EF4-FFF2-40B4-BE49-F238E27FC236}">
                <a16:creationId xmlns:a16="http://schemas.microsoft.com/office/drawing/2014/main" id="{EC8AE09F-3249-4D63-A252-685FC9A38759}"/>
              </a:ext>
            </a:extLst>
          </p:cNvPr>
          <p:cNvSpPr/>
          <p:nvPr/>
        </p:nvSpPr>
        <p:spPr bwMode="auto">
          <a:xfrm>
            <a:off x="4026686"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5" name="矩形 174">
            <a:extLst>
              <a:ext uri="{FF2B5EF4-FFF2-40B4-BE49-F238E27FC236}">
                <a16:creationId xmlns:a16="http://schemas.microsoft.com/office/drawing/2014/main" id="{D6CC9865-F855-4AC4-97F9-D714CCA7C810}"/>
              </a:ext>
            </a:extLst>
          </p:cNvPr>
          <p:cNvSpPr/>
          <p:nvPr/>
        </p:nvSpPr>
        <p:spPr bwMode="auto">
          <a:xfrm>
            <a:off x="4206686"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6" name="矩形 175">
            <a:extLst>
              <a:ext uri="{FF2B5EF4-FFF2-40B4-BE49-F238E27FC236}">
                <a16:creationId xmlns:a16="http://schemas.microsoft.com/office/drawing/2014/main" id="{7A7D564C-ADA9-4D68-AD1C-B370E1712752}"/>
              </a:ext>
            </a:extLst>
          </p:cNvPr>
          <p:cNvSpPr/>
          <p:nvPr/>
        </p:nvSpPr>
        <p:spPr bwMode="auto">
          <a:xfrm>
            <a:off x="4386686" y="446603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7" name="矩形 176">
            <a:extLst>
              <a:ext uri="{FF2B5EF4-FFF2-40B4-BE49-F238E27FC236}">
                <a16:creationId xmlns:a16="http://schemas.microsoft.com/office/drawing/2014/main" id="{09532842-C119-4511-9C3B-BF5DB6936BA2}"/>
              </a:ext>
            </a:extLst>
          </p:cNvPr>
          <p:cNvSpPr/>
          <p:nvPr/>
        </p:nvSpPr>
        <p:spPr bwMode="auto">
          <a:xfrm>
            <a:off x="3125562"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8" name="矩形 177">
            <a:extLst>
              <a:ext uri="{FF2B5EF4-FFF2-40B4-BE49-F238E27FC236}">
                <a16:creationId xmlns:a16="http://schemas.microsoft.com/office/drawing/2014/main" id="{4A7DDA50-156E-4753-B9EE-A9729566817F}"/>
              </a:ext>
            </a:extLst>
          </p:cNvPr>
          <p:cNvSpPr/>
          <p:nvPr/>
        </p:nvSpPr>
        <p:spPr bwMode="auto">
          <a:xfrm>
            <a:off x="3306686"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79" name="矩形 178">
            <a:extLst>
              <a:ext uri="{FF2B5EF4-FFF2-40B4-BE49-F238E27FC236}">
                <a16:creationId xmlns:a16="http://schemas.microsoft.com/office/drawing/2014/main" id="{12FACEED-5896-4F4B-9CD3-5EB3946908F5}"/>
              </a:ext>
            </a:extLst>
          </p:cNvPr>
          <p:cNvSpPr/>
          <p:nvPr/>
        </p:nvSpPr>
        <p:spPr bwMode="auto">
          <a:xfrm>
            <a:off x="3486686" y="4644193"/>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0" name="矩形 179">
            <a:extLst>
              <a:ext uri="{FF2B5EF4-FFF2-40B4-BE49-F238E27FC236}">
                <a16:creationId xmlns:a16="http://schemas.microsoft.com/office/drawing/2014/main" id="{7E0B26D7-73E5-476E-B8FF-DD4B281A9211}"/>
              </a:ext>
            </a:extLst>
          </p:cNvPr>
          <p:cNvSpPr/>
          <p:nvPr/>
        </p:nvSpPr>
        <p:spPr bwMode="auto">
          <a:xfrm>
            <a:off x="3666686" y="4644468"/>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1" name="矩形 180">
            <a:extLst>
              <a:ext uri="{FF2B5EF4-FFF2-40B4-BE49-F238E27FC236}">
                <a16:creationId xmlns:a16="http://schemas.microsoft.com/office/drawing/2014/main" id="{0128A587-612F-4061-90E4-547963D6BACC}"/>
              </a:ext>
            </a:extLst>
          </p:cNvPr>
          <p:cNvSpPr/>
          <p:nvPr/>
        </p:nvSpPr>
        <p:spPr bwMode="auto">
          <a:xfrm>
            <a:off x="3125562"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3" name="矩形 182">
            <a:extLst>
              <a:ext uri="{FF2B5EF4-FFF2-40B4-BE49-F238E27FC236}">
                <a16:creationId xmlns:a16="http://schemas.microsoft.com/office/drawing/2014/main" id="{CD9EF9E3-E6BE-43B4-BF60-DEA78DD1D137}"/>
              </a:ext>
            </a:extLst>
          </p:cNvPr>
          <p:cNvSpPr/>
          <p:nvPr/>
        </p:nvSpPr>
        <p:spPr bwMode="auto">
          <a:xfrm>
            <a:off x="3306686"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4" name="矩形 183">
            <a:extLst>
              <a:ext uri="{FF2B5EF4-FFF2-40B4-BE49-F238E27FC236}">
                <a16:creationId xmlns:a16="http://schemas.microsoft.com/office/drawing/2014/main" id="{6683D6DC-03C9-46BC-9F69-0622D90D4CCD}"/>
              </a:ext>
            </a:extLst>
          </p:cNvPr>
          <p:cNvSpPr/>
          <p:nvPr/>
        </p:nvSpPr>
        <p:spPr bwMode="auto">
          <a:xfrm>
            <a:off x="3486686"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5" name="矩形 184">
            <a:extLst>
              <a:ext uri="{FF2B5EF4-FFF2-40B4-BE49-F238E27FC236}">
                <a16:creationId xmlns:a16="http://schemas.microsoft.com/office/drawing/2014/main" id="{41FD4962-31CA-4151-B7D6-D3D50186BC2F}"/>
              </a:ext>
            </a:extLst>
          </p:cNvPr>
          <p:cNvSpPr/>
          <p:nvPr/>
        </p:nvSpPr>
        <p:spPr bwMode="auto">
          <a:xfrm>
            <a:off x="3666686" y="482950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6" name="矩形 185">
            <a:extLst>
              <a:ext uri="{FF2B5EF4-FFF2-40B4-BE49-F238E27FC236}">
                <a16:creationId xmlns:a16="http://schemas.microsoft.com/office/drawing/2014/main" id="{7DC3A0A8-4F40-4122-96F6-5F195E06BFF9}"/>
              </a:ext>
            </a:extLst>
          </p:cNvPr>
          <p:cNvSpPr/>
          <p:nvPr/>
        </p:nvSpPr>
        <p:spPr bwMode="auto">
          <a:xfrm>
            <a:off x="3845562" y="4644193"/>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7" name="矩形 186">
            <a:extLst>
              <a:ext uri="{FF2B5EF4-FFF2-40B4-BE49-F238E27FC236}">
                <a16:creationId xmlns:a16="http://schemas.microsoft.com/office/drawing/2014/main" id="{71AA6E8E-BABF-48A6-84D8-5BFEB0453D0D}"/>
              </a:ext>
            </a:extLst>
          </p:cNvPr>
          <p:cNvSpPr/>
          <p:nvPr/>
        </p:nvSpPr>
        <p:spPr bwMode="auto">
          <a:xfrm>
            <a:off x="4026686"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8" name="矩形 187">
            <a:extLst>
              <a:ext uri="{FF2B5EF4-FFF2-40B4-BE49-F238E27FC236}">
                <a16:creationId xmlns:a16="http://schemas.microsoft.com/office/drawing/2014/main" id="{BFC98673-0735-415F-A5B7-32C5E47DAB1D}"/>
              </a:ext>
            </a:extLst>
          </p:cNvPr>
          <p:cNvSpPr/>
          <p:nvPr/>
        </p:nvSpPr>
        <p:spPr bwMode="auto">
          <a:xfrm>
            <a:off x="4206686"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89" name="矩形 188">
            <a:extLst>
              <a:ext uri="{FF2B5EF4-FFF2-40B4-BE49-F238E27FC236}">
                <a16:creationId xmlns:a16="http://schemas.microsoft.com/office/drawing/2014/main" id="{03DA3E79-A1E8-42C2-89E8-181FB0FC1621}"/>
              </a:ext>
            </a:extLst>
          </p:cNvPr>
          <p:cNvSpPr/>
          <p:nvPr/>
        </p:nvSpPr>
        <p:spPr bwMode="auto">
          <a:xfrm>
            <a:off x="4386686" y="464446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0" name="矩形 189">
            <a:extLst>
              <a:ext uri="{FF2B5EF4-FFF2-40B4-BE49-F238E27FC236}">
                <a16:creationId xmlns:a16="http://schemas.microsoft.com/office/drawing/2014/main" id="{4F12B9FA-8398-4C70-8A0E-BCCF94D2FF05}"/>
              </a:ext>
            </a:extLst>
          </p:cNvPr>
          <p:cNvSpPr/>
          <p:nvPr/>
        </p:nvSpPr>
        <p:spPr bwMode="auto">
          <a:xfrm>
            <a:off x="3845562"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1" name="矩形 190">
            <a:extLst>
              <a:ext uri="{FF2B5EF4-FFF2-40B4-BE49-F238E27FC236}">
                <a16:creationId xmlns:a16="http://schemas.microsoft.com/office/drawing/2014/main" id="{1E6EA7AD-08FD-40B4-B507-5E159E275F69}"/>
              </a:ext>
            </a:extLst>
          </p:cNvPr>
          <p:cNvSpPr/>
          <p:nvPr/>
        </p:nvSpPr>
        <p:spPr bwMode="auto">
          <a:xfrm>
            <a:off x="4026686"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2" name="矩形 191">
            <a:extLst>
              <a:ext uri="{FF2B5EF4-FFF2-40B4-BE49-F238E27FC236}">
                <a16:creationId xmlns:a16="http://schemas.microsoft.com/office/drawing/2014/main" id="{5241FF5F-8D34-4FF3-9012-C7BCFA0D2CCF}"/>
              </a:ext>
            </a:extLst>
          </p:cNvPr>
          <p:cNvSpPr/>
          <p:nvPr/>
        </p:nvSpPr>
        <p:spPr bwMode="auto">
          <a:xfrm>
            <a:off x="4206686"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3" name="矩形 192">
            <a:extLst>
              <a:ext uri="{FF2B5EF4-FFF2-40B4-BE49-F238E27FC236}">
                <a16:creationId xmlns:a16="http://schemas.microsoft.com/office/drawing/2014/main" id="{F89D2AAA-759E-4960-ADC0-CC76DACB17E1}"/>
              </a:ext>
            </a:extLst>
          </p:cNvPr>
          <p:cNvSpPr/>
          <p:nvPr/>
        </p:nvSpPr>
        <p:spPr bwMode="auto">
          <a:xfrm>
            <a:off x="4386686" y="482950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4" name="矩形 193">
            <a:extLst>
              <a:ext uri="{FF2B5EF4-FFF2-40B4-BE49-F238E27FC236}">
                <a16:creationId xmlns:a16="http://schemas.microsoft.com/office/drawing/2014/main" id="{C75C7D4E-FE0E-4CC9-8487-B1F842197884}"/>
              </a:ext>
            </a:extLst>
          </p:cNvPr>
          <p:cNvSpPr/>
          <p:nvPr/>
        </p:nvSpPr>
        <p:spPr bwMode="auto">
          <a:xfrm>
            <a:off x="3125562"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5" name="矩形 194">
            <a:extLst>
              <a:ext uri="{FF2B5EF4-FFF2-40B4-BE49-F238E27FC236}">
                <a16:creationId xmlns:a16="http://schemas.microsoft.com/office/drawing/2014/main" id="{22A7122D-861D-4B4A-8DA8-EDB332A8BBB7}"/>
              </a:ext>
            </a:extLst>
          </p:cNvPr>
          <p:cNvSpPr/>
          <p:nvPr/>
        </p:nvSpPr>
        <p:spPr bwMode="auto">
          <a:xfrm>
            <a:off x="3306686"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6" name="矩形 195">
            <a:extLst>
              <a:ext uri="{FF2B5EF4-FFF2-40B4-BE49-F238E27FC236}">
                <a16:creationId xmlns:a16="http://schemas.microsoft.com/office/drawing/2014/main" id="{80C90FFF-B1D1-4641-8016-4301BE408DD9}"/>
              </a:ext>
            </a:extLst>
          </p:cNvPr>
          <p:cNvSpPr/>
          <p:nvPr/>
        </p:nvSpPr>
        <p:spPr bwMode="auto">
          <a:xfrm>
            <a:off x="3486686"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7" name="矩形 196">
            <a:extLst>
              <a:ext uri="{FF2B5EF4-FFF2-40B4-BE49-F238E27FC236}">
                <a16:creationId xmlns:a16="http://schemas.microsoft.com/office/drawing/2014/main" id="{4062C2C7-5892-4009-98D5-BD2D24206457}"/>
              </a:ext>
            </a:extLst>
          </p:cNvPr>
          <p:cNvSpPr/>
          <p:nvPr/>
        </p:nvSpPr>
        <p:spPr bwMode="auto">
          <a:xfrm>
            <a:off x="3666686" y="50003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8" name="矩形 197">
            <a:extLst>
              <a:ext uri="{FF2B5EF4-FFF2-40B4-BE49-F238E27FC236}">
                <a16:creationId xmlns:a16="http://schemas.microsoft.com/office/drawing/2014/main" id="{DA9CB8C4-4B66-4CC3-8D76-7D2100DD3DE5}"/>
              </a:ext>
            </a:extLst>
          </p:cNvPr>
          <p:cNvSpPr/>
          <p:nvPr/>
        </p:nvSpPr>
        <p:spPr bwMode="auto">
          <a:xfrm>
            <a:off x="3125562"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99" name="矩形 198">
            <a:extLst>
              <a:ext uri="{FF2B5EF4-FFF2-40B4-BE49-F238E27FC236}">
                <a16:creationId xmlns:a16="http://schemas.microsoft.com/office/drawing/2014/main" id="{3C1D6E88-D186-4294-8A5D-6E92B9963F6D}"/>
              </a:ext>
            </a:extLst>
          </p:cNvPr>
          <p:cNvSpPr/>
          <p:nvPr/>
        </p:nvSpPr>
        <p:spPr bwMode="auto">
          <a:xfrm>
            <a:off x="3306686"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0" name="矩形 199">
            <a:extLst>
              <a:ext uri="{FF2B5EF4-FFF2-40B4-BE49-F238E27FC236}">
                <a16:creationId xmlns:a16="http://schemas.microsoft.com/office/drawing/2014/main" id="{4DDAB841-A381-4071-9F1C-F5945942A86A}"/>
              </a:ext>
            </a:extLst>
          </p:cNvPr>
          <p:cNvSpPr/>
          <p:nvPr/>
        </p:nvSpPr>
        <p:spPr bwMode="auto">
          <a:xfrm>
            <a:off x="3486686"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1" name="矩形 200">
            <a:extLst>
              <a:ext uri="{FF2B5EF4-FFF2-40B4-BE49-F238E27FC236}">
                <a16:creationId xmlns:a16="http://schemas.microsoft.com/office/drawing/2014/main" id="{1CE7F5D4-1F1A-425C-B9EF-271EBC9CBA3F}"/>
              </a:ext>
            </a:extLst>
          </p:cNvPr>
          <p:cNvSpPr/>
          <p:nvPr/>
        </p:nvSpPr>
        <p:spPr bwMode="auto">
          <a:xfrm>
            <a:off x="3666686" y="51854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2" name="矩形 201">
            <a:extLst>
              <a:ext uri="{FF2B5EF4-FFF2-40B4-BE49-F238E27FC236}">
                <a16:creationId xmlns:a16="http://schemas.microsoft.com/office/drawing/2014/main" id="{F205B84A-73C4-4FAB-9610-B842E6417EAA}"/>
              </a:ext>
            </a:extLst>
          </p:cNvPr>
          <p:cNvSpPr/>
          <p:nvPr/>
        </p:nvSpPr>
        <p:spPr bwMode="auto">
          <a:xfrm>
            <a:off x="3845562"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3" name="矩形 202">
            <a:extLst>
              <a:ext uri="{FF2B5EF4-FFF2-40B4-BE49-F238E27FC236}">
                <a16:creationId xmlns:a16="http://schemas.microsoft.com/office/drawing/2014/main" id="{8799EB43-C792-456C-9300-9DD586B2C525}"/>
              </a:ext>
            </a:extLst>
          </p:cNvPr>
          <p:cNvSpPr/>
          <p:nvPr/>
        </p:nvSpPr>
        <p:spPr bwMode="auto">
          <a:xfrm>
            <a:off x="4026686"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4" name="矩形 203">
            <a:extLst>
              <a:ext uri="{FF2B5EF4-FFF2-40B4-BE49-F238E27FC236}">
                <a16:creationId xmlns:a16="http://schemas.microsoft.com/office/drawing/2014/main" id="{1012BFBE-7336-4EA8-AF2F-BA3695C26301}"/>
              </a:ext>
            </a:extLst>
          </p:cNvPr>
          <p:cNvSpPr/>
          <p:nvPr/>
        </p:nvSpPr>
        <p:spPr bwMode="auto">
          <a:xfrm>
            <a:off x="4206686"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5" name="矩形 204">
            <a:extLst>
              <a:ext uri="{FF2B5EF4-FFF2-40B4-BE49-F238E27FC236}">
                <a16:creationId xmlns:a16="http://schemas.microsoft.com/office/drawing/2014/main" id="{6D2ACB16-0DC5-4434-ADAB-C98B5FDEFC40}"/>
              </a:ext>
            </a:extLst>
          </p:cNvPr>
          <p:cNvSpPr/>
          <p:nvPr/>
        </p:nvSpPr>
        <p:spPr bwMode="auto">
          <a:xfrm>
            <a:off x="4386686" y="50003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6" name="矩形 205">
            <a:extLst>
              <a:ext uri="{FF2B5EF4-FFF2-40B4-BE49-F238E27FC236}">
                <a16:creationId xmlns:a16="http://schemas.microsoft.com/office/drawing/2014/main" id="{1BCF193E-6C44-4953-A591-787F5ECD4155}"/>
              </a:ext>
            </a:extLst>
          </p:cNvPr>
          <p:cNvSpPr/>
          <p:nvPr/>
        </p:nvSpPr>
        <p:spPr bwMode="auto">
          <a:xfrm>
            <a:off x="3845562"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7" name="矩形 206">
            <a:extLst>
              <a:ext uri="{FF2B5EF4-FFF2-40B4-BE49-F238E27FC236}">
                <a16:creationId xmlns:a16="http://schemas.microsoft.com/office/drawing/2014/main" id="{8F2C443B-46B4-48AF-83E4-1B3EC1B84591}"/>
              </a:ext>
            </a:extLst>
          </p:cNvPr>
          <p:cNvSpPr/>
          <p:nvPr/>
        </p:nvSpPr>
        <p:spPr bwMode="auto">
          <a:xfrm>
            <a:off x="4026686"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8" name="矩形 207">
            <a:extLst>
              <a:ext uri="{FF2B5EF4-FFF2-40B4-BE49-F238E27FC236}">
                <a16:creationId xmlns:a16="http://schemas.microsoft.com/office/drawing/2014/main" id="{55D0801C-B9F5-4F39-93EE-9F5E341DCDD9}"/>
              </a:ext>
            </a:extLst>
          </p:cNvPr>
          <p:cNvSpPr/>
          <p:nvPr/>
        </p:nvSpPr>
        <p:spPr bwMode="auto">
          <a:xfrm>
            <a:off x="4206686"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9" name="矩形 208">
            <a:extLst>
              <a:ext uri="{FF2B5EF4-FFF2-40B4-BE49-F238E27FC236}">
                <a16:creationId xmlns:a16="http://schemas.microsoft.com/office/drawing/2014/main" id="{895B1140-2075-4605-8FDA-1A8CAB44DD65}"/>
              </a:ext>
            </a:extLst>
          </p:cNvPr>
          <p:cNvSpPr/>
          <p:nvPr/>
        </p:nvSpPr>
        <p:spPr bwMode="auto">
          <a:xfrm>
            <a:off x="4386686" y="51854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210" name="直接箭头连接符 209">
            <a:extLst>
              <a:ext uri="{FF2B5EF4-FFF2-40B4-BE49-F238E27FC236}">
                <a16:creationId xmlns:a16="http://schemas.microsoft.com/office/drawing/2014/main" id="{9EED1948-CB43-4934-BFB7-90C17F3EDA0E}"/>
              </a:ext>
            </a:extLst>
          </p:cNvPr>
          <p:cNvCxnSpPr>
            <a:cxnSpLocks/>
            <a:stCxn id="211" idx="3"/>
            <a:endCxn id="168" idx="1"/>
          </p:cNvCxnSpPr>
          <p:nvPr/>
        </p:nvCxnSpPr>
        <p:spPr bwMode="auto">
          <a:xfrm flipV="1">
            <a:off x="3470643" y="4556037"/>
            <a:ext cx="196043" cy="12404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mc:AlternateContent xmlns:mc="http://schemas.openxmlformats.org/markup-compatibility/2006" xmlns:a14="http://schemas.microsoft.com/office/drawing/2010/main">
        <mc:Choice Requires="a14">
          <p:sp>
            <p:nvSpPr>
              <p:cNvPr id="211" name="文本框 210">
                <a:extLst>
                  <a:ext uri="{FF2B5EF4-FFF2-40B4-BE49-F238E27FC236}">
                    <a16:creationId xmlns:a16="http://schemas.microsoft.com/office/drawing/2014/main" id="{4F26C702-7E48-4BE3-A958-FB106D196D08}"/>
                  </a:ext>
                </a:extLst>
              </p:cNvPr>
              <p:cNvSpPr txBox="1"/>
              <p:nvPr/>
            </p:nvSpPr>
            <p:spPr>
              <a:xfrm>
                <a:off x="3081929" y="4500900"/>
                <a:ext cx="388714"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1" name="文本框 210">
                <a:extLst>
                  <a:ext uri="{FF2B5EF4-FFF2-40B4-BE49-F238E27FC236}">
                    <a16:creationId xmlns:a16="http://schemas.microsoft.com/office/drawing/2014/main" id="{4F26C702-7E48-4BE3-A958-FB106D196D08}"/>
                  </a:ext>
                </a:extLst>
              </p:cNvPr>
              <p:cNvSpPr txBox="1">
                <a:spLocks noRot="1" noChangeAspect="1" noMove="1" noResize="1" noEditPoints="1" noAdjustHandles="1" noChangeArrowheads="1" noChangeShapeType="1" noTextEdit="1"/>
              </p:cNvSpPr>
              <p:nvPr/>
            </p:nvSpPr>
            <p:spPr>
              <a:xfrm>
                <a:off x="3081929" y="4500900"/>
                <a:ext cx="388714" cy="358368"/>
              </a:xfrm>
              <a:prstGeom prst="rect">
                <a:avLst/>
              </a:prstGeom>
              <a:blipFill>
                <a:blip r:embed="rId13"/>
                <a:stretch>
                  <a:fillRect r="-9524"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2" name="文本框 211">
                <a:extLst>
                  <a:ext uri="{FF2B5EF4-FFF2-40B4-BE49-F238E27FC236}">
                    <a16:creationId xmlns:a16="http://schemas.microsoft.com/office/drawing/2014/main" id="{FFD020DD-99C2-4627-A484-9645A2EB6B27}"/>
                  </a:ext>
                </a:extLst>
              </p:cNvPr>
              <p:cNvSpPr txBox="1"/>
              <p:nvPr/>
            </p:nvSpPr>
            <p:spPr>
              <a:xfrm>
                <a:off x="4138186" y="4417017"/>
                <a:ext cx="388714"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𝑆</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2" name="文本框 211">
                <a:extLst>
                  <a:ext uri="{FF2B5EF4-FFF2-40B4-BE49-F238E27FC236}">
                    <a16:creationId xmlns:a16="http://schemas.microsoft.com/office/drawing/2014/main" id="{FFD020DD-99C2-4627-A484-9645A2EB6B27}"/>
                  </a:ext>
                </a:extLst>
              </p:cNvPr>
              <p:cNvSpPr txBox="1">
                <a:spLocks noRot="1" noChangeAspect="1" noMove="1" noResize="1" noEditPoints="1" noAdjustHandles="1" noChangeArrowheads="1" noChangeShapeType="1" noTextEdit="1"/>
              </p:cNvSpPr>
              <p:nvPr/>
            </p:nvSpPr>
            <p:spPr>
              <a:xfrm>
                <a:off x="4138186" y="4417017"/>
                <a:ext cx="388714" cy="358368"/>
              </a:xfrm>
              <a:prstGeom prst="rect">
                <a:avLst/>
              </a:prstGeom>
              <a:blipFill>
                <a:blip r:embed="rId14"/>
                <a:stretch>
                  <a:fillRect r="-6250" b="-86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文本框 212">
                <a:extLst>
                  <a:ext uri="{FF2B5EF4-FFF2-40B4-BE49-F238E27FC236}">
                    <a16:creationId xmlns:a16="http://schemas.microsoft.com/office/drawing/2014/main" id="{7F76BDA7-07A9-4F2A-9F30-CCA36A377176}"/>
                  </a:ext>
                </a:extLst>
              </p:cNvPr>
              <p:cNvSpPr txBox="1"/>
              <p:nvPr/>
            </p:nvSpPr>
            <p:spPr>
              <a:xfrm>
                <a:off x="2848102" y="4588527"/>
                <a:ext cx="2562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rPr>
                        <m:t>𝑗</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3" name="文本框 212">
                <a:extLst>
                  <a:ext uri="{FF2B5EF4-FFF2-40B4-BE49-F238E27FC236}">
                    <a16:creationId xmlns:a16="http://schemas.microsoft.com/office/drawing/2014/main" id="{7F76BDA7-07A9-4F2A-9F30-CCA36A377176}"/>
                  </a:ext>
                </a:extLst>
              </p:cNvPr>
              <p:cNvSpPr txBox="1">
                <a:spLocks noRot="1" noChangeAspect="1" noMove="1" noResize="1" noEditPoints="1" noAdjustHandles="1" noChangeArrowheads="1" noChangeShapeType="1" noTextEdit="1"/>
              </p:cNvSpPr>
              <p:nvPr/>
            </p:nvSpPr>
            <p:spPr>
              <a:xfrm>
                <a:off x="2848102" y="4588527"/>
                <a:ext cx="256206" cy="307777"/>
              </a:xfrm>
              <a:prstGeom prst="rect">
                <a:avLst/>
              </a:prstGeom>
              <a:blipFill>
                <a:blip r:embed="rId9"/>
                <a:stretch>
                  <a:fillRect b="-10000"/>
                </a:stretch>
              </a:blipFill>
            </p:spPr>
            <p:txBody>
              <a:bodyPr/>
              <a:lstStyle/>
              <a:p>
                <a:r>
                  <a:rPr lang="zh-CN" altLang="en-US">
                    <a:noFill/>
                  </a:rPr>
                  <a:t> </a:t>
                </a:r>
              </a:p>
            </p:txBody>
          </p:sp>
        </mc:Fallback>
      </mc:AlternateContent>
      <p:cxnSp>
        <p:nvCxnSpPr>
          <p:cNvPr id="214" name="直接箭头连接符 213">
            <a:extLst>
              <a:ext uri="{FF2B5EF4-FFF2-40B4-BE49-F238E27FC236}">
                <a16:creationId xmlns:a16="http://schemas.microsoft.com/office/drawing/2014/main" id="{F003B44C-EE20-4646-BC70-1046EAEDD7AB}"/>
              </a:ext>
            </a:extLst>
          </p:cNvPr>
          <p:cNvCxnSpPr>
            <a:cxnSpLocks/>
            <a:endCxn id="213" idx="0"/>
          </p:cNvCxnSpPr>
          <p:nvPr/>
        </p:nvCxnSpPr>
        <p:spPr bwMode="auto">
          <a:xfrm>
            <a:off x="2976205" y="4328458"/>
            <a:ext cx="0" cy="252000"/>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p:cxnSp>
        <p:nvCxnSpPr>
          <p:cNvPr id="215" name="直接箭头连接符 214">
            <a:extLst>
              <a:ext uri="{FF2B5EF4-FFF2-40B4-BE49-F238E27FC236}">
                <a16:creationId xmlns:a16="http://schemas.microsoft.com/office/drawing/2014/main" id="{EE492B0A-6270-4378-8E60-CD0064C4070C}"/>
              </a:ext>
            </a:extLst>
          </p:cNvPr>
          <p:cNvCxnSpPr>
            <a:cxnSpLocks/>
            <a:stCxn id="170" idx="1"/>
            <a:endCxn id="212" idx="1"/>
          </p:cNvCxnSpPr>
          <p:nvPr/>
        </p:nvCxnSpPr>
        <p:spPr bwMode="auto">
          <a:xfrm>
            <a:off x="4026686" y="4370722"/>
            <a:ext cx="111500" cy="22547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16" name="文本框 215">
            <a:extLst>
              <a:ext uri="{FF2B5EF4-FFF2-40B4-BE49-F238E27FC236}">
                <a16:creationId xmlns:a16="http://schemas.microsoft.com/office/drawing/2014/main" id="{9C7A07E4-38A5-46F1-ADE4-905A8A5E0DB3}"/>
              </a:ext>
            </a:extLst>
          </p:cNvPr>
          <p:cNvSpPr txBox="1"/>
          <p:nvPr/>
        </p:nvSpPr>
        <p:spPr>
          <a:xfrm>
            <a:off x="2849824" y="3849171"/>
            <a:ext cx="29527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0</a:t>
            </a:r>
            <a:endParaRPr lang="zh-CN" altLang="en-US" sz="1400" dirty="0">
              <a:latin typeface="Times New Roman" panose="02020603050405020304" pitchFamily="18" charset="0"/>
              <a:cs typeface="Times New Roman" panose="02020603050405020304" pitchFamily="18" charset="0"/>
            </a:endParaRPr>
          </a:p>
        </p:txBody>
      </p:sp>
      <p:sp>
        <p:nvSpPr>
          <p:cNvPr id="217" name="文本框 216">
            <a:extLst>
              <a:ext uri="{FF2B5EF4-FFF2-40B4-BE49-F238E27FC236}">
                <a16:creationId xmlns:a16="http://schemas.microsoft.com/office/drawing/2014/main" id="{9412856A-893B-4C87-8CDE-26E56D1DF622}"/>
              </a:ext>
            </a:extLst>
          </p:cNvPr>
          <p:cNvSpPr txBox="1"/>
          <p:nvPr/>
        </p:nvSpPr>
        <p:spPr>
          <a:xfrm>
            <a:off x="3081929" y="3661844"/>
            <a:ext cx="252194"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0</a:t>
            </a:r>
            <a:endParaRPr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8" name="文本框 217">
                <a:extLst>
                  <a:ext uri="{FF2B5EF4-FFF2-40B4-BE49-F238E27FC236}">
                    <a16:creationId xmlns:a16="http://schemas.microsoft.com/office/drawing/2014/main" id="{7CF4D5E6-79C9-44E6-91D6-7CEE2329AE39}"/>
                  </a:ext>
                </a:extLst>
              </p:cNvPr>
              <p:cNvSpPr txBox="1"/>
              <p:nvPr/>
            </p:nvSpPr>
            <p:spPr>
              <a:xfrm>
                <a:off x="2747698" y="5121251"/>
                <a:ext cx="467864" cy="307777"/>
              </a:xfrm>
              <a:prstGeom prst="rect">
                <a:avLst/>
              </a:prstGeom>
              <a:noFill/>
            </p:spPr>
            <p:txBody>
              <a:bodyPr wrap="square" rtlCol="0">
                <a:spAutoFit/>
              </a:bodyPr>
              <a:lstStyle/>
              <a:p>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𝑦</m:t>
                    </m:r>
                  </m:oMath>
                </a14:m>
                <a:r>
                  <a:rPr lang="en-US" altLang="zh-CN" sz="1400" dirty="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18" name="文本框 217">
                <a:extLst>
                  <a:ext uri="{FF2B5EF4-FFF2-40B4-BE49-F238E27FC236}">
                    <a16:creationId xmlns:a16="http://schemas.microsoft.com/office/drawing/2014/main" id="{7CF4D5E6-79C9-44E6-91D6-7CEE2329AE39}"/>
                  </a:ext>
                </a:extLst>
              </p:cNvPr>
              <p:cNvSpPr txBox="1">
                <a:spLocks noRot="1" noChangeAspect="1" noMove="1" noResize="1" noEditPoints="1" noAdjustHandles="1" noChangeArrowheads="1" noChangeShapeType="1" noTextEdit="1"/>
              </p:cNvSpPr>
              <p:nvPr/>
            </p:nvSpPr>
            <p:spPr>
              <a:xfrm>
                <a:off x="2747698" y="5121251"/>
                <a:ext cx="467864" cy="307777"/>
              </a:xfrm>
              <a:prstGeom prst="rect">
                <a:avLst/>
              </a:prstGeom>
              <a:blipFill>
                <a:blip r:embed="rId15"/>
                <a:stretch>
                  <a:fillRect t="-3922"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9" name="文本框 218">
                <a:extLst>
                  <a:ext uri="{FF2B5EF4-FFF2-40B4-BE49-F238E27FC236}">
                    <a16:creationId xmlns:a16="http://schemas.microsoft.com/office/drawing/2014/main" id="{A9F6F30B-ECE9-45BF-A4C5-81263EED93E9}"/>
                  </a:ext>
                </a:extLst>
              </p:cNvPr>
              <p:cNvSpPr txBox="1"/>
              <p:nvPr/>
            </p:nvSpPr>
            <p:spPr>
              <a:xfrm>
                <a:off x="4214443" y="3661844"/>
                <a:ext cx="467864" cy="307777"/>
              </a:xfrm>
              <a:prstGeom prst="rect">
                <a:avLst/>
              </a:prstGeom>
              <a:noFill/>
            </p:spPr>
            <p:txBody>
              <a:bodyPr wrap="square" rtlCol="0">
                <a:spAutoFit/>
              </a:bodyPr>
              <a:lstStyle/>
              <a:p>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𝑥</m:t>
                    </m:r>
                  </m:oMath>
                </a14:m>
                <a:r>
                  <a:rPr lang="en-US" altLang="zh-CN" sz="1400" dirty="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19" name="文本框 218">
                <a:extLst>
                  <a:ext uri="{FF2B5EF4-FFF2-40B4-BE49-F238E27FC236}">
                    <a16:creationId xmlns:a16="http://schemas.microsoft.com/office/drawing/2014/main" id="{A9F6F30B-ECE9-45BF-A4C5-81263EED93E9}"/>
                  </a:ext>
                </a:extLst>
              </p:cNvPr>
              <p:cNvSpPr txBox="1">
                <a:spLocks noRot="1" noChangeAspect="1" noMove="1" noResize="1" noEditPoints="1" noAdjustHandles="1" noChangeArrowheads="1" noChangeShapeType="1" noTextEdit="1"/>
              </p:cNvSpPr>
              <p:nvPr/>
            </p:nvSpPr>
            <p:spPr>
              <a:xfrm>
                <a:off x="4214443" y="3661844"/>
                <a:ext cx="467864" cy="307777"/>
              </a:xfrm>
              <a:prstGeom prst="rect">
                <a:avLst/>
              </a:prstGeom>
              <a:blipFill>
                <a:blip r:embed="rId11"/>
                <a:stretch>
                  <a:fillRect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0" name="文本框 219">
                <a:extLst>
                  <a:ext uri="{FF2B5EF4-FFF2-40B4-BE49-F238E27FC236}">
                    <a16:creationId xmlns:a16="http://schemas.microsoft.com/office/drawing/2014/main" id="{8F55CC8C-1DD1-4924-BAAC-6D1AA2531831}"/>
                  </a:ext>
                </a:extLst>
              </p:cNvPr>
              <p:cNvSpPr txBox="1"/>
              <p:nvPr/>
            </p:nvSpPr>
            <p:spPr>
              <a:xfrm>
                <a:off x="3801696" y="3663880"/>
                <a:ext cx="2562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rPr>
                        <m:t>𝑖</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0" name="文本框 219">
                <a:extLst>
                  <a:ext uri="{FF2B5EF4-FFF2-40B4-BE49-F238E27FC236}">
                    <a16:creationId xmlns:a16="http://schemas.microsoft.com/office/drawing/2014/main" id="{8F55CC8C-1DD1-4924-BAAC-6D1AA2531831}"/>
                  </a:ext>
                </a:extLst>
              </p:cNvPr>
              <p:cNvSpPr txBox="1">
                <a:spLocks noRot="1" noChangeAspect="1" noMove="1" noResize="1" noEditPoints="1" noAdjustHandles="1" noChangeArrowheads="1" noChangeShapeType="1" noTextEdit="1"/>
              </p:cNvSpPr>
              <p:nvPr/>
            </p:nvSpPr>
            <p:spPr>
              <a:xfrm>
                <a:off x="3801696" y="3663880"/>
                <a:ext cx="256206" cy="307777"/>
              </a:xfrm>
              <a:prstGeom prst="rect">
                <a:avLst/>
              </a:prstGeom>
              <a:blipFill>
                <a:blip r:embed="rId12"/>
                <a:stretch>
                  <a:fillRect/>
                </a:stretch>
              </a:blipFill>
            </p:spPr>
            <p:txBody>
              <a:bodyPr/>
              <a:lstStyle/>
              <a:p>
                <a:r>
                  <a:rPr lang="zh-CN" altLang="en-US">
                    <a:noFill/>
                  </a:rPr>
                  <a:t> </a:t>
                </a:r>
              </a:p>
            </p:txBody>
          </p:sp>
        </mc:Fallback>
      </mc:AlternateContent>
      <p:cxnSp>
        <p:nvCxnSpPr>
          <p:cNvPr id="221" name="直接箭头连接符 220">
            <a:extLst>
              <a:ext uri="{FF2B5EF4-FFF2-40B4-BE49-F238E27FC236}">
                <a16:creationId xmlns:a16="http://schemas.microsoft.com/office/drawing/2014/main" id="{37D6F90A-5B74-4A26-BD02-CCEB19EAD934}"/>
              </a:ext>
            </a:extLst>
          </p:cNvPr>
          <p:cNvCxnSpPr>
            <a:cxnSpLocks/>
            <a:endCxn id="220" idx="1"/>
          </p:cNvCxnSpPr>
          <p:nvPr/>
        </p:nvCxnSpPr>
        <p:spPr bwMode="auto">
          <a:xfrm>
            <a:off x="3605652" y="3817769"/>
            <a:ext cx="252000" cy="0"/>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p:sp>
        <p:nvSpPr>
          <p:cNvPr id="222" name="文本框 221">
            <a:extLst>
              <a:ext uri="{FF2B5EF4-FFF2-40B4-BE49-F238E27FC236}">
                <a16:creationId xmlns:a16="http://schemas.microsoft.com/office/drawing/2014/main" id="{5E143974-10A3-438C-A0A8-388ED99CA710}"/>
              </a:ext>
            </a:extLst>
          </p:cNvPr>
          <p:cNvSpPr txBox="1"/>
          <p:nvPr/>
        </p:nvSpPr>
        <p:spPr>
          <a:xfrm>
            <a:off x="3290118" y="5355141"/>
            <a:ext cx="1096568"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Order-2 Box</a:t>
            </a:r>
            <a:endParaRPr lang="zh-CN" altLang="en-US" sz="1400" dirty="0">
              <a:latin typeface="Times New Roman" panose="02020603050405020304" pitchFamily="18" charset="0"/>
              <a:cs typeface="Times New Roman" panose="02020603050405020304" pitchFamily="18" charset="0"/>
            </a:endParaRPr>
          </a:p>
        </p:txBody>
      </p:sp>
      <p:sp>
        <p:nvSpPr>
          <p:cNvPr id="226" name="矩形 225">
            <a:extLst>
              <a:ext uri="{FF2B5EF4-FFF2-40B4-BE49-F238E27FC236}">
                <a16:creationId xmlns:a16="http://schemas.microsoft.com/office/drawing/2014/main" id="{107A55E2-361B-4CFD-86BC-C883DDFB8381}"/>
              </a:ext>
            </a:extLst>
          </p:cNvPr>
          <p:cNvSpPr/>
          <p:nvPr/>
        </p:nvSpPr>
        <p:spPr bwMode="auto">
          <a:xfrm>
            <a:off x="5249700" y="3924815"/>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7" name="矩形 226">
            <a:extLst>
              <a:ext uri="{FF2B5EF4-FFF2-40B4-BE49-F238E27FC236}">
                <a16:creationId xmlns:a16="http://schemas.microsoft.com/office/drawing/2014/main" id="{F82C1CCC-301D-42CF-8895-402DB27CFBB0}"/>
              </a:ext>
            </a:extLst>
          </p:cNvPr>
          <p:cNvSpPr/>
          <p:nvPr/>
        </p:nvSpPr>
        <p:spPr bwMode="auto">
          <a:xfrm>
            <a:off x="5430824"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8" name="矩形 227">
            <a:extLst>
              <a:ext uri="{FF2B5EF4-FFF2-40B4-BE49-F238E27FC236}">
                <a16:creationId xmlns:a16="http://schemas.microsoft.com/office/drawing/2014/main" id="{EB9BDE8D-618B-42C2-BF89-BD799E238F35}"/>
              </a:ext>
            </a:extLst>
          </p:cNvPr>
          <p:cNvSpPr/>
          <p:nvPr/>
        </p:nvSpPr>
        <p:spPr bwMode="auto">
          <a:xfrm>
            <a:off x="5610824"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29" name="矩形 228">
            <a:extLst>
              <a:ext uri="{FF2B5EF4-FFF2-40B4-BE49-F238E27FC236}">
                <a16:creationId xmlns:a16="http://schemas.microsoft.com/office/drawing/2014/main" id="{78E87942-8B1F-490F-AB77-392FB0F3A9F9}"/>
              </a:ext>
            </a:extLst>
          </p:cNvPr>
          <p:cNvSpPr/>
          <p:nvPr/>
        </p:nvSpPr>
        <p:spPr bwMode="auto">
          <a:xfrm>
            <a:off x="5790824" y="392509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0" name="矩形 229">
            <a:extLst>
              <a:ext uri="{FF2B5EF4-FFF2-40B4-BE49-F238E27FC236}">
                <a16:creationId xmlns:a16="http://schemas.microsoft.com/office/drawing/2014/main" id="{03697C2D-F84F-4092-9143-ADFA839B1BE8}"/>
              </a:ext>
            </a:extLst>
          </p:cNvPr>
          <p:cNvSpPr/>
          <p:nvPr/>
        </p:nvSpPr>
        <p:spPr bwMode="auto">
          <a:xfrm>
            <a:off x="5249700"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1" name="矩形 230">
            <a:extLst>
              <a:ext uri="{FF2B5EF4-FFF2-40B4-BE49-F238E27FC236}">
                <a16:creationId xmlns:a16="http://schemas.microsoft.com/office/drawing/2014/main" id="{FCF64D1D-012F-4890-8741-21714DDA59CF}"/>
              </a:ext>
            </a:extLst>
          </p:cNvPr>
          <p:cNvSpPr/>
          <p:nvPr/>
        </p:nvSpPr>
        <p:spPr bwMode="auto">
          <a:xfrm>
            <a:off x="5430824" y="4109855"/>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2" name="矩形 231">
            <a:extLst>
              <a:ext uri="{FF2B5EF4-FFF2-40B4-BE49-F238E27FC236}">
                <a16:creationId xmlns:a16="http://schemas.microsoft.com/office/drawing/2014/main" id="{0FDDC71B-3F99-4927-9FCB-17FA8AA91CE3}"/>
              </a:ext>
            </a:extLst>
          </p:cNvPr>
          <p:cNvSpPr/>
          <p:nvPr/>
        </p:nvSpPr>
        <p:spPr bwMode="auto">
          <a:xfrm>
            <a:off x="5610824"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3" name="矩形 232">
            <a:extLst>
              <a:ext uri="{FF2B5EF4-FFF2-40B4-BE49-F238E27FC236}">
                <a16:creationId xmlns:a16="http://schemas.microsoft.com/office/drawing/2014/main" id="{98862490-9B3B-42D2-BA38-F7B980A90181}"/>
              </a:ext>
            </a:extLst>
          </p:cNvPr>
          <p:cNvSpPr/>
          <p:nvPr/>
        </p:nvSpPr>
        <p:spPr bwMode="auto">
          <a:xfrm>
            <a:off x="5790824" y="41101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4" name="矩形 233">
            <a:extLst>
              <a:ext uri="{FF2B5EF4-FFF2-40B4-BE49-F238E27FC236}">
                <a16:creationId xmlns:a16="http://schemas.microsoft.com/office/drawing/2014/main" id="{56D73947-91B2-4578-889E-3A8999312630}"/>
              </a:ext>
            </a:extLst>
          </p:cNvPr>
          <p:cNvSpPr/>
          <p:nvPr/>
        </p:nvSpPr>
        <p:spPr bwMode="auto">
          <a:xfrm>
            <a:off x="5969700"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5" name="矩形 234">
            <a:extLst>
              <a:ext uri="{FF2B5EF4-FFF2-40B4-BE49-F238E27FC236}">
                <a16:creationId xmlns:a16="http://schemas.microsoft.com/office/drawing/2014/main" id="{1D518735-A3B1-4743-B205-1C4DA7B356F0}"/>
              </a:ext>
            </a:extLst>
          </p:cNvPr>
          <p:cNvSpPr/>
          <p:nvPr/>
        </p:nvSpPr>
        <p:spPr bwMode="auto">
          <a:xfrm>
            <a:off x="6150824" y="39248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6" name="矩形 235">
            <a:extLst>
              <a:ext uri="{FF2B5EF4-FFF2-40B4-BE49-F238E27FC236}">
                <a16:creationId xmlns:a16="http://schemas.microsoft.com/office/drawing/2014/main" id="{34085DEF-E46A-4054-B5E6-2353A62B4490}"/>
              </a:ext>
            </a:extLst>
          </p:cNvPr>
          <p:cNvSpPr/>
          <p:nvPr/>
        </p:nvSpPr>
        <p:spPr bwMode="auto">
          <a:xfrm>
            <a:off x="6330824" y="3924815"/>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7" name="矩形 236">
            <a:extLst>
              <a:ext uri="{FF2B5EF4-FFF2-40B4-BE49-F238E27FC236}">
                <a16:creationId xmlns:a16="http://schemas.microsoft.com/office/drawing/2014/main" id="{9F8F42CB-FB7D-40DB-89D2-6B203A41D687}"/>
              </a:ext>
            </a:extLst>
          </p:cNvPr>
          <p:cNvSpPr/>
          <p:nvPr/>
        </p:nvSpPr>
        <p:spPr bwMode="auto">
          <a:xfrm>
            <a:off x="6510824" y="392509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8" name="矩形 237">
            <a:extLst>
              <a:ext uri="{FF2B5EF4-FFF2-40B4-BE49-F238E27FC236}">
                <a16:creationId xmlns:a16="http://schemas.microsoft.com/office/drawing/2014/main" id="{BB6C764A-A586-4574-8967-F3EFCC563D47}"/>
              </a:ext>
            </a:extLst>
          </p:cNvPr>
          <p:cNvSpPr/>
          <p:nvPr/>
        </p:nvSpPr>
        <p:spPr bwMode="auto">
          <a:xfrm>
            <a:off x="5969700"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39" name="矩形 238">
            <a:extLst>
              <a:ext uri="{FF2B5EF4-FFF2-40B4-BE49-F238E27FC236}">
                <a16:creationId xmlns:a16="http://schemas.microsoft.com/office/drawing/2014/main" id="{C30E57E4-BB55-43DA-9435-F1D63D86CA18}"/>
              </a:ext>
            </a:extLst>
          </p:cNvPr>
          <p:cNvSpPr/>
          <p:nvPr/>
        </p:nvSpPr>
        <p:spPr bwMode="auto">
          <a:xfrm>
            <a:off x="6150824" y="4109855"/>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0" name="矩形 239">
            <a:extLst>
              <a:ext uri="{FF2B5EF4-FFF2-40B4-BE49-F238E27FC236}">
                <a16:creationId xmlns:a16="http://schemas.microsoft.com/office/drawing/2014/main" id="{CA6AE921-BCF1-4CA3-8445-CDCB68351F8C}"/>
              </a:ext>
            </a:extLst>
          </p:cNvPr>
          <p:cNvSpPr/>
          <p:nvPr/>
        </p:nvSpPr>
        <p:spPr bwMode="auto">
          <a:xfrm>
            <a:off x="6330824" y="410985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1" name="矩形 240">
            <a:extLst>
              <a:ext uri="{FF2B5EF4-FFF2-40B4-BE49-F238E27FC236}">
                <a16:creationId xmlns:a16="http://schemas.microsoft.com/office/drawing/2014/main" id="{179E3885-0A39-4872-AC17-7F4BF39AE63E}"/>
              </a:ext>
            </a:extLst>
          </p:cNvPr>
          <p:cNvSpPr/>
          <p:nvPr/>
        </p:nvSpPr>
        <p:spPr bwMode="auto">
          <a:xfrm>
            <a:off x="6510824" y="411013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2" name="矩形 241">
            <a:extLst>
              <a:ext uri="{FF2B5EF4-FFF2-40B4-BE49-F238E27FC236}">
                <a16:creationId xmlns:a16="http://schemas.microsoft.com/office/drawing/2014/main" id="{7A181923-7C42-48C0-8096-C47060D15DB2}"/>
              </a:ext>
            </a:extLst>
          </p:cNvPr>
          <p:cNvSpPr/>
          <p:nvPr/>
        </p:nvSpPr>
        <p:spPr bwMode="auto">
          <a:xfrm>
            <a:off x="5249700"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3" name="矩形 242">
            <a:extLst>
              <a:ext uri="{FF2B5EF4-FFF2-40B4-BE49-F238E27FC236}">
                <a16:creationId xmlns:a16="http://schemas.microsoft.com/office/drawing/2014/main" id="{15339F83-3C08-4717-94D2-BBA0048B87AC}"/>
              </a:ext>
            </a:extLst>
          </p:cNvPr>
          <p:cNvSpPr/>
          <p:nvPr/>
        </p:nvSpPr>
        <p:spPr bwMode="auto">
          <a:xfrm>
            <a:off x="5430824"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4" name="矩形 243">
            <a:extLst>
              <a:ext uri="{FF2B5EF4-FFF2-40B4-BE49-F238E27FC236}">
                <a16:creationId xmlns:a16="http://schemas.microsoft.com/office/drawing/2014/main" id="{90016BCB-58C6-4F4A-8253-D43DCAE6CE52}"/>
              </a:ext>
            </a:extLst>
          </p:cNvPr>
          <p:cNvSpPr/>
          <p:nvPr/>
        </p:nvSpPr>
        <p:spPr bwMode="auto">
          <a:xfrm>
            <a:off x="5610824" y="428072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5" name="矩形 244">
            <a:extLst>
              <a:ext uri="{FF2B5EF4-FFF2-40B4-BE49-F238E27FC236}">
                <a16:creationId xmlns:a16="http://schemas.microsoft.com/office/drawing/2014/main" id="{FF20BA31-42C3-4F9D-91E8-B6590415D9E2}"/>
              </a:ext>
            </a:extLst>
          </p:cNvPr>
          <p:cNvSpPr/>
          <p:nvPr/>
        </p:nvSpPr>
        <p:spPr bwMode="auto">
          <a:xfrm>
            <a:off x="5790824" y="428099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6" name="矩形 245">
            <a:extLst>
              <a:ext uri="{FF2B5EF4-FFF2-40B4-BE49-F238E27FC236}">
                <a16:creationId xmlns:a16="http://schemas.microsoft.com/office/drawing/2014/main" id="{37FD60A9-3B3F-454E-ACD8-99C2EFEA8DBD}"/>
              </a:ext>
            </a:extLst>
          </p:cNvPr>
          <p:cNvSpPr/>
          <p:nvPr/>
        </p:nvSpPr>
        <p:spPr bwMode="auto">
          <a:xfrm>
            <a:off x="5249700"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7" name="矩形 246">
            <a:extLst>
              <a:ext uri="{FF2B5EF4-FFF2-40B4-BE49-F238E27FC236}">
                <a16:creationId xmlns:a16="http://schemas.microsoft.com/office/drawing/2014/main" id="{CAE3AB2F-6DB2-4877-AB8A-AC20A3731AFE}"/>
              </a:ext>
            </a:extLst>
          </p:cNvPr>
          <p:cNvSpPr/>
          <p:nvPr/>
        </p:nvSpPr>
        <p:spPr bwMode="auto">
          <a:xfrm>
            <a:off x="5430824"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8" name="矩形 247">
            <a:extLst>
              <a:ext uri="{FF2B5EF4-FFF2-40B4-BE49-F238E27FC236}">
                <a16:creationId xmlns:a16="http://schemas.microsoft.com/office/drawing/2014/main" id="{1549AA2A-FE56-40D0-81D9-A5ACE230DE6A}"/>
              </a:ext>
            </a:extLst>
          </p:cNvPr>
          <p:cNvSpPr/>
          <p:nvPr/>
        </p:nvSpPr>
        <p:spPr bwMode="auto">
          <a:xfrm>
            <a:off x="5610824"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49" name="矩形 248">
            <a:extLst>
              <a:ext uri="{FF2B5EF4-FFF2-40B4-BE49-F238E27FC236}">
                <a16:creationId xmlns:a16="http://schemas.microsoft.com/office/drawing/2014/main" id="{C08B71E2-1965-47CD-B159-5FF45597BADA}"/>
              </a:ext>
            </a:extLst>
          </p:cNvPr>
          <p:cNvSpPr/>
          <p:nvPr/>
        </p:nvSpPr>
        <p:spPr bwMode="auto">
          <a:xfrm>
            <a:off x="5790824" y="4466037"/>
            <a:ext cx="180000" cy="1800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0" name="矩形 249">
            <a:extLst>
              <a:ext uri="{FF2B5EF4-FFF2-40B4-BE49-F238E27FC236}">
                <a16:creationId xmlns:a16="http://schemas.microsoft.com/office/drawing/2014/main" id="{3E3BC60F-8A34-4BC1-83D1-EB3D312FC81D}"/>
              </a:ext>
            </a:extLst>
          </p:cNvPr>
          <p:cNvSpPr/>
          <p:nvPr/>
        </p:nvSpPr>
        <p:spPr bwMode="auto">
          <a:xfrm>
            <a:off x="5969700" y="4280722"/>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1" name="矩形 250">
            <a:extLst>
              <a:ext uri="{FF2B5EF4-FFF2-40B4-BE49-F238E27FC236}">
                <a16:creationId xmlns:a16="http://schemas.microsoft.com/office/drawing/2014/main" id="{8167C703-ED8A-4ADC-8A73-A2156BF4B1DE}"/>
              </a:ext>
            </a:extLst>
          </p:cNvPr>
          <p:cNvSpPr/>
          <p:nvPr/>
        </p:nvSpPr>
        <p:spPr bwMode="auto">
          <a:xfrm>
            <a:off x="6150824"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2" name="矩形 251">
            <a:extLst>
              <a:ext uri="{FF2B5EF4-FFF2-40B4-BE49-F238E27FC236}">
                <a16:creationId xmlns:a16="http://schemas.microsoft.com/office/drawing/2014/main" id="{7C5D802F-BFC8-4717-BE2C-13F20A379465}"/>
              </a:ext>
            </a:extLst>
          </p:cNvPr>
          <p:cNvSpPr/>
          <p:nvPr/>
        </p:nvSpPr>
        <p:spPr bwMode="auto">
          <a:xfrm>
            <a:off x="6330824" y="428072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3" name="矩形 252">
            <a:extLst>
              <a:ext uri="{FF2B5EF4-FFF2-40B4-BE49-F238E27FC236}">
                <a16:creationId xmlns:a16="http://schemas.microsoft.com/office/drawing/2014/main" id="{1891A203-E9B8-4499-8C1A-8CBB54500347}"/>
              </a:ext>
            </a:extLst>
          </p:cNvPr>
          <p:cNvSpPr/>
          <p:nvPr/>
        </p:nvSpPr>
        <p:spPr bwMode="auto">
          <a:xfrm>
            <a:off x="6510824" y="428099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4" name="矩形 253">
            <a:extLst>
              <a:ext uri="{FF2B5EF4-FFF2-40B4-BE49-F238E27FC236}">
                <a16:creationId xmlns:a16="http://schemas.microsoft.com/office/drawing/2014/main" id="{B76639B1-B698-45C6-B2CF-7B8D27EA263B}"/>
              </a:ext>
            </a:extLst>
          </p:cNvPr>
          <p:cNvSpPr/>
          <p:nvPr/>
        </p:nvSpPr>
        <p:spPr bwMode="auto">
          <a:xfrm>
            <a:off x="5969700"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5" name="矩形 254">
            <a:extLst>
              <a:ext uri="{FF2B5EF4-FFF2-40B4-BE49-F238E27FC236}">
                <a16:creationId xmlns:a16="http://schemas.microsoft.com/office/drawing/2014/main" id="{0E608777-3EB6-4AD4-9E0E-FFCD8D3E7ACE}"/>
              </a:ext>
            </a:extLst>
          </p:cNvPr>
          <p:cNvSpPr/>
          <p:nvPr/>
        </p:nvSpPr>
        <p:spPr bwMode="auto">
          <a:xfrm>
            <a:off x="6150824"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6" name="矩形 255">
            <a:extLst>
              <a:ext uri="{FF2B5EF4-FFF2-40B4-BE49-F238E27FC236}">
                <a16:creationId xmlns:a16="http://schemas.microsoft.com/office/drawing/2014/main" id="{E4898187-F25E-4030-ABA9-8913C6367D0D}"/>
              </a:ext>
            </a:extLst>
          </p:cNvPr>
          <p:cNvSpPr/>
          <p:nvPr/>
        </p:nvSpPr>
        <p:spPr bwMode="auto">
          <a:xfrm>
            <a:off x="6330824" y="4465762"/>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7" name="矩形 256">
            <a:extLst>
              <a:ext uri="{FF2B5EF4-FFF2-40B4-BE49-F238E27FC236}">
                <a16:creationId xmlns:a16="http://schemas.microsoft.com/office/drawing/2014/main" id="{28528EED-B528-43D1-A76A-C653A46D66C5}"/>
              </a:ext>
            </a:extLst>
          </p:cNvPr>
          <p:cNvSpPr/>
          <p:nvPr/>
        </p:nvSpPr>
        <p:spPr bwMode="auto">
          <a:xfrm>
            <a:off x="6510824" y="4466037"/>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8" name="矩形 257">
            <a:extLst>
              <a:ext uri="{FF2B5EF4-FFF2-40B4-BE49-F238E27FC236}">
                <a16:creationId xmlns:a16="http://schemas.microsoft.com/office/drawing/2014/main" id="{9CDCB232-3610-4950-A890-4898F6865120}"/>
              </a:ext>
            </a:extLst>
          </p:cNvPr>
          <p:cNvSpPr/>
          <p:nvPr/>
        </p:nvSpPr>
        <p:spPr bwMode="auto">
          <a:xfrm>
            <a:off x="5249700"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59" name="矩形 258">
            <a:extLst>
              <a:ext uri="{FF2B5EF4-FFF2-40B4-BE49-F238E27FC236}">
                <a16:creationId xmlns:a16="http://schemas.microsoft.com/office/drawing/2014/main" id="{3900706C-7F5F-4DDA-956F-598A74B6F318}"/>
              </a:ext>
            </a:extLst>
          </p:cNvPr>
          <p:cNvSpPr/>
          <p:nvPr/>
        </p:nvSpPr>
        <p:spPr bwMode="auto">
          <a:xfrm>
            <a:off x="5430824"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0" name="矩形 259">
            <a:extLst>
              <a:ext uri="{FF2B5EF4-FFF2-40B4-BE49-F238E27FC236}">
                <a16:creationId xmlns:a16="http://schemas.microsoft.com/office/drawing/2014/main" id="{37A0AE04-2C26-48ED-AD86-CBF2AA55670E}"/>
              </a:ext>
            </a:extLst>
          </p:cNvPr>
          <p:cNvSpPr/>
          <p:nvPr/>
        </p:nvSpPr>
        <p:spPr bwMode="auto">
          <a:xfrm>
            <a:off x="5610824" y="4644193"/>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1" name="矩形 260">
            <a:extLst>
              <a:ext uri="{FF2B5EF4-FFF2-40B4-BE49-F238E27FC236}">
                <a16:creationId xmlns:a16="http://schemas.microsoft.com/office/drawing/2014/main" id="{0796020B-D01E-4F86-BEE1-FC801B231003}"/>
              </a:ext>
            </a:extLst>
          </p:cNvPr>
          <p:cNvSpPr/>
          <p:nvPr/>
        </p:nvSpPr>
        <p:spPr bwMode="auto">
          <a:xfrm>
            <a:off x="5790824" y="464446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2" name="矩形 261">
            <a:extLst>
              <a:ext uri="{FF2B5EF4-FFF2-40B4-BE49-F238E27FC236}">
                <a16:creationId xmlns:a16="http://schemas.microsoft.com/office/drawing/2014/main" id="{088CB1AA-20B5-4714-A0AF-B34D4BDDEE31}"/>
              </a:ext>
            </a:extLst>
          </p:cNvPr>
          <p:cNvSpPr/>
          <p:nvPr/>
        </p:nvSpPr>
        <p:spPr bwMode="auto">
          <a:xfrm>
            <a:off x="5249700"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3" name="矩形 262">
            <a:extLst>
              <a:ext uri="{FF2B5EF4-FFF2-40B4-BE49-F238E27FC236}">
                <a16:creationId xmlns:a16="http://schemas.microsoft.com/office/drawing/2014/main" id="{207CD594-7065-43D9-9E04-0548DB51CD9A}"/>
              </a:ext>
            </a:extLst>
          </p:cNvPr>
          <p:cNvSpPr/>
          <p:nvPr/>
        </p:nvSpPr>
        <p:spPr bwMode="auto">
          <a:xfrm>
            <a:off x="5430824" y="4829233"/>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4" name="矩形 263">
            <a:extLst>
              <a:ext uri="{FF2B5EF4-FFF2-40B4-BE49-F238E27FC236}">
                <a16:creationId xmlns:a16="http://schemas.microsoft.com/office/drawing/2014/main" id="{3B3C30DB-0744-4104-8456-4B3379F1B304}"/>
              </a:ext>
            </a:extLst>
          </p:cNvPr>
          <p:cNvSpPr/>
          <p:nvPr/>
        </p:nvSpPr>
        <p:spPr bwMode="auto">
          <a:xfrm>
            <a:off x="5610824"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5" name="矩形 264">
            <a:extLst>
              <a:ext uri="{FF2B5EF4-FFF2-40B4-BE49-F238E27FC236}">
                <a16:creationId xmlns:a16="http://schemas.microsoft.com/office/drawing/2014/main" id="{12A5EC23-A536-4043-A7F2-C7AFFC94C156}"/>
              </a:ext>
            </a:extLst>
          </p:cNvPr>
          <p:cNvSpPr/>
          <p:nvPr/>
        </p:nvSpPr>
        <p:spPr bwMode="auto">
          <a:xfrm>
            <a:off x="5790824" y="482950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6" name="矩形 265">
            <a:extLst>
              <a:ext uri="{FF2B5EF4-FFF2-40B4-BE49-F238E27FC236}">
                <a16:creationId xmlns:a16="http://schemas.microsoft.com/office/drawing/2014/main" id="{CD01FCD1-E81B-4A50-A82C-E637E7DAAD4C}"/>
              </a:ext>
            </a:extLst>
          </p:cNvPr>
          <p:cNvSpPr/>
          <p:nvPr/>
        </p:nvSpPr>
        <p:spPr bwMode="auto">
          <a:xfrm>
            <a:off x="5969700" y="4644193"/>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7" name="矩形 266">
            <a:extLst>
              <a:ext uri="{FF2B5EF4-FFF2-40B4-BE49-F238E27FC236}">
                <a16:creationId xmlns:a16="http://schemas.microsoft.com/office/drawing/2014/main" id="{DDF8B8EC-217E-4F22-B9D6-76C56DA4856E}"/>
              </a:ext>
            </a:extLst>
          </p:cNvPr>
          <p:cNvSpPr/>
          <p:nvPr/>
        </p:nvSpPr>
        <p:spPr bwMode="auto">
          <a:xfrm>
            <a:off x="6150824"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8" name="矩形 267">
            <a:extLst>
              <a:ext uri="{FF2B5EF4-FFF2-40B4-BE49-F238E27FC236}">
                <a16:creationId xmlns:a16="http://schemas.microsoft.com/office/drawing/2014/main" id="{14A1AC3D-B7DD-45DD-B8F8-2FB3B9231BB1}"/>
              </a:ext>
            </a:extLst>
          </p:cNvPr>
          <p:cNvSpPr/>
          <p:nvPr/>
        </p:nvSpPr>
        <p:spPr bwMode="auto">
          <a:xfrm>
            <a:off x="6330824" y="464419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9" name="矩形 268">
            <a:extLst>
              <a:ext uri="{FF2B5EF4-FFF2-40B4-BE49-F238E27FC236}">
                <a16:creationId xmlns:a16="http://schemas.microsoft.com/office/drawing/2014/main" id="{85BDD140-E340-43EE-9B61-D0D169502A1D}"/>
              </a:ext>
            </a:extLst>
          </p:cNvPr>
          <p:cNvSpPr/>
          <p:nvPr/>
        </p:nvSpPr>
        <p:spPr bwMode="auto">
          <a:xfrm>
            <a:off x="6510824" y="464446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0" name="矩形 269">
            <a:extLst>
              <a:ext uri="{FF2B5EF4-FFF2-40B4-BE49-F238E27FC236}">
                <a16:creationId xmlns:a16="http://schemas.microsoft.com/office/drawing/2014/main" id="{72472EE8-2EBC-4B7E-8D82-62C18B3E7DA8}"/>
              </a:ext>
            </a:extLst>
          </p:cNvPr>
          <p:cNvSpPr/>
          <p:nvPr/>
        </p:nvSpPr>
        <p:spPr bwMode="auto">
          <a:xfrm>
            <a:off x="5969700"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1" name="矩形 270">
            <a:extLst>
              <a:ext uri="{FF2B5EF4-FFF2-40B4-BE49-F238E27FC236}">
                <a16:creationId xmlns:a16="http://schemas.microsoft.com/office/drawing/2014/main" id="{EBA1C328-216B-4F3A-8839-0CBE782BFF11}"/>
              </a:ext>
            </a:extLst>
          </p:cNvPr>
          <p:cNvSpPr/>
          <p:nvPr/>
        </p:nvSpPr>
        <p:spPr bwMode="auto">
          <a:xfrm>
            <a:off x="6150824" y="4829233"/>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2" name="矩形 271">
            <a:extLst>
              <a:ext uri="{FF2B5EF4-FFF2-40B4-BE49-F238E27FC236}">
                <a16:creationId xmlns:a16="http://schemas.microsoft.com/office/drawing/2014/main" id="{B9042900-CE8A-4090-9FDF-AC63CBA85674}"/>
              </a:ext>
            </a:extLst>
          </p:cNvPr>
          <p:cNvSpPr/>
          <p:nvPr/>
        </p:nvSpPr>
        <p:spPr bwMode="auto">
          <a:xfrm>
            <a:off x="6330824" y="4829233"/>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3" name="矩形 272">
            <a:extLst>
              <a:ext uri="{FF2B5EF4-FFF2-40B4-BE49-F238E27FC236}">
                <a16:creationId xmlns:a16="http://schemas.microsoft.com/office/drawing/2014/main" id="{E7157A35-C9C2-4AAB-8313-7951F64C3EE1}"/>
              </a:ext>
            </a:extLst>
          </p:cNvPr>
          <p:cNvSpPr/>
          <p:nvPr/>
        </p:nvSpPr>
        <p:spPr bwMode="auto">
          <a:xfrm>
            <a:off x="6510824" y="4829508"/>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4" name="矩形 273">
            <a:extLst>
              <a:ext uri="{FF2B5EF4-FFF2-40B4-BE49-F238E27FC236}">
                <a16:creationId xmlns:a16="http://schemas.microsoft.com/office/drawing/2014/main" id="{BB8F1514-CBAD-49B6-B1BA-594002995D47}"/>
              </a:ext>
            </a:extLst>
          </p:cNvPr>
          <p:cNvSpPr/>
          <p:nvPr/>
        </p:nvSpPr>
        <p:spPr bwMode="auto">
          <a:xfrm>
            <a:off x="5249700" y="5000100"/>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5" name="矩形 274">
            <a:extLst>
              <a:ext uri="{FF2B5EF4-FFF2-40B4-BE49-F238E27FC236}">
                <a16:creationId xmlns:a16="http://schemas.microsoft.com/office/drawing/2014/main" id="{A8C9D3C8-3DFC-4E00-AC56-8B8F113F93AA}"/>
              </a:ext>
            </a:extLst>
          </p:cNvPr>
          <p:cNvSpPr/>
          <p:nvPr/>
        </p:nvSpPr>
        <p:spPr bwMode="auto">
          <a:xfrm>
            <a:off x="5430824"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6" name="矩形 275">
            <a:extLst>
              <a:ext uri="{FF2B5EF4-FFF2-40B4-BE49-F238E27FC236}">
                <a16:creationId xmlns:a16="http://schemas.microsoft.com/office/drawing/2014/main" id="{925FA6C2-068A-4375-BA30-6E89645A1A8B}"/>
              </a:ext>
            </a:extLst>
          </p:cNvPr>
          <p:cNvSpPr/>
          <p:nvPr/>
        </p:nvSpPr>
        <p:spPr bwMode="auto">
          <a:xfrm>
            <a:off x="5610824"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7" name="矩形 276">
            <a:extLst>
              <a:ext uri="{FF2B5EF4-FFF2-40B4-BE49-F238E27FC236}">
                <a16:creationId xmlns:a16="http://schemas.microsoft.com/office/drawing/2014/main" id="{44502F61-BF3A-4D9D-AC49-9928833B2CF3}"/>
              </a:ext>
            </a:extLst>
          </p:cNvPr>
          <p:cNvSpPr/>
          <p:nvPr/>
        </p:nvSpPr>
        <p:spPr bwMode="auto">
          <a:xfrm>
            <a:off x="5790824" y="50003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8" name="矩形 277">
            <a:extLst>
              <a:ext uri="{FF2B5EF4-FFF2-40B4-BE49-F238E27FC236}">
                <a16:creationId xmlns:a16="http://schemas.microsoft.com/office/drawing/2014/main" id="{5C5C09FD-1F0F-47F9-8EC8-934F4A4ADFCD}"/>
              </a:ext>
            </a:extLst>
          </p:cNvPr>
          <p:cNvSpPr/>
          <p:nvPr/>
        </p:nvSpPr>
        <p:spPr bwMode="auto">
          <a:xfrm>
            <a:off x="5249700"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79" name="矩形 278">
            <a:extLst>
              <a:ext uri="{FF2B5EF4-FFF2-40B4-BE49-F238E27FC236}">
                <a16:creationId xmlns:a16="http://schemas.microsoft.com/office/drawing/2014/main" id="{584BB1FD-0AB3-48A1-8F73-A6F1E3428EEC}"/>
              </a:ext>
            </a:extLst>
          </p:cNvPr>
          <p:cNvSpPr/>
          <p:nvPr/>
        </p:nvSpPr>
        <p:spPr bwMode="auto">
          <a:xfrm>
            <a:off x="5430824"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0" name="矩形 279">
            <a:extLst>
              <a:ext uri="{FF2B5EF4-FFF2-40B4-BE49-F238E27FC236}">
                <a16:creationId xmlns:a16="http://schemas.microsoft.com/office/drawing/2014/main" id="{587CC8ED-0C4E-405A-BD95-2B04A4719BF0}"/>
              </a:ext>
            </a:extLst>
          </p:cNvPr>
          <p:cNvSpPr/>
          <p:nvPr/>
        </p:nvSpPr>
        <p:spPr bwMode="auto">
          <a:xfrm>
            <a:off x="5610824"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1" name="矩形 280">
            <a:extLst>
              <a:ext uri="{FF2B5EF4-FFF2-40B4-BE49-F238E27FC236}">
                <a16:creationId xmlns:a16="http://schemas.microsoft.com/office/drawing/2014/main" id="{E53995F5-B992-4832-A495-AB77B382402C}"/>
              </a:ext>
            </a:extLst>
          </p:cNvPr>
          <p:cNvSpPr/>
          <p:nvPr/>
        </p:nvSpPr>
        <p:spPr bwMode="auto">
          <a:xfrm>
            <a:off x="5790824" y="51854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2" name="矩形 281">
            <a:extLst>
              <a:ext uri="{FF2B5EF4-FFF2-40B4-BE49-F238E27FC236}">
                <a16:creationId xmlns:a16="http://schemas.microsoft.com/office/drawing/2014/main" id="{84A8BB0E-7990-4AC0-9123-5E27426FB6A0}"/>
              </a:ext>
            </a:extLst>
          </p:cNvPr>
          <p:cNvSpPr/>
          <p:nvPr/>
        </p:nvSpPr>
        <p:spPr bwMode="auto">
          <a:xfrm>
            <a:off x="5969700"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3" name="矩形 282">
            <a:extLst>
              <a:ext uri="{FF2B5EF4-FFF2-40B4-BE49-F238E27FC236}">
                <a16:creationId xmlns:a16="http://schemas.microsoft.com/office/drawing/2014/main" id="{BEA3597D-7213-4486-B06A-E9CCB5CC6E06}"/>
              </a:ext>
            </a:extLst>
          </p:cNvPr>
          <p:cNvSpPr/>
          <p:nvPr/>
        </p:nvSpPr>
        <p:spPr bwMode="auto">
          <a:xfrm>
            <a:off x="6150824" y="500010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4" name="矩形 283">
            <a:extLst>
              <a:ext uri="{FF2B5EF4-FFF2-40B4-BE49-F238E27FC236}">
                <a16:creationId xmlns:a16="http://schemas.microsoft.com/office/drawing/2014/main" id="{3324ECB6-7819-4323-9A9A-91D95DB16FF0}"/>
              </a:ext>
            </a:extLst>
          </p:cNvPr>
          <p:cNvSpPr/>
          <p:nvPr/>
        </p:nvSpPr>
        <p:spPr bwMode="auto">
          <a:xfrm>
            <a:off x="6330824" y="5000100"/>
            <a:ext cx="180000" cy="1800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5" name="矩形 284">
            <a:extLst>
              <a:ext uri="{FF2B5EF4-FFF2-40B4-BE49-F238E27FC236}">
                <a16:creationId xmlns:a16="http://schemas.microsoft.com/office/drawing/2014/main" id="{74B882A5-23E0-49C4-90B3-818C13D4B2F7}"/>
              </a:ext>
            </a:extLst>
          </p:cNvPr>
          <p:cNvSpPr/>
          <p:nvPr/>
        </p:nvSpPr>
        <p:spPr bwMode="auto">
          <a:xfrm>
            <a:off x="6510824" y="500037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6" name="矩形 285">
            <a:extLst>
              <a:ext uri="{FF2B5EF4-FFF2-40B4-BE49-F238E27FC236}">
                <a16:creationId xmlns:a16="http://schemas.microsoft.com/office/drawing/2014/main" id="{14BEA7AC-A729-437D-9184-54054C4DCBB8}"/>
              </a:ext>
            </a:extLst>
          </p:cNvPr>
          <p:cNvSpPr/>
          <p:nvPr/>
        </p:nvSpPr>
        <p:spPr bwMode="auto">
          <a:xfrm>
            <a:off x="5969700"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7" name="矩形 286">
            <a:extLst>
              <a:ext uri="{FF2B5EF4-FFF2-40B4-BE49-F238E27FC236}">
                <a16:creationId xmlns:a16="http://schemas.microsoft.com/office/drawing/2014/main" id="{459D1C02-DA59-44CC-974E-F8B40216FC64}"/>
              </a:ext>
            </a:extLst>
          </p:cNvPr>
          <p:cNvSpPr/>
          <p:nvPr/>
        </p:nvSpPr>
        <p:spPr bwMode="auto">
          <a:xfrm>
            <a:off x="6150824"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8" name="矩形 287">
            <a:extLst>
              <a:ext uri="{FF2B5EF4-FFF2-40B4-BE49-F238E27FC236}">
                <a16:creationId xmlns:a16="http://schemas.microsoft.com/office/drawing/2014/main" id="{C6140CA0-7E1F-4AE3-997D-B1D6E1574862}"/>
              </a:ext>
            </a:extLst>
          </p:cNvPr>
          <p:cNvSpPr/>
          <p:nvPr/>
        </p:nvSpPr>
        <p:spPr bwMode="auto">
          <a:xfrm>
            <a:off x="6330824" y="5185140"/>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89" name="矩形 288">
            <a:extLst>
              <a:ext uri="{FF2B5EF4-FFF2-40B4-BE49-F238E27FC236}">
                <a16:creationId xmlns:a16="http://schemas.microsoft.com/office/drawing/2014/main" id="{E05E72EB-AE0F-449B-A311-A361323CC371}"/>
              </a:ext>
            </a:extLst>
          </p:cNvPr>
          <p:cNvSpPr/>
          <p:nvPr/>
        </p:nvSpPr>
        <p:spPr bwMode="auto">
          <a:xfrm>
            <a:off x="6510824" y="5185415"/>
            <a:ext cx="180000" cy="1800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290" name="直接箭头连接符 289">
            <a:extLst>
              <a:ext uri="{FF2B5EF4-FFF2-40B4-BE49-F238E27FC236}">
                <a16:creationId xmlns:a16="http://schemas.microsoft.com/office/drawing/2014/main" id="{2FB1F0CA-3430-4DEE-9FDE-5EECF720FCD1}"/>
              </a:ext>
            </a:extLst>
          </p:cNvPr>
          <p:cNvCxnSpPr>
            <a:cxnSpLocks/>
            <a:stCxn id="291" idx="3"/>
            <a:endCxn id="249" idx="1"/>
          </p:cNvCxnSpPr>
          <p:nvPr/>
        </p:nvCxnSpPr>
        <p:spPr bwMode="auto">
          <a:xfrm flipV="1">
            <a:off x="5604266" y="4556037"/>
            <a:ext cx="186558" cy="10634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mc:AlternateContent xmlns:mc="http://schemas.openxmlformats.org/markup-compatibility/2006" xmlns:a14="http://schemas.microsoft.com/office/drawing/2010/main">
        <mc:Choice Requires="a14">
          <p:sp>
            <p:nvSpPr>
              <p:cNvPr id="291" name="文本框 290">
                <a:extLst>
                  <a:ext uri="{FF2B5EF4-FFF2-40B4-BE49-F238E27FC236}">
                    <a16:creationId xmlns:a16="http://schemas.microsoft.com/office/drawing/2014/main" id="{B303714D-5CCF-431A-AC7B-27FBF2C6FEC0}"/>
                  </a:ext>
                </a:extLst>
              </p:cNvPr>
              <p:cNvSpPr txBox="1"/>
              <p:nvPr/>
            </p:nvSpPr>
            <p:spPr>
              <a:xfrm>
                <a:off x="5215552" y="4483197"/>
                <a:ext cx="388714"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91" name="文本框 290">
                <a:extLst>
                  <a:ext uri="{FF2B5EF4-FFF2-40B4-BE49-F238E27FC236}">
                    <a16:creationId xmlns:a16="http://schemas.microsoft.com/office/drawing/2014/main" id="{B303714D-5CCF-431A-AC7B-27FBF2C6FEC0}"/>
                  </a:ext>
                </a:extLst>
              </p:cNvPr>
              <p:cNvSpPr txBox="1">
                <a:spLocks noRot="1" noChangeAspect="1" noMove="1" noResize="1" noEditPoints="1" noAdjustHandles="1" noChangeArrowheads="1" noChangeShapeType="1" noTextEdit="1"/>
              </p:cNvSpPr>
              <p:nvPr/>
            </p:nvSpPr>
            <p:spPr>
              <a:xfrm>
                <a:off x="5215552" y="4483197"/>
                <a:ext cx="388714" cy="358368"/>
              </a:xfrm>
              <a:prstGeom prst="rect">
                <a:avLst/>
              </a:prstGeom>
              <a:blipFill>
                <a:blip r:embed="rId16"/>
                <a:stretch>
                  <a:fillRect r="-9524"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2" name="文本框 291">
                <a:extLst>
                  <a:ext uri="{FF2B5EF4-FFF2-40B4-BE49-F238E27FC236}">
                    <a16:creationId xmlns:a16="http://schemas.microsoft.com/office/drawing/2014/main" id="{7F343687-36CD-49D4-B973-B5E74C0AE635}"/>
                  </a:ext>
                </a:extLst>
              </p:cNvPr>
              <p:cNvSpPr txBox="1"/>
              <p:nvPr/>
            </p:nvSpPr>
            <p:spPr>
              <a:xfrm>
                <a:off x="6290899" y="4378917"/>
                <a:ext cx="388714" cy="358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𝑆</m:t>
                          </m:r>
                        </m:e>
                        <m:sub>
                          <m:r>
                            <a:rPr lang="en-US" altLang="zh-CN" sz="1600" b="0" i="1" smtClean="0">
                              <a:solidFill>
                                <a:schemeClr val="tx1"/>
                              </a:solidFill>
                              <a:latin typeface="Cambria Math" panose="02040503050406030204" pitchFamily="18" charset="0"/>
                            </a:rPr>
                            <m:t>𝑖</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𝑗</m:t>
                          </m:r>
                        </m:sub>
                      </m:sSub>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92" name="文本框 291">
                <a:extLst>
                  <a:ext uri="{FF2B5EF4-FFF2-40B4-BE49-F238E27FC236}">
                    <a16:creationId xmlns:a16="http://schemas.microsoft.com/office/drawing/2014/main" id="{7F343687-36CD-49D4-B973-B5E74C0AE635}"/>
                  </a:ext>
                </a:extLst>
              </p:cNvPr>
              <p:cNvSpPr txBox="1">
                <a:spLocks noRot="1" noChangeAspect="1" noMove="1" noResize="1" noEditPoints="1" noAdjustHandles="1" noChangeArrowheads="1" noChangeShapeType="1" noTextEdit="1"/>
              </p:cNvSpPr>
              <p:nvPr/>
            </p:nvSpPr>
            <p:spPr>
              <a:xfrm>
                <a:off x="6290899" y="4378917"/>
                <a:ext cx="388714" cy="358368"/>
              </a:xfrm>
              <a:prstGeom prst="rect">
                <a:avLst/>
              </a:prstGeom>
              <a:blipFill>
                <a:blip r:embed="rId17"/>
                <a:stretch>
                  <a:fillRect r="-6250"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3" name="文本框 292">
                <a:extLst>
                  <a:ext uri="{FF2B5EF4-FFF2-40B4-BE49-F238E27FC236}">
                    <a16:creationId xmlns:a16="http://schemas.microsoft.com/office/drawing/2014/main" id="{B8058090-70AE-4835-8743-B4726F205D29}"/>
                  </a:ext>
                </a:extLst>
              </p:cNvPr>
              <p:cNvSpPr txBox="1"/>
              <p:nvPr/>
            </p:nvSpPr>
            <p:spPr>
              <a:xfrm>
                <a:off x="4972240" y="4588527"/>
                <a:ext cx="2562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rPr>
                        <m:t>𝑗</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93" name="文本框 292">
                <a:extLst>
                  <a:ext uri="{FF2B5EF4-FFF2-40B4-BE49-F238E27FC236}">
                    <a16:creationId xmlns:a16="http://schemas.microsoft.com/office/drawing/2014/main" id="{B8058090-70AE-4835-8743-B4726F205D29}"/>
                  </a:ext>
                </a:extLst>
              </p:cNvPr>
              <p:cNvSpPr txBox="1">
                <a:spLocks noRot="1" noChangeAspect="1" noMove="1" noResize="1" noEditPoints="1" noAdjustHandles="1" noChangeArrowheads="1" noChangeShapeType="1" noTextEdit="1"/>
              </p:cNvSpPr>
              <p:nvPr/>
            </p:nvSpPr>
            <p:spPr>
              <a:xfrm>
                <a:off x="4972240" y="4588527"/>
                <a:ext cx="256206" cy="307777"/>
              </a:xfrm>
              <a:prstGeom prst="rect">
                <a:avLst/>
              </a:prstGeom>
              <a:blipFill>
                <a:blip r:embed="rId9"/>
                <a:stretch>
                  <a:fillRect b="-10000"/>
                </a:stretch>
              </a:blipFill>
            </p:spPr>
            <p:txBody>
              <a:bodyPr/>
              <a:lstStyle/>
              <a:p>
                <a:r>
                  <a:rPr lang="zh-CN" altLang="en-US">
                    <a:noFill/>
                  </a:rPr>
                  <a:t> </a:t>
                </a:r>
              </a:p>
            </p:txBody>
          </p:sp>
        </mc:Fallback>
      </mc:AlternateContent>
      <p:cxnSp>
        <p:nvCxnSpPr>
          <p:cNvPr id="294" name="直接箭头连接符 293">
            <a:extLst>
              <a:ext uri="{FF2B5EF4-FFF2-40B4-BE49-F238E27FC236}">
                <a16:creationId xmlns:a16="http://schemas.microsoft.com/office/drawing/2014/main" id="{3F76FEAC-8AD0-42F3-9B98-B906F0B2D961}"/>
              </a:ext>
            </a:extLst>
          </p:cNvPr>
          <p:cNvCxnSpPr>
            <a:cxnSpLocks/>
            <a:endCxn id="293" idx="0"/>
          </p:cNvCxnSpPr>
          <p:nvPr/>
        </p:nvCxnSpPr>
        <p:spPr bwMode="auto">
          <a:xfrm>
            <a:off x="5100343" y="4328458"/>
            <a:ext cx="0" cy="252000"/>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p:cxnSp>
        <p:nvCxnSpPr>
          <p:cNvPr id="295" name="直接箭头连接符 294">
            <a:extLst>
              <a:ext uri="{FF2B5EF4-FFF2-40B4-BE49-F238E27FC236}">
                <a16:creationId xmlns:a16="http://schemas.microsoft.com/office/drawing/2014/main" id="{0DFD4477-55DD-4963-A674-A3CAB1D44486}"/>
              </a:ext>
            </a:extLst>
          </p:cNvPr>
          <p:cNvCxnSpPr>
            <a:cxnSpLocks/>
            <a:stCxn id="240" idx="0"/>
            <a:endCxn id="292" idx="0"/>
          </p:cNvCxnSpPr>
          <p:nvPr/>
        </p:nvCxnSpPr>
        <p:spPr bwMode="auto">
          <a:xfrm>
            <a:off x="6420824" y="4109855"/>
            <a:ext cx="64432" cy="26906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96" name="文本框 295">
            <a:extLst>
              <a:ext uri="{FF2B5EF4-FFF2-40B4-BE49-F238E27FC236}">
                <a16:creationId xmlns:a16="http://schemas.microsoft.com/office/drawing/2014/main" id="{F89865D8-D606-4D2C-8AEA-B284C5D6B779}"/>
              </a:ext>
            </a:extLst>
          </p:cNvPr>
          <p:cNvSpPr txBox="1"/>
          <p:nvPr/>
        </p:nvSpPr>
        <p:spPr>
          <a:xfrm>
            <a:off x="4973962" y="3849171"/>
            <a:ext cx="29527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0</a:t>
            </a:r>
            <a:endParaRPr lang="zh-CN" altLang="en-US" sz="1400" dirty="0">
              <a:latin typeface="Times New Roman" panose="02020603050405020304" pitchFamily="18" charset="0"/>
              <a:cs typeface="Times New Roman" panose="02020603050405020304" pitchFamily="18" charset="0"/>
            </a:endParaRPr>
          </a:p>
        </p:txBody>
      </p:sp>
      <p:sp>
        <p:nvSpPr>
          <p:cNvPr id="297" name="文本框 296">
            <a:extLst>
              <a:ext uri="{FF2B5EF4-FFF2-40B4-BE49-F238E27FC236}">
                <a16:creationId xmlns:a16="http://schemas.microsoft.com/office/drawing/2014/main" id="{9A6141C2-94CD-4447-8A6A-D496149093D9}"/>
              </a:ext>
            </a:extLst>
          </p:cNvPr>
          <p:cNvSpPr txBox="1"/>
          <p:nvPr/>
        </p:nvSpPr>
        <p:spPr>
          <a:xfrm>
            <a:off x="5206067" y="3661844"/>
            <a:ext cx="252194"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0</a:t>
            </a:r>
            <a:endParaRPr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8" name="文本框 297">
                <a:extLst>
                  <a:ext uri="{FF2B5EF4-FFF2-40B4-BE49-F238E27FC236}">
                    <a16:creationId xmlns:a16="http://schemas.microsoft.com/office/drawing/2014/main" id="{00BDF85B-1396-4BE6-8BB3-21E8325075B4}"/>
                  </a:ext>
                </a:extLst>
              </p:cNvPr>
              <p:cNvSpPr txBox="1"/>
              <p:nvPr/>
            </p:nvSpPr>
            <p:spPr>
              <a:xfrm>
                <a:off x="4871836" y="5121251"/>
                <a:ext cx="467864" cy="307777"/>
              </a:xfrm>
              <a:prstGeom prst="rect">
                <a:avLst/>
              </a:prstGeom>
              <a:noFill/>
            </p:spPr>
            <p:txBody>
              <a:bodyPr wrap="square" rtlCol="0">
                <a:spAutoFit/>
              </a:bodyPr>
              <a:lstStyle/>
              <a:p>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𝑦</m:t>
                    </m:r>
                  </m:oMath>
                </a14:m>
                <a:r>
                  <a:rPr lang="en-US" altLang="zh-CN" sz="1400" dirty="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98" name="文本框 297">
                <a:extLst>
                  <a:ext uri="{FF2B5EF4-FFF2-40B4-BE49-F238E27FC236}">
                    <a16:creationId xmlns:a16="http://schemas.microsoft.com/office/drawing/2014/main" id="{00BDF85B-1396-4BE6-8BB3-21E8325075B4}"/>
                  </a:ext>
                </a:extLst>
              </p:cNvPr>
              <p:cNvSpPr txBox="1">
                <a:spLocks noRot="1" noChangeAspect="1" noMove="1" noResize="1" noEditPoints="1" noAdjustHandles="1" noChangeArrowheads="1" noChangeShapeType="1" noTextEdit="1"/>
              </p:cNvSpPr>
              <p:nvPr/>
            </p:nvSpPr>
            <p:spPr>
              <a:xfrm>
                <a:off x="4871836" y="5121251"/>
                <a:ext cx="467864" cy="307777"/>
              </a:xfrm>
              <a:prstGeom prst="rect">
                <a:avLst/>
              </a:prstGeom>
              <a:blipFill>
                <a:blip r:embed="rId10"/>
                <a:stretch>
                  <a:fillRect t="-3922"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9" name="文本框 298">
                <a:extLst>
                  <a:ext uri="{FF2B5EF4-FFF2-40B4-BE49-F238E27FC236}">
                    <a16:creationId xmlns:a16="http://schemas.microsoft.com/office/drawing/2014/main" id="{75C6CA7E-9F8D-446A-9D28-8ED682194A11}"/>
                  </a:ext>
                </a:extLst>
              </p:cNvPr>
              <p:cNvSpPr txBox="1"/>
              <p:nvPr/>
            </p:nvSpPr>
            <p:spPr>
              <a:xfrm>
                <a:off x="6338581" y="3661844"/>
                <a:ext cx="467864" cy="307777"/>
              </a:xfrm>
              <a:prstGeom prst="rect">
                <a:avLst/>
              </a:prstGeom>
              <a:noFill/>
            </p:spPr>
            <p:txBody>
              <a:bodyPr wrap="square" rtlCol="0">
                <a:spAutoFit/>
              </a:bodyPr>
              <a:lstStyle/>
              <a:p>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𝑥</m:t>
                    </m:r>
                  </m:oMath>
                </a14:m>
                <a:r>
                  <a:rPr lang="en-US" altLang="zh-CN" sz="1400" dirty="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99" name="文本框 298">
                <a:extLst>
                  <a:ext uri="{FF2B5EF4-FFF2-40B4-BE49-F238E27FC236}">
                    <a16:creationId xmlns:a16="http://schemas.microsoft.com/office/drawing/2014/main" id="{75C6CA7E-9F8D-446A-9D28-8ED682194A11}"/>
                  </a:ext>
                </a:extLst>
              </p:cNvPr>
              <p:cNvSpPr txBox="1">
                <a:spLocks noRot="1" noChangeAspect="1" noMove="1" noResize="1" noEditPoints="1" noAdjustHandles="1" noChangeArrowheads="1" noChangeShapeType="1" noTextEdit="1"/>
              </p:cNvSpPr>
              <p:nvPr/>
            </p:nvSpPr>
            <p:spPr>
              <a:xfrm>
                <a:off x="6338581" y="3661844"/>
                <a:ext cx="467864" cy="307777"/>
              </a:xfrm>
              <a:prstGeom prst="rect">
                <a:avLst/>
              </a:prstGeom>
              <a:blipFill>
                <a:blip r:embed="rId11"/>
                <a:stretch>
                  <a:fillRect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0" name="文本框 299">
                <a:extLst>
                  <a:ext uri="{FF2B5EF4-FFF2-40B4-BE49-F238E27FC236}">
                    <a16:creationId xmlns:a16="http://schemas.microsoft.com/office/drawing/2014/main" id="{175A1DFE-4BCC-4D4F-A8BB-F2F93BC31FD2}"/>
                  </a:ext>
                </a:extLst>
              </p:cNvPr>
              <p:cNvSpPr txBox="1"/>
              <p:nvPr/>
            </p:nvSpPr>
            <p:spPr>
              <a:xfrm>
                <a:off x="5925834" y="3663880"/>
                <a:ext cx="2562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rPr>
                        <m:t>𝑖</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0" name="文本框 299">
                <a:extLst>
                  <a:ext uri="{FF2B5EF4-FFF2-40B4-BE49-F238E27FC236}">
                    <a16:creationId xmlns:a16="http://schemas.microsoft.com/office/drawing/2014/main" id="{175A1DFE-4BCC-4D4F-A8BB-F2F93BC31FD2}"/>
                  </a:ext>
                </a:extLst>
              </p:cNvPr>
              <p:cNvSpPr txBox="1">
                <a:spLocks noRot="1" noChangeAspect="1" noMove="1" noResize="1" noEditPoints="1" noAdjustHandles="1" noChangeArrowheads="1" noChangeShapeType="1" noTextEdit="1"/>
              </p:cNvSpPr>
              <p:nvPr/>
            </p:nvSpPr>
            <p:spPr>
              <a:xfrm>
                <a:off x="5925834" y="3663880"/>
                <a:ext cx="256206" cy="307777"/>
              </a:xfrm>
              <a:prstGeom prst="rect">
                <a:avLst/>
              </a:prstGeom>
              <a:blipFill>
                <a:blip r:embed="rId12"/>
                <a:stretch>
                  <a:fillRect/>
                </a:stretch>
              </a:blipFill>
            </p:spPr>
            <p:txBody>
              <a:bodyPr/>
              <a:lstStyle/>
              <a:p>
                <a:r>
                  <a:rPr lang="zh-CN" altLang="en-US">
                    <a:noFill/>
                  </a:rPr>
                  <a:t> </a:t>
                </a:r>
              </a:p>
            </p:txBody>
          </p:sp>
        </mc:Fallback>
      </mc:AlternateContent>
      <p:cxnSp>
        <p:nvCxnSpPr>
          <p:cNvPr id="301" name="直接箭头连接符 300">
            <a:extLst>
              <a:ext uri="{FF2B5EF4-FFF2-40B4-BE49-F238E27FC236}">
                <a16:creationId xmlns:a16="http://schemas.microsoft.com/office/drawing/2014/main" id="{48A4D77F-AAB7-49FC-822B-B4B959E59572}"/>
              </a:ext>
            </a:extLst>
          </p:cNvPr>
          <p:cNvCxnSpPr>
            <a:cxnSpLocks/>
            <a:endCxn id="300" idx="1"/>
          </p:cNvCxnSpPr>
          <p:nvPr/>
        </p:nvCxnSpPr>
        <p:spPr bwMode="auto">
          <a:xfrm>
            <a:off x="5729790" y="3817769"/>
            <a:ext cx="252000" cy="0"/>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p:sp>
        <p:nvSpPr>
          <p:cNvPr id="302" name="文本框 301">
            <a:extLst>
              <a:ext uri="{FF2B5EF4-FFF2-40B4-BE49-F238E27FC236}">
                <a16:creationId xmlns:a16="http://schemas.microsoft.com/office/drawing/2014/main" id="{79F07C7B-EFB6-4A69-BD11-76457DE6438D}"/>
              </a:ext>
            </a:extLst>
          </p:cNvPr>
          <p:cNvSpPr txBox="1"/>
          <p:nvPr/>
        </p:nvSpPr>
        <p:spPr>
          <a:xfrm>
            <a:off x="5385681" y="5355141"/>
            <a:ext cx="1236782"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Order-3 Cross</a:t>
            </a:r>
            <a:endParaRPr lang="zh-CN" altLang="en-US" sz="1400" dirty="0">
              <a:latin typeface="Times New Roman" panose="02020603050405020304" pitchFamily="18" charset="0"/>
              <a:cs typeface="Times New Roman" panose="02020603050405020304" pitchFamily="18" charset="0"/>
            </a:endParaRPr>
          </a:p>
        </p:txBody>
      </p:sp>
      <p:sp>
        <p:nvSpPr>
          <p:cNvPr id="307" name="矩形 306">
            <a:extLst>
              <a:ext uri="{FF2B5EF4-FFF2-40B4-BE49-F238E27FC236}">
                <a16:creationId xmlns:a16="http://schemas.microsoft.com/office/drawing/2014/main" id="{3615DF04-46B5-40C8-AF23-16558EF954D5}"/>
              </a:ext>
            </a:extLst>
          </p:cNvPr>
          <p:cNvSpPr/>
          <p:nvPr/>
        </p:nvSpPr>
        <p:spPr bwMode="auto">
          <a:xfrm>
            <a:off x="7323995" y="3935647"/>
            <a:ext cx="3753300" cy="1417091"/>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onsolas" panose="020B0609020204030204" pitchFamily="49" charset="0"/>
                <a:ea typeface="宋体" pitchFamily="2" charset="-122"/>
                <a:cs typeface="Arial" panose="020B0604020202020204" pitchFamily="34" charset="0"/>
              </a:rPr>
              <a:t>// iteration for T time steps</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onsolas" panose="020B0609020204030204" pitchFamily="49" charset="0"/>
                <a:ea typeface="宋体" pitchFamily="2" charset="-122"/>
                <a:cs typeface="Arial" panose="020B0604020202020204" pitchFamily="34" charset="0"/>
              </a:rPr>
              <a:t>for (t=0; </a:t>
            </a:r>
            <a:r>
              <a:rPr kumimoji="1" lang="en-US" altLang="zh-CN" sz="1200" dirty="0">
                <a:latin typeface="Consolas" panose="020B0609020204030204" pitchFamily="49" charset="0"/>
                <a:ea typeface="宋体" pitchFamily="2" charset="-122"/>
                <a:cs typeface="Arial" panose="020B0604020202020204" pitchFamily="34" charset="0"/>
              </a:rPr>
              <a:t>t&lt;T; t++</a:t>
            </a:r>
            <a:r>
              <a:rPr kumimoji="1" lang="en-US" altLang="zh-CN" sz="1200" b="0" i="0" u="none" strike="noStrike" cap="none" normalizeH="0" baseline="0" dirty="0">
                <a:ln>
                  <a:noFill/>
                </a:ln>
                <a:solidFill>
                  <a:schemeClr val="tx1"/>
                </a:solidFill>
                <a:effectLst/>
                <a:latin typeface="Consolas" panose="020B0609020204030204" pitchFamily="49" charset="0"/>
                <a:ea typeface="宋体" pitchFamily="2" charset="-122"/>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200" dirty="0">
                <a:latin typeface="Consolas" panose="020B0609020204030204" pitchFamily="49" charset="0"/>
                <a:ea typeface="宋体" pitchFamily="2" charset="-122"/>
                <a:cs typeface="Arial" panose="020B0604020202020204" pitchFamily="34" charset="0"/>
              </a:rPr>
              <a:t>  //</a:t>
            </a:r>
            <a:r>
              <a:rPr kumimoji="1" lang="zh-CN" altLang="en-US" sz="1200" dirty="0">
                <a:latin typeface="Consolas" panose="020B0609020204030204" pitchFamily="49" charset="0"/>
                <a:ea typeface="宋体" pitchFamily="2" charset="-122"/>
                <a:cs typeface="Arial" panose="020B0604020202020204" pitchFamily="34" charset="0"/>
              </a:rPr>
              <a:t> </a:t>
            </a:r>
            <a:r>
              <a:rPr kumimoji="1" lang="en-US" altLang="zh-CN" sz="1200" dirty="0">
                <a:latin typeface="Consolas" panose="020B0609020204030204" pitchFamily="49" charset="0"/>
                <a:ea typeface="宋体" pitchFamily="2" charset="-122"/>
                <a:cs typeface="Arial" panose="020B0604020202020204" pitchFamily="34" charset="0"/>
              </a:rPr>
              <a:t>traverse</a:t>
            </a:r>
            <a:r>
              <a:rPr kumimoji="1" lang="zh-CN" altLang="en-US" sz="1200" dirty="0">
                <a:latin typeface="Consolas" panose="020B0609020204030204" pitchFamily="49" charset="0"/>
                <a:ea typeface="宋体" pitchFamily="2" charset="-122"/>
                <a:cs typeface="Arial" panose="020B0604020202020204" pitchFamily="34" charset="0"/>
              </a:rPr>
              <a:t> </a:t>
            </a:r>
            <a:r>
              <a:rPr kumimoji="1" lang="en-US" altLang="zh-CN" sz="1200" dirty="0">
                <a:latin typeface="Consolas" panose="020B0609020204030204" pitchFamily="49" charset="0"/>
                <a:ea typeface="宋体" pitchFamily="2" charset="-122"/>
                <a:cs typeface="Arial" panose="020B0604020202020204" pitchFamily="34" charset="0"/>
              </a:rPr>
              <a:t>of</a:t>
            </a:r>
            <a:r>
              <a:rPr kumimoji="1" lang="zh-CN" altLang="en-US" sz="1200" dirty="0">
                <a:latin typeface="Consolas" panose="020B0609020204030204" pitchFamily="49" charset="0"/>
                <a:ea typeface="宋体" pitchFamily="2" charset="-122"/>
                <a:cs typeface="Arial" panose="020B0604020202020204" pitchFamily="34" charset="0"/>
              </a:rPr>
              <a:t> </a:t>
            </a:r>
            <a:r>
              <a:rPr kumimoji="1" lang="en-US" altLang="zh-CN" sz="1200" dirty="0">
                <a:latin typeface="Consolas" panose="020B0609020204030204" pitchFamily="49" charset="0"/>
                <a:ea typeface="宋体" pitchFamily="2" charset="-122"/>
                <a:cs typeface="Arial" panose="020B0604020202020204" pitchFamily="34" charset="0"/>
              </a:rPr>
              <a:t>2-D</a:t>
            </a:r>
            <a:r>
              <a:rPr kumimoji="1" lang="zh-CN" altLang="en-US" sz="1200" dirty="0">
                <a:latin typeface="Consolas" panose="020B0609020204030204" pitchFamily="49" charset="0"/>
                <a:ea typeface="宋体" pitchFamily="2" charset="-122"/>
                <a:cs typeface="Arial" panose="020B0604020202020204" pitchFamily="34" charset="0"/>
              </a:rPr>
              <a:t> </a:t>
            </a:r>
            <a:r>
              <a:rPr kumimoji="1" lang="en-US" altLang="zh-CN" sz="1200" dirty="0">
                <a:latin typeface="Consolas" panose="020B0609020204030204" pitchFamily="49" charset="0"/>
                <a:ea typeface="宋体" pitchFamily="2" charset="-122"/>
                <a:cs typeface="Arial" panose="020B0604020202020204" pitchFamily="34" charset="0"/>
              </a:rPr>
              <a:t>grid</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onsolas" panose="020B0609020204030204" pitchFamily="49" charset="0"/>
                <a:ea typeface="宋体" pitchFamily="2" charset="-122"/>
                <a:cs typeface="Arial" panose="020B0604020202020204" pitchFamily="34" charset="0"/>
              </a:rPr>
              <a:t>  for (j=0; j&lt;y; </a:t>
            </a:r>
            <a:r>
              <a:rPr kumimoji="1" lang="en-US" altLang="zh-CN" sz="1200" b="0" i="0" u="none" strike="noStrike" cap="none" normalizeH="0" baseline="0" dirty="0" err="1">
                <a:ln>
                  <a:noFill/>
                </a:ln>
                <a:solidFill>
                  <a:schemeClr val="tx1"/>
                </a:solidFill>
                <a:effectLst/>
                <a:latin typeface="Consolas" panose="020B0609020204030204" pitchFamily="49" charset="0"/>
                <a:ea typeface="宋体" pitchFamily="2" charset="-122"/>
                <a:cs typeface="Arial" panose="020B0604020202020204" pitchFamily="34" charset="0"/>
              </a:rPr>
              <a:t>j++</a:t>
            </a:r>
            <a:r>
              <a:rPr kumimoji="1" lang="en-US" altLang="zh-CN" sz="1200" b="0" i="0" u="none" strike="noStrike" cap="none" normalizeH="0" baseline="0" dirty="0">
                <a:ln>
                  <a:noFill/>
                </a:ln>
                <a:solidFill>
                  <a:schemeClr val="tx1"/>
                </a:solidFill>
                <a:effectLst/>
                <a:latin typeface="Consolas" panose="020B0609020204030204" pitchFamily="49" charset="0"/>
                <a:ea typeface="宋体" pitchFamily="2" charset="-122"/>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200" dirty="0">
                <a:latin typeface="Consolas" panose="020B0609020204030204" pitchFamily="49" charset="0"/>
                <a:ea typeface="宋体" pitchFamily="2" charset="-122"/>
                <a:cs typeface="Arial" panose="020B0604020202020204" pitchFamily="34" charset="0"/>
              </a:rPr>
              <a:t>    for (</a:t>
            </a:r>
            <a:r>
              <a:rPr kumimoji="1" lang="en-US" altLang="zh-CN" sz="1200" dirty="0" err="1">
                <a:latin typeface="Consolas" panose="020B0609020204030204" pitchFamily="49" charset="0"/>
                <a:ea typeface="宋体" pitchFamily="2" charset="-122"/>
                <a:cs typeface="Arial" panose="020B0604020202020204" pitchFamily="34" charset="0"/>
              </a:rPr>
              <a:t>i</a:t>
            </a:r>
            <a:r>
              <a:rPr kumimoji="1" lang="en-US" altLang="zh-CN" sz="1200" dirty="0">
                <a:latin typeface="Consolas" panose="020B0609020204030204" pitchFamily="49" charset="0"/>
                <a:ea typeface="宋体" pitchFamily="2" charset="-122"/>
                <a:cs typeface="Arial" panose="020B0604020202020204" pitchFamily="34" charset="0"/>
              </a:rPr>
              <a:t>=0; </a:t>
            </a:r>
            <a:r>
              <a:rPr kumimoji="1" lang="en-US" altLang="zh-CN" sz="1200" dirty="0" err="1">
                <a:latin typeface="Consolas" panose="020B0609020204030204" pitchFamily="49" charset="0"/>
                <a:ea typeface="宋体" pitchFamily="2" charset="-122"/>
                <a:cs typeface="Arial" panose="020B0604020202020204" pitchFamily="34" charset="0"/>
              </a:rPr>
              <a:t>i</a:t>
            </a:r>
            <a:r>
              <a:rPr kumimoji="1" lang="en-US" altLang="zh-CN" sz="1200" dirty="0">
                <a:latin typeface="Consolas" panose="020B0609020204030204" pitchFamily="49" charset="0"/>
                <a:ea typeface="宋体" pitchFamily="2" charset="-122"/>
                <a:cs typeface="Arial" panose="020B0604020202020204" pitchFamily="34" charset="0"/>
              </a:rPr>
              <a:t>&lt;x; </a:t>
            </a:r>
            <a:r>
              <a:rPr kumimoji="1" lang="en-US" altLang="zh-CN" sz="1200" dirty="0" err="1">
                <a:latin typeface="Consolas" panose="020B0609020204030204" pitchFamily="49" charset="0"/>
                <a:ea typeface="宋体" pitchFamily="2" charset="-122"/>
                <a:cs typeface="Arial" panose="020B0604020202020204" pitchFamily="34" charset="0"/>
              </a:rPr>
              <a:t>i</a:t>
            </a:r>
            <a:r>
              <a:rPr kumimoji="1" lang="en-US" altLang="zh-CN" sz="1200" dirty="0">
                <a:latin typeface="Consolas" panose="020B0609020204030204" pitchFamily="49" charset="0"/>
                <a:ea typeface="宋体" pitchFamily="2" charset="-122"/>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200" dirty="0">
                <a:latin typeface="Consolas" panose="020B0609020204030204" pitchFamily="49" charset="0"/>
                <a:ea typeface="宋体" pitchFamily="2" charset="-122"/>
                <a:cs typeface="Arial" panose="020B0604020202020204" pitchFamily="34" charset="0"/>
              </a:rPr>
              <a:t>      v(t+1,i,j) =: F(v(</a:t>
            </a:r>
            <a:r>
              <a:rPr kumimoji="1" lang="en-US" altLang="zh-CN" sz="1200" dirty="0" err="1">
                <a:latin typeface="Consolas" panose="020B0609020204030204" pitchFamily="49" charset="0"/>
                <a:ea typeface="宋体" pitchFamily="2" charset="-122"/>
                <a:cs typeface="Arial" panose="020B0604020202020204" pitchFamily="34" charset="0"/>
              </a:rPr>
              <a:t>t,i,j</a:t>
            </a:r>
            <a:r>
              <a:rPr kumimoji="1" lang="en-US" altLang="zh-CN" sz="1200" dirty="0">
                <a:latin typeface="Consolas" panose="020B0609020204030204" pitchFamily="49" charset="0"/>
                <a:ea typeface="宋体" pitchFamily="2" charset="-122"/>
                <a:cs typeface="Arial" panose="020B0604020202020204" pitchFamily="34" charset="0"/>
              </a:rPr>
              <a:t>) in S(</a:t>
            </a:r>
            <a:r>
              <a:rPr kumimoji="1" lang="en-US" altLang="zh-CN" sz="1200" dirty="0" err="1">
                <a:latin typeface="Consolas" panose="020B0609020204030204" pitchFamily="49" charset="0"/>
                <a:ea typeface="宋体" pitchFamily="2" charset="-122"/>
                <a:cs typeface="Arial" panose="020B0604020202020204" pitchFamily="34" charset="0"/>
              </a:rPr>
              <a:t>i</a:t>
            </a:r>
            <a:r>
              <a:rPr kumimoji="1" lang="en-US" altLang="zh-CN" sz="1200" dirty="0">
                <a:latin typeface="Consolas" panose="020B0609020204030204" pitchFamily="49" charset="0"/>
                <a:ea typeface="宋体" pitchFamily="2" charset="-122"/>
                <a:cs typeface="Arial" panose="020B0604020202020204" pitchFamily="34" charset="0"/>
              </a:rPr>
              <a:t>, j));</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200" dirty="0">
                <a:latin typeface="Consolas" panose="020B0609020204030204" pitchFamily="49" charset="0"/>
                <a:ea typeface="宋体" pitchFamily="2" charset="-122"/>
                <a:cs typeface="Arial" panose="020B0604020202020204" pitchFamily="34" charset="0"/>
              </a:rPr>
              <a:t>}}</a:t>
            </a:r>
            <a:r>
              <a:rPr kumimoji="1" lang="en-US" altLang="zh-CN" sz="1200" b="0" i="0" u="none" strike="noStrike" cap="none" normalizeH="0" baseline="0" dirty="0">
                <a:ln>
                  <a:noFill/>
                </a:ln>
                <a:solidFill>
                  <a:schemeClr val="tx1"/>
                </a:solidFill>
                <a:effectLst/>
                <a:latin typeface="Consolas" panose="020B0609020204030204" pitchFamily="49" charset="0"/>
                <a:ea typeface="宋体"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308" name="文本框 307">
                <a:extLst>
                  <a:ext uri="{FF2B5EF4-FFF2-40B4-BE49-F238E27FC236}">
                    <a16:creationId xmlns:a16="http://schemas.microsoft.com/office/drawing/2014/main" id="{7DCB8FB0-145A-45B7-9C68-789EFC72C685}"/>
                  </a:ext>
                </a:extLst>
              </p:cNvPr>
              <p:cNvSpPr txBox="1"/>
              <p:nvPr/>
            </p:nvSpPr>
            <p:spPr>
              <a:xfrm>
                <a:off x="8016876" y="5355140"/>
                <a:ext cx="2767777"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Pseudo Code of Order-</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𝑁</m:t>
                    </m:r>
                  </m:oMath>
                </a14:m>
                <a:r>
                  <a:rPr lang="en-US" altLang="zh-CN" sz="1400" dirty="0">
                    <a:latin typeface="Times New Roman" panose="02020603050405020304" pitchFamily="18" charset="0"/>
                    <a:cs typeface="Times New Roman" panose="02020603050405020304" pitchFamily="18" charset="0"/>
                  </a:rPr>
                  <a:t> Stencil</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308" name="文本框 307">
                <a:extLst>
                  <a:ext uri="{FF2B5EF4-FFF2-40B4-BE49-F238E27FC236}">
                    <a16:creationId xmlns:a16="http://schemas.microsoft.com/office/drawing/2014/main" id="{7DCB8FB0-145A-45B7-9C68-789EFC72C685}"/>
                  </a:ext>
                </a:extLst>
              </p:cNvPr>
              <p:cNvSpPr txBox="1">
                <a:spLocks noRot="1" noChangeAspect="1" noMove="1" noResize="1" noEditPoints="1" noAdjustHandles="1" noChangeArrowheads="1" noChangeShapeType="1" noTextEdit="1"/>
              </p:cNvSpPr>
              <p:nvPr/>
            </p:nvSpPr>
            <p:spPr>
              <a:xfrm>
                <a:off x="8016876" y="5355140"/>
                <a:ext cx="2767777" cy="307777"/>
              </a:xfrm>
              <a:prstGeom prst="rect">
                <a:avLst/>
              </a:prstGeom>
              <a:blipFill>
                <a:blip r:embed="rId18"/>
                <a:stretch>
                  <a:fillRect l="-661" t="-1961" b="-196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2093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Stencil Optimization on</a:t>
            </a:r>
            <a:r>
              <a:rPr lang="zh-CN" altLang="en-US" dirty="0"/>
              <a:t> </a:t>
            </a:r>
            <a:r>
              <a:rPr lang="en-US" altLang="zh-CN" dirty="0"/>
              <a:t>GPUs</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7220693" y="1137435"/>
            <a:ext cx="4875676" cy="3894141"/>
          </a:xfrm>
        </p:spPr>
        <p:txBody>
          <a:bodyPr/>
          <a:lstStyle/>
          <a:p>
            <a:r>
              <a:rPr lang="en-US" altLang="zh-CN" sz="2000" b="1" dirty="0">
                <a:ea typeface="Tahoma" panose="020B0604030504040204" pitchFamily="34" charset="0"/>
              </a:rPr>
              <a:t>Streaming: </a:t>
            </a:r>
            <a:r>
              <a:rPr lang="en-US" altLang="zh-CN" sz="2000" dirty="0">
                <a:ea typeface="Tahoma" panose="020B0604030504040204" pitchFamily="34" charset="0"/>
              </a:rPr>
              <a:t>the computation of </a:t>
            </a:r>
            <a:r>
              <a:rPr lang="en-US" altLang="zh-CN" sz="2000" dirty="0">
                <a:solidFill>
                  <a:srgbClr val="443BFF"/>
                </a:solidFill>
                <a:ea typeface="Tahoma" panose="020B0604030504040204" pitchFamily="34" charset="0"/>
              </a:rPr>
              <a:t>2-D tiles </a:t>
            </a:r>
            <a:r>
              <a:rPr lang="en-US" altLang="zh-CN" sz="2000" dirty="0">
                <a:ea typeface="Tahoma" panose="020B0604030504040204" pitchFamily="34" charset="0"/>
              </a:rPr>
              <a:t>is streamed over one dimension, and the data of each tile is </a:t>
            </a:r>
            <a:r>
              <a:rPr lang="en-US" altLang="zh-CN" sz="2000" dirty="0">
                <a:solidFill>
                  <a:srgbClr val="443BFF"/>
                </a:solidFill>
                <a:ea typeface="Tahoma" panose="020B0604030504040204" pitchFamily="34" charset="0"/>
              </a:rPr>
              <a:t>reused</a:t>
            </a:r>
            <a:r>
              <a:rPr lang="en-US" altLang="zh-CN" sz="2000" dirty="0">
                <a:ea typeface="Tahoma" panose="020B0604030504040204" pitchFamily="34" charset="0"/>
              </a:rPr>
              <a:t> for updating the next tiles</a:t>
            </a:r>
          </a:p>
          <a:p>
            <a:r>
              <a:rPr lang="en-US" altLang="zh-CN" sz="2000" b="1" dirty="0">
                <a:ea typeface="Tahoma" panose="020B0604030504040204" pitchFamily="34" charset="0"/>
              </a:rPr>
              <a:t>Block/Cyclic merging</a:t>
            </a:r>
            <a:r>
              <a:rPr lang="en-US" altLang="zh-CN" sz="2000" dirty="0">
                <a:ea typeface="Tahoma" panose="020B0604030504040204" pitchFamily="34" charset="0"/>
              </a:rPr>
              <a:t>: each GPU thread works on the computation of several </a:t>
            </a:r>
            <a:r>
              <a:rPr lang="en-US" altLang="zh-CN" sz="2000" dirty="0">
                <a:solidFill>
                  <a:srgbClr val="443BFF"/>
                </a:solidFill>
                <a:ea typeface="Tahoma" panose="020B0604030504040204" pitchFamily="34" charset="0"/>
              </a:rPr>
              <a:t>adjacent</a:t>
            </a:r>
            <a:r>
              <a:rPr lang="en-US" altLang="zh-CN" sz="2000" dirty="0">
                <a:ea typeface="Tahoma" panose="020B0604030504040204" pitchFamily="34" charset="0"/>
              </a:rPr>
              <a:t> / </a:t>
            </a:r>
            <a:r>
              <a:rPr lang="en-US" altLang="zh-CN" sz="2000" dirty="0">
                <a:solidFill>
                  <a:srgbClr val="443BFF"/>
                </a:solidFill>
                <a:ea typeface="Tahoma" panose="020B0604030504040204" pitchFamily="34" charset="0"/>
              </a:rPr>
              <a:t>spaced</a:t>
            </a:r>
            <a:r>
              <a:rPr lang="en-US" altLang="zh-CN" sz="2000" dirty="0">
                <a:ea typeface="Tahoma" panose="020B0604030504040204" pitchFamily="34" charset="0"/>
              </a:rPr>
              <a:t> points</a:t>
            </a:r>
          </a:p>
          <a:p>
            <a:r>
              <a:rPr lang="en-US" altLang="zh-CN" sz="2000" b="1" dirty="0">
                <a:ea typeface="Tahoma" panose="020B0604030504040204" pitchFamily="34" charset="0"/>
              </a:rPr>
              <a:t>Retiming: </a:t>
            </a:r>
            <a:r>
              <a:rPr lang="en-US" altLang="zh-CN" sz="2000" dirty="0">
                <a:ea typeface="Tahoma" panose="020B0604030504040204" pitchFamily="34" charset="0"/>
              </a:rPr>
              <a:t>the stencil computation</a:t>
            </a:r>
            <a:r>
              <a:rPr lang="zh-CN" altLang="en-US" sz="2000" dirty="0">
                <a:ea typeface="Tahoma" panose="020B0604030504040204" pitchFamily="34" charset="0"/>
              </a:rPr>
              <a:t> </a:t>
            </a:r>
            <a:r>
              <a:rPr lang="en-US" altLang="zh-CN" sz="2000" dirty="0">
                <a:ea typeface="Tahoma" panose="020B0604030504040204" pitchFamily="34" charset="0"/>
              </a:rPr>
              <a:t>is</a:t>
            </a:r>
            <a:r>
              <a:rPr lang="zh-CN" altLang="en-US" sz="2000" dirty="0">
                <a:ea typeface="Tahoma" panose="020B0604030504040204" pitchFamily="34" charset="0"/>
              </a:rPr>
              <a:t> </a:t>
            </a:r>
            <a:r>
              <a:rPr lang="en-US" altLang="zh-CN" sz="2000" dirty="0">
                <a:solidFill>
                  <a:srgbClr val="443BFF"/>
                </a:solidFill>
                <a:ea typeface="Tahoma" panose="020B0604030504040204" pitchFamily="34" charset="0"/>
              </a:rPr>
              <a:t>decomposed</a:t>
            </a:r>
            <a:r>
              <a:rPr lang="en-US" altLang="zh-CN" sz="2000" dirty="0">
                <a:ea typeface="Tahoma" panose="020B0604030504040204" pitchFamily="34" charset="0"/>
              </a:rPr>
              <a:t> into several subsets along with </a:t>
            </a:r>
            <a:r>
              <a:rPr lang="en-US" altLang="zh-CN" sz="2000" dirty="0">
                <a:solidFill>
                  <a:srgbClr val="443BFF"/>
                </a:solidFill>
                <a:ea typeface="Tahoma" panose="020B0604030504040204" pitchFamily="34" charset="0"/>
              </a:rPr>
              <a:t>accumulations</a:t>
            </a:r>
            <a:endParaRPr lang="en-US" altLang="zh-CN" sz="2000" dirty="0">
              <a:ea typeface="Tahoma" panose="020B0604030504040204" pitchFamily="34" charset="0"/>
            </a:endParaRPr>
          </a:p>
          <a:p>
            <a:r>
              <a:rPr lang="en-US" altLang="zh-CN" sz="2000" b="1" dirty="0">
                <a:ea typeface="Tahoma" panose="020B0604030504040204" pitchFamily="34" charset="0"/>
              </a:rPr>
              <a:t>…</a:t>
            </a:r>
          </a:p>
        </p:txBody>
      </p:sp>
      <p:sp>
        <p:nvSpPr>
          <p:cNvPr id="39" name="平行四边形 38">
            <a:extLst>
              <a:ext uri="{FF2B5EF4-FFF2-40B4-BE49-F238E27FC236}">
                <a16:creationId xmlns:a16="http://schemas.microsoft.com/office/drawing/2014/main" id="{B9E9FC0D-689A-467E-A426-A6117DD76646}"/>
              </a:ext>
            </a:extLst>
          </p:cNvPr>
          <p:cNvSpPr/>
          <p:nvPr/>
        </p:nvSpPr>
        <p:spPr bwMode="auto">
          <a:xfrm>
            <a:off x="321564" y="1280006"/>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0" name="平行四边形 49">
            <a:extLst>
              <a:ext uri="{FF2B5EF4-FFF2-40B4-BE49-F238E27FC236}">
                <a16:creationId xmlns:a16="http://schemas.microsoft.com/office/drawing/2014/main" id="{FD7F97CA-D1FF-41F6-B1D4-5BDFAA7BD7C7}"/>
              </a:ext>
            </a:extLst>
          </p:cNvPr>
          <p:cNvSpPr/>
          <p:nvPr/>
        </p:nvSpPr>
        <p:spPr bwMode="auto">
          <a:xfrm>
            <a:off x="473964" y="1432406"/>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1" name="平行四边形 50">
            <a:extLst>
              <a:ext uri="{FF2B5EF4-FFF2-40B4-BE49-F238E27FC236}">
                <a16:creationId xmlns:a16="http://schemas.microsoft.com/office/drawing/2014/main" id="{FB9B48FB-D768-4F02-8E22-CAB4254FBD37}"/>
              </a:ext>
            </a:extLst>
          </p:cNvPr>
          <p:cNvSpPr/>
          <p:nvPr/>
        </p:nvSpPr>
        <p:spPr bwMode="auto">
          <a:xfrm>
            <a:off x="626364" y="1584806"/>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2" name="文本框 51">
            <a:extLst>
              <a:ext uri="{FF2B5EF4-FFF2-40B4-BE49-F238E27FC236}">
                <a16:creationId xmlns:a16="http://schemas.microsoft.com/office/drawing/2014/main" id="{8316F832-A3A1-4756-9112-C3724511BC74}"/>
              </a:ext>
            </a:extLst>
          </p:cNvPr>
          <p:cNvSpPr txBox="1"/>
          <p:nvPr/>
        </p:nvSpPr>
        <p:spPr>
          <a:xfrm>
            <a:off x="235379" y="5383623"/>
            <a:ext cx="11721242"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The above optimizations can be </a:t>
            </a:r>
            <a:r>
              <a:rPr lang="en-US" altLang="zh-CN" sz="2200" b="1" dirty="0">
                <a:solidFill>
                  <a:srgbClr val="443BFF"/>
                </a:solidFill>
              </a:rPr>
              <a:t>combined</a:t>
            </a:r>
            <a:r>
              <a:rPr lang="en-US" altLang="zh-CN" sz="2200" b="1" dirty="0"/>
              <a:t> under certain constraints to further</a:t>
            </a:r>
            <a:r>
              <a:rPr lang="zh-CN" altLang="en-US" sz="2200" b="1" dirty="0"/>
              <a:t> </a:t>
            </a:r>
            <a:r>
              <a:rPr lang="en-US" altLang="zh-CN" sz="2200" b="1" dirty="0"/>
              <a:t>improve stencil</a:t>
            </a:r>
            <a:r>
              <a:rPr lang="zh-CN" altLang="en-US" sz="2200" b="1" dirty="0"/>
              <a:t> </a:t>
            </a:r>
            <a:r>
              <a:rPr lang="en-US" altLang="zh-CN" sz="2200" b="1" dirty="0"/>
              <a:t>performance. However, the </a:t>
            </a:r>
            <a:r>
              <a:rPr lang="en-US" altLang="zh-CN" sz="2200" b="1" dirty="0">
                <a:solidFill>
                  <a:srgbClr val="443BFF"/>
                </a:solidFill>
              </a:rPr>
              <a:t>optimization combination (OC) </a:t>
            </a:r>
            <a:r>
              <a:rPr lang="en-US" altLang="zh-CN" sz="2200" b="1" dirty="0"/>
              <a:t>should be carefully selected to </a:t>
            </a:r>
            <a:r>
              <a:rPr lang="en-US" altLang="zh-CN" sz="2200" b="1" dirty="0">
                <a:solidFill>
                  <a:srgbClr val="443BFF"/>
                </a:solidFill>
              </a:rPr>
              <a:t>adapt</a:t>
            </a:r>
            <a:r>
              <a:rPr lang="zh-CN" altLang="en-US" sz="2200" b="1" dirty="0">
                <a:solidFill>
                  <a:srgbClr val="443BFF"/>
                </a:solidFill>
              </a:rPr>
              <a:t> </a:t>
            </a:r>
            <a:r>
              <a:rPr lang="en-US" altLang="zh-CN" sz="2200" b="1" dirty="0">
                <a:solidFill>
                  <a:srgbClr val="443BFF"/>
                </a:solidFill>
              </a:rPr>
              <a:t>to</a:t>
            </a:r>
            <a:r>
              <a:rPr lang="en-US" altLang="zh-CN" sz="2200" b="1" dirty="0"/>
              <a:t> the target stencil and hardware architecture.</a:t>
            </a:r>
          </a:p>
        </p:txBody>
      </p:sp>
      <p:cxnSp>
        <p:nvCxnSpPr>
          <p:cNvPr id="9" name="直接连接符 8">
            <a:extLst>
              <a:ext uri="{FF2B5EF4-FFF2-40B4-BE49-F238E27FC236}">
                <a16:creationId xmlns:a16="http://schemas.microsoft.com/office/drawing/2014/main" id="{61897D30-A7B6-467A-B419-00C1BB0E81C8}"/>
              </a:ext>
            </a:extLst>
          </p:cNvPr>
          <p:cNvCxnSpPr>
            <a:stCxn id="51" idx="5"/>
            <a:endCxn id="51" idx="2"/>
          </p:cNvCxnSpPr>
          <p:nvPr/>
        </p:nvCxnSpPr>
        <p:spPr bwMode="auto">
          <a:xfrm>
            <a:off x="769925" y="2159050"/>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55" name="直接连接符 54">
            <a:extLst>
              <a:ext uri="{FF2B5EF4-FFF2-40B4-BE49-F238E27FC236}">
                <a16:creationId xmlns:a16="http://schemas.microsoft.com/office/drawing/2014/main" id="{78DFF342-50B7-4586-95CD-1C25DF62CD83}"/>
              </a:ext>
            </a:extLst>
          </p:cNvPr>
          <p:cNvCxnSpPr/>
          <p:nvPr/>
        </p:nvCxnSpPr>
        <p:spPr bwMode="auto">
          <a:xfrm>
            <a:off x="846125" y="1863775"/>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56" name="直接连接符 55">
            <a:extLst>
              <a:ext uri="{FF2B5EF4-FFF2-40B4-BE49-F238E27FC236}">
                <a16:creationId xmlns:a16="http://schemas.microsoft.com/office/drawing/2014/main" id="{65996C4C-E6F6-4228-983A-E66EA4F41E3D}"/>
              </a:ext>
            </a:extLst>
          </p:cNvPr>
          <p:cNvCxnSpPr/>
          <p:nvPr/>
        </p:nvCxnSpPr>
        <p:spPr bwMode="auto">
          <a:xfrm>
            <a:off x="693039" y="2444799"/>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58" name="直接连接符 57">
            <a:extLst>
              <a:ext uri="{FF2B5EF4-FFF2-40B4-BE49-F238E27FC236}">
                <a16:creationId xmlns:a16="http://schemas.microsoft.com/office/drawing/2014/main" id="{EFBBC9F9-E458-4F9F-8B03-1F2E21053AC2}"/>
              </a:ext>
            </a:extLst>
          </p:cNvPr>
          <p:cNvCxnSpPr>
            <a:cxnSpLocks/>
            <a:stCxn id="51" idx="1"/>
            <a:endCxn id="51" idx="3"/>
          </p:cNvCxnSpPr>
          <p:nvPr/>
        </p:nvCxnSpPr>
        <p:spPr bwMode="auto">
          <a:xfrm flipH="1">
            <a:off x="1163841" y="1584806"/>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61" name="直接连接符 60">
            <a:extLst>
              <a:ext uri="{FF2B5EF4-FFF2-40B4-BE49-F238E27FC236}">
                <a16:creationId xmlns:a16="http://schemas.microsoft.com/office/drawing/2014/main" id="{EA874BD4-42A9-4F54-9210-57AEF7E1928D}"/>
              </a:ext>
            </a:extLst>
          </p:cNvPr>
          <p:cNvCxnSpPr>
            <a:cxnSpLocks/>
          </p:cNvCxnSpPr>
          <p:nvPr/>
        </p:nvCxnSpPr>
        <p:spPr bwMode="auto">
          <a:xfrm flipH="1">
            <a:off x="895770" y="1584806"/>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62" name="直接连接符 61">
            <a:extLst>
              <a:ext uri="{FF2B5EF4-FFF2-40B4-BE49-F238E27FC236}">
                <a16:creationId xmlns:a16="http://schemas.microsoft.com/office/drawing/2014/main" id="{7B9A4C87-5EFF-400E-94F1-06274FDD1AE9}"/>
              </a:ext>
            </a:extLst>
          </p:cNvPr>
          <p:cNvCxnSpPr>
            <a:cxnSpLocks/>
          </p:cNvCxnSpPr>
          <p:nvPr/>
        </p:nvCxnSpPr>
        <p:spPr bwMode="auto">
          <a:xfrm flipH="1">
            <a:off x="1429170" y="1584806"/>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21" name="椭圆 20">
            <a:extLst>
              <a:ext uri="{FF2B5EF4-FFF2-40B4-BE49-F238E27FC236}">
                <a16:creationId xmlns:a16="http://schemas.microsoft.com/office/drawing/2014/main" id="{351D1A56-8E79-4A24-9AF3-08551F18688E}"/>
              </a:ext>
            </a:extLst>
          </p:cNvPr>
          <p:cNvSpPr/>
          <p:nvPr/>
        </p:nvSpPr>
        <p:spPr bwMode="auto">
          <a:xfrm>
            <a:off x="1131189" y="153431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6" name="椭圆 65">
            <a:extLst>
              <a:ext uri="{FF2B5EF4-FFF2-40B4-BE49-F238E27FC236}">
                <a16:creationId xmlns:a16="http://schemas.microsoft.com/office/drawing/2014/main" id="{2882B1B4-5D88-4440-BCD3-C9BE8221AE66}"/>
              </a:ext>
            </a:extLst>
          </p:cNvPr>
          <p:cNvSpPr/>
          <p:nvPr/>
        </p:nvSpPr>
        <p:spPr bwMode="auto">
          <a:xfrm>
            <a:off x="873488" y="153431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7" name="椭圆 66">
            <a:extLst>
              <a:ext uri="{FF2B5EF4-FFF2-40B4-BE49-F238E27FC236}">
                <a16:creationId xmlns:a16="http://schemas.microsoft.com/office/drawing/2014/main" id="{B6A330F4-49C2-49DD-9F93-548E34E0DF3D}"/>
              </a:ext>
            </a:extLst>
          </p:cNvPr>
          <p:cNvSpPr/>
          <p:nvPr/>
        </p:nvSpPr>
        <p:spPr bwMode="auto">
          <a:xfrm>
            <a:off x="1396962" y="153431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8" name="椭圆 67">
            <a:extLst>
              <a:ext uri="{FF2B5EF4-FFF2-40B4-BE49-F238E27FC236}">
                <a16:creationId xmlns:a16="http://schemas.microsoft.com/office/drawing/2014/main" id="{4B6FFD04-C64D-4611-8E9E-757E87BD6700}"/>
              </a:ext>
            </a:extLst>
          </p:cNvPr>
          <p:cNvSpPr/>
          <p:nvPr/>
        </p:nvSpPr>
        <p:spPr bwMode="auto">
          <a:xfrm>
            <a:off x="1663399" y="1530806"/>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69" name="椭圆 68">
            <a:extLst>
              <a:ext uri="{FF2B5EF4-FFF2-40B4-BE49-F238E27FC236}">
                <a16:creationId xmlns:a16="http://schemas.microsoft.com/office/drawing/2014/main" id="{956F0775-36A3-43AF-9F20-458485038179}"/>
              </a:ext>
            </a:extLst>
          </p:cNvPr>
          <p:cNvSpPr/>
          <p:nvPr/>
        </p:nvSpPr>
        <p:spPr bwMode="auto">
          <a:xfrm>
            <a:off x="1921078" y="1530806"/>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0" name="椭圆 69">
            <a:extLst>
              <a:ext uri="{FF2B5EF4-FFF2-40B4-BE49-F238E27FC236}">
                <a16:creationId xmlns:a16="http://schemas.microsoft.com/office/drawing/2014/main" id="{A5B94331-DBD6-4B4B-A3CF-FFA17177008C}"/>
              </a:ext>
            </a:extLst>
          </p:cNvPr>
          <p:cNvSpPr/>
          <p:nvPr/>
        </p:nvSpPr>
        <p:spPr bwMode="auto">
          <a:xfrm>
            <a:off x="1054326" y="180205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1" name="椭圆 70">
            <a:extLst>
              <a:ext uri="{FF2B5EF4-FFF2-40B4-BE49-F238E27FC236}">
                <a16:creationId xmlns:a16="http://schemas.microsoft.com/office/drawing/2014/main" id="{67E56C7D-D802-45A5-91C2-96EEE5EF8A6E}"/>
              </a:ext>
            </a:extLst>
          </p:cNvPr>
          <p:cNvSpPr/>
          <p:nvPr/>
        </p:nvSpPr>
        <p:spPr bwMode="auto">
          <a:xfrm>
            <a:off x="796625" y="180205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2" name="椭圆 71">
            <a:extLst>
              <a:ext uri="{FF2B5EF4-FFF2-40B4-BE49-F238E27FC236}">
                <a16:creationId xmlns:a16="http://schemas.microsoft.com/office/drawing/2014/main" id="{6FADBAAD-A6F4-4C61-9F52-E3D1F534CB5E}"/>
              </a:ext>
            </a:extLst>
          </p:cNvPr>
          <p:cNvSpPr/>
          <p:nvPr/>
        </p:nvSpPr>
        <p:spPr bwMode="auto">
          <a:xfrm>
            <a:off x="1320099" y="180205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3" name="椭圆 72">
            <a:extLst>
              <a:ext uri="{FF2B5EF4-FFF2-40B4-BE49-F238E27FC236}">
                <a16:creationId xmlns:a16="http://schemas.microsoft.com/office/drawing/2014/main" id="{20704AFB-29B3-4C39-AB48-B6F95873E6B6}"/>
              </a:ext>
            </a:extLst>
          </p:cNvPr>
          <p:cNvSpPr/>
          <p:nvPr/>
        </p:nvSpPr>
        <p:spPr bwMode="auto">
          <a:xfrm>
            <a:off x="1586536" y="179854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74" name="椭圆 73">
            <a:extLst>
              <a:ext uri="{FF2B5EF4-FFF2-40B4-BE49-F238E27FC236}">
                <a16:creationId xmlns:a16="http://schemas.microsoft.com/office/drawing/2014/main" id="{B1BFCDF1-5F75-499E-B191-77B4A57A7277}"/>
              </a:ext>
            </a:extLst>
          </p:cNvPr>
          <p:cNvSpPr/>
          <p:nvPr/>
        </p:nvSpPr>
        <p:spPr bwMode="auto">
          <a:xfrm>
            <a:off x="1844215" y="179854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2" name="椭圆 81">
            <a:extLst>
              <a:ext uri="{FF2B5EF4-FFF2-40B4-BE49-F238E27FC236}">
                <a16:creationId xmlns:a16="http://schemas.microsoft.com/office/drawing/2014/main" id="{32926B52-0856-4980-A52F-BCDE038F9ADC}"/>
              </a:ext>
            </a:extLst>
          </p:cNvPr>
          <p:cNvSpPr/>
          <p:nvPr/>
        </p:nvSpPr>
        <p:spPr bwMode="auto">
          <a:xfrm>
            <a:off x="981488" y="2105050"/>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3" name="椭圆 82">
            <a:extLst>
              <a:ext uri="{FF2B5EF4-FFF2-40B4-BE49-F238E27FC236}">
                <a16:creationId xmlns:a16="http://schemas.microsoft.com/office/drawing/2014/main" id="{D930BFBB-431A-4598-826D-D3B0E1DBBFD8}"/>
              </a:ext>
            </a:extLst>
          </p:cNvPr>
          <p:cNvSpPr/>
          <p:nvPr/>
        </p:nvSpPr>
        <p:spPr bwMode="auto">
          <a:xfrm>
            <a:off x="723787" y="2105050"/>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4" name="椭圆 83">
            <a:extLst>
              <a:ext uri="{FF2B5EF4-FFF2-40B4-BE49-F238E27FC236}">
                <a16:creationId xmlns:a16="http://schemas.microsoft.com/office/drawing/2014/main" id="{0D783D26-B020-408D-993F-CDB4BCDD9FD1}"/>
              </a:ext>
            </a:extLst>
          </p:cNvPr>
          <p:cNvSpPr/>
          <p:nvPr/>
        </p:nvSpPr>
        <p:spPr bwMode="auto">
          <a:xfrm>
            <a:off x="1247261" y="2105050"/>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5" name="椭圆 84">
            <a:extLst>
              <a:ext uri="{FF2B5EF4-FFF2-40B4-BE49-F238E27FC236}">
                <a16:creationId xmlns:a16="http://schemas.microsoft.com/office/drawing/2014/main" id="{2CAF5DBC-6A03-4435-8B76-03D4B4C0BE28}"/>
              </a:ext>
            </a:extLst>
          </p:cNvPr>
          <p:cNvSpPr/>
          <p:nvPr/>
        </p:nvSpPr>
        <p:spPr bwMode="auto">
          <a:xfrm>
            <a:off x="1513698" y="210154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6" name="椭圆 85">
            <a:extLst>
              <a:ext uri="{FF2B5EF4-FFF2-40B4-BE49-F238E27FC236}">
                <a16:creationId xmlns:a16="http://schemas.microsoft.com/office/drawing/2014/main" id="{F63B5289-A70D-47C4-AB42-F52DD0C508F0}"/>
              </a:ext>
            </a:extLst>
          </p:cNvPr>
          <p:cNvSpPr/>
          <p:nvPr/>
        </p:nvSpPr>
        <p:spPr bwMode="auto">
          <a:xfrm>
            <a:off x="1771377" y="210154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7" name="椭圆 86">
            <a:extLst>
              <a:ext uri="{FF2B5EF4-FFF2-40B4-BE49-F238E27FC236}">
                <a16:creationId xmlns:a16="http://schemas.microsoft.com/office/drawing/2014/main" id="{65387A6B-A34F-430E-973E-6A3D922A7BAA}"/>
              </a:ext>
            </a:extLst>
          </p:cNvPr>
          <p:cNvSpPr/>
          <p:nvPr/>
        </p:nvSpPr>
        <p:spPr bwMode="auto">
          <a:xfrm>
            <a:off x="904625" y="239079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8" name="椭圆 87">
            <a:extLst>
              <a:ext uri="{FF2B5EF4-FFF2-40B4-BE49-F238E27FC236}">
                <a16:creationId xmlns:a16="http://schemas.microsoft.com/office/drawing/2014/main" id="{191FD01F-F9F1-4FD7-962B-23D92A1D24F4}"/>
              </a:ext>
            </a:extLst>
          </p:cNvPr>
          <p:cNvSpPr/>
          <p:nvPr/>
        </p:nvSpPr>
        <p:spPr bwMode="auto">
          <a:xfrm>
            <a:off x="646924" y="239079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89" name="椭圆 88">
            <a:extLst>
              <a:ext uri="{FF2B5EF4-FFF2-40B4-BE49-F238E27FC236}">
                <a16:creationId xmlns:a16="http://schemas.microsoft.com/office/drawing/2014/main" id="{2040E05B-AC40-40F8-AAC3-4A55C8FBE258}"/>
              </a:ext>
            </a:extLst>
          </p:cNvPr>
          <p:cNvSpPr/>
          <p:nvPr/>
        </p:nvSpPr>
        <p:spPr bwMode="auto">
          <a:xfrm>
            <a:off x="1170398" y="239079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0" name="椭圆 89">
            <a:extLst>
              <a:ext uri="{FF2B5EF4-FFF2-40B4-BE49-F238E27FC236}">
                <a16:creationId xmlns:a16="http://schemas.microsoft.com/office/drawing/2014/main" id="{C9B79FB5-8798-4C24-87C6-3B44472E1697}"/>
              </a:ext>
            </a:extLst>
          </p:cNvPr>
          <p:cNvSpPr/>
          <p:nvPr/>
        </p:nvSpPr>
        <p:spPr bwMode="auto">
          <a:xfrm>
            <a:off x="1436835" y="238729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1" name="椭圆 90">
            <a:extLst>
              <a:ext uri="{FF2B5EF4-FFF2-40B4-BE49-F238E27FC236}">
                <a16:creationId xmlns:a16="http://schemas.microsoft.com/office/drawing/2014/main" id="{EA25AF45-BCDA-417B-8353-00CD0AB70A3C}"/>
              </a:ext>
            </a:extLst>
          </p:cNvPr>
          <p:cNvSpPr/>
          <p:nvPr/>
        </p:nvSpPr>
        <p:spPr bwMode="auto">
          <a:xfrm>
            <a:off x="1694514" y="238729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2" name="椭圆 91">
            <a:extLst>
              <a:ext uri="{FF2B5EF4-FFF2-40B4-BE49-F238E27FC236}">
                <a16:creationId xmlns:a16="http://schemas.microsoft.com/office/drawing/2014/main" id="{36D013CE-178A-4A95-B8C5-2D4B6C7E6CB7}"/>
              </a:ext>
            </a:extLst>
          </p:cNvPr>
          <p:cNvSpPr/>
          <p:nvPr/>
        </p:nvSpPr>
        <p:spPr bwMode="auto">
          <a:xfrm>
            <a:off x="830065" y="266953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3" name="椭圆 92">
            <a:extLst>
              <a:ext uri="{FF2B5EF4-FFF2-40B4-BE49-F238E27FC236}">
                <a16:creationId xmlns:a16="http://schemas.microsoft.com/office/drawing/2014/main" id="{623B9FF5-FF12-43EC-B733-5F6780701A02}"/>
              </a:ext>
            </a:extLst>
          </p:cNvPr>
          <p:cNvSpPr/>
          <p:nvPr/>
        </p:nvSpPr>
        <p:spPr bwMode="auto">
          <a:xfrm>
            <a:off x="572364" y="266953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4" name="椭圆 93">
            <a:extLst>
              <a:ext uri="{FF2B5EF4-FFF2-40B4-BE49-F238E27FC236}">
                <a16:creationId xmlns:a16="http://schemas.microsoft.com/office/drawing/2014/main" id="{A1A16419-810E-47FE-824D-FD1A20A7ABA9}"/>
              </a:ext>
            </a:extLst>
          </p:cNvPr>
          <p:cNvSpPr/>
          <p:nvPr/>
        </p:nvSpPr>
        <p:spPr bwMode="auto">
          <a:xfrm>
            <a:off x="1095838" y="266953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5" name="椭圆 94">
            <a:extLst>
              <a:ext uri="{FF2B5EF4-FFF2-40B4-BE49-F238E27FC236}">
                <a16:creationId xmlns:a16="http://schemas.microsoft.com/office/drawing/2014/main" id="{F8B0531B-F2F6-4A67-92DB-E88407D9E9B2}"/>
              </a:ext>
            </a:extLst>
          </p:cNvPr>
          <p:cNvSpPr/>
          <p:nvPr/>
        </p:nvSpPr>
        <p:spPr bwMode="auto">
          <a:xfrm>
            <a:off x="1362275" y="266602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96" name="椭圆 95">
            <a:extLst>
              <a:ext uri="{FF2B5EF4-FFF2-40B4-BE49-F238E27FC236}">
                <a16:creationId xmlns:a16="http://schemas.microsoft.com/office/drawing/2014/main" id="{5BF188B9-1B84-4D47-A6EC-3DB15734826A}"/>
              </a:ext>
            </a:extLst>
          </p:cNvPr>
          <p:cNvSpPr/>
          <p:nvPr/>
        </p:nvSpPr>
        <p:spPr bwMode="auto">
          <a:xfrm>
            <a:off x="1619954" y="266602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9A689BAF-CC83-4134-ACCE-4A5AECE7BBFE}"/>
                  </a:ext>
                </a:extLst>
              </p:cNvPr>
              <p:cNvSpPr txBox="1"/>
              <p:nvPr/>
            </p:nvSpPr>
            <p:spPr>
              <a:xfrm>
                <a:off x="-3944" y="2525763"/>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𝑧</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7" name="文本框 96">
                <a:extLst>
                  <a:ext uri="{FF2B5EF4-FFF2-40B4-BE49-F238E27FC236}">
                    <a16:creationId xmlns:a16="http://schemas.microsoft.com/office/drawing/2014/main" id="{9A689BAF-CC83-4134-ACCE-4A5AECE7BBFE}"/>
                  </a:ext>
                </a:extLst>
              </p:cNvPr>
              <p:cNvSpPr txBox="1">
                <a:spLocks noRot="1" noChangeAspect="1" noMove="1" noResize="1" noEditPoints="1" noAdjustHandles="1" noChangeArrowheads="1" noChangeShapeType="1" noTextEdit="1"/>
              </p:cNvSpPr>
              <p:nvPr/>
            </p:nvSpPr>
            <p:spPr>
              <a:xfrm>
                <a:off x="-3944" y="2525763"/>
                <a:ext cx="255352" cy="307777"/>
              </a:xfrm>
              <a:prstGeom prst="rect">
                <a:avLst/>
              </a:prstGeom>
              <a:blipFill>
                <a:blip r:embed="rId6"/>
                <a:stretch>
                  <a:fillRect/>
                </a:stretch>
              </a:blipFill>
            </p:spPr>
            <p:txBody>
              <a:bodyPr/>
              <a:lstStyle/>
              <a:p>
                <a:r>
                  <a:rPr lang="zh-CN" altLang="en-US">
                    <a:noFill/>
                  </a:rPr>
                  <a:t> </a:t>
                </a:r>
              </a:p>
            </p:txBody>
          </p:sp>
        </mc:Fallback>
      </mc:AlternateContent>
      <p:cxnSp>
        <p:nvCxnSpPr>
          <p:cNvPr id="98" name="直接箭头连接符 97">
            <a:extLst>
              <a:ext uri="{FF2B5EF4-FFF2-40B4-BE49-F238E27FC236}">
                <a16:creationId xmlns:a16="http://schemas.microsoft.com/office/drawing/2014/main" id="{C4280DE3-62FD-4FF7-A95F-5AFDB4C54D5D}"/>
              </a:ext>
            </a:extLst>
          </p:cNvPr>
          <p:cNvCxnSpPr>
            <a:cxnSpLocks/>
          </p:cNvCxnSpPr>
          <p:nvPr/>
        </p:nvCxnSpPr>
        <p:spPr bwMode="auto">
          <a:xfrm>
            <a:off x="121126" y="2233166"/>
            <a:ext cx="0" cy="3600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55AAB72E-2133-4303-8D33-B3AC3CCB7025}"/>
                  </a:ext>
                </a:extLst>
              </p:cNvPr>
              <p:cNvSpPr txBox="1"/>
              <p:nvPr/>
            </p:nvSpPr>
            <p:spPr>
              <a:xfrm>
                <a:off x="280207" y="2829818"/>
                <a:ext cx="1574670"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Streaming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𝑧</m:t>
                    </m:r>
                  </m:oMath>
                </a14:m>
                <a:r>
                  <a:rPr lang="en-US" altLang="zh-CN" sz="1400" dirty="0">
                    <a:latin typeface="Times New Roman" panose="02020603050405020304" pitchFamily="18" charset="0"/>
                    <a:cs typeface="Times New Roman" panose="02020603050405020304" pitchFamily="18" charset="0"/>
                  </a:rPr>
                  <a:t>-Dim)</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09" name="文本框 108">
                <a:extLst>
                  <a:ext uri="{FF2B5EF4-FFF2-40B4-BE49-F238E27FC236}">
                    <a16:creationId xmlns:a16="http://schemas.microsoft.com/office/drawing/2014/main" id="{55AAB72E-2133-4303-8D33-B3AC3CCB7025}"/>
                  </a:ext>
                </a:extLst>
              </p:cNvPr>
              <p:cNvSpPr txBox="1">
                <a:spLocks noRot="1" noChangeAspect="1" noMove="1" noResize="1" noEditPoints="1" noAdjustHandles="1" noChangeArrowheads="1" noChangeShapeType="1" noTextEdit="1"/>
              </p:cNvSpPr>
              <p:nvPr/>
            </p:nvSpPr>
            <p:spPr>
              <a:xfrm>
                <a:off x="280207" y="2829818"/>
                <a:ext cx="1574670" cy="307777"/>
              </a:xfrm>
              <a:prstGeom prst="rect">
                <a:avLst/>
              </a:prstGeom>
              <a:blipFill>
                <a:blip r:embed="rId7"/>
                <a:stretch>
                  <a:fillRect l="-1163" t="-3922" b="-19608"/>
                </a:stretch>
              </a:blipFill>
            </p:spPr>
            <p:txBody>
              <a:bodyPr/>
              <a:lstStyle/>
              <a:p>
                <a:r>
                  <a:rPr lang="zh-CN" altLang="en-US">
                    <a:noFill/>
                  </a:rPr>
                  <a:t> </a:t>
                </a:r>
              </a:p>
            </p:txBody>
          </p:sp>
        </mc:Fallback>
      </mc:AlternateContent>
      <p:sp>
        <p:nvSpPr>
          <p:cNvPr id="111" name="平行四边形 110">
            <a:extLst>
              <a:ext uri="{FF2B5EF4-FFF2-40B4-BE49-F238E27FC236}">
                <a16:creationId xmlns:a16="http://schemas.microsoft.com/office/drawing/2014/main" id="{BE6BEB45-4EA8-4410-952D-B561165C3DF5}"/>
              </a:ext>
            </a:extLst>
          </p:cNvPr>
          <p:cNvSpPr/>
          <p:nvPr/>
        </p:nvSpPr>
        <p:spPr bwMode="auto">
          <a:xfrm>
            <a:off x="2566347" y="1280006"/>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13" name="平行四边形 112">
            <a:extLst>
              <a:ext uri="{FF2B5EF4-FFF2-40B4-BE49-F238E27FC236}">
                <a16:creationId xmlns:a16="http://schemas.microsoft.com/office/drawing/2014/main" id="{931980E9-C6A8-401A-B9DE-0F0C9AE03F44}"/>
              </a:ext>
            </a:extLst>
          </p:cNvPr>
          <p:cNvSpPr/>
          <p:nvPr/>
        </p:nvSpPr>
        <p:spPr bwMode="auto">
          <a:xfrm>
            <a:off x="2718747" y="1432406"/>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15" name="平行四边形 114">
            <a:extLst>
              <a:ext uri="{FF2B5EF4-FFF2-40B4-BE49-F238E27FC236}">
                <a16:creationId xmlns:a16="http://schemas.microsoft.com/office/drawing/2014/main" id="{ED50FCAF-6C8B-494B-A668-CBEB391ED8F3}"/>
              </a:ext>
            </a:extLst>
          </p:cNvPr>
          <p:cNvSpPr/>
          <p:nvPr/>
        </p:nvSpPr>
        <p:spPr bwMode="auto">
          <a:xfrm>
            <a:off x="2871147" y="1584806"/>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117" name="直接连接符 116">
            <a:extLst>
              <a:ext uri="{FF2B5EF4-FFF2-40B4-BE49-F238E27FC236}">
                <a16:creationId xmlns:a16="http://schemas.microsoft.com/office/drawing/2014/main" id="{42F8FC5C-D52B-41B8-8B43-04B8A208AD1B}"/>
              </a:ext>
            </a:extLst>
          </p:cNvPr>
          <p:cNvCxnSpPr>
            <a:stCxn id="115" idx="5"/>
            <a:endCxn id="115" idx="2"/>
          </p:cNvCxnSpPr>
          <p:nvPr/>
        </p:nvCxnSpPr>
        <p:spPr bwMode="auto">
          <a:xfrm>
            <a:off x="3014708" y="2159050"/>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18" name="直接连接符 117">
            <a:extLst>
              <a:ext uri="{FF2B5EF4-FFF2-40B4-BE49-F238E27FC236}">
                <a16:creationId xmlns:a16="http://schemas.microsoft.com/office/drawing/2014/main" id="{130752A7-8742-43F2-9146-652986964848}"/>
              </a:ext>
            </a:extLst>
          </p:cNvPr>
          <p:cNvCxnSpPr/>
          <p:nvPr/>
        </p:nvCxnSpPr>
        <p:spPr bwMode="auto">
          <a:xfrm>
            <a:off x="3090908" y="1863775"/>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19" name="直接连接符 118">
            <a:extLst>
              <a:ext uri="{FF2B5EF4-FFF2-40B4-BE49-F238E27FC236}">
                <a16:creationId xmlns:a16="http://schemas.microsoft.com/office/drawing/2014/main" id="{CC598E0E-80C1-4F26-93F7-1F262DC166CB}"/>
              </a:ext>
            </a:extLst>
          </p:cNvPr>
          <p:cNvCxnSpPr/>
          <p:nvPr/>
        </p:nvCxnSpPr>
        <p:spPr bwMode="auto">
          <a:xfrm>
            <a:off x="2937822" y="2444799"/>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20" name="直接连接符 119">
            <a:extLst>
              <a:ext uri="{FF2B5EF4-FFF2-40B4-BE49-F238E27FC236}">
                <a16:creationId xmlns:a16="http://schemas.microsoft.com/office/drawing/2014/main" id="{AC06EEF4-8312-4E4F-86BD-56BD153BE6E1}"/>
              </a:ext>
            </a:extLst>
          </p:cNvPr>
          <p:cNvCxnSpPr>
            <a:cxnSpLocks/>
            <a:stCxn id="115" idx="1"/>
            <a:endCxn id="115" idx="3"/>
          </p:cNvCxnSpPr>
          <p:nvPr/>
        </p:nvCxnSpPr>
        <p:spPr bwMode="auto">
          <a:xfrm flipH="1">
            <a:off x="3408624" y="1584806"/>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21" name="直接连接符 120">
            <a:extLst>
              <a:ext uri="{FF2B5EF4-FFF2-40B4-BE49-F238E27FC236}">
                <a16:creationId xmlns:a16="http://schemas.microsoft.com/office/drawing/2014/main" id="{ABA8BB25-B6E2-4E4F-A8F3-D620BF09488A}"/>
              </a:ext>
            </a:extLst>
          </p:cNvPr>
          <p:cNvCxnSpPr>
            <a:cxnSpLocks/>
          </p:cNvCxnSpPr>
          <p:nvPr/>
        </p:nvCxnSpPr>
        <p:spPr bwMode="auto">
          <a:xfrm flipH="1">
            <a:off x="3140553" y="1584806"/>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23" name="直接连接符 122">
            <a:extLst>
              <a:ext uri="{FF2B5EF4-FFF2-40B4-BE49-F238E27FC236}">
                <a16:creationId xmlns:a16="http://schemas.microsoft.com/office/drawing/2014/main" id="{6F4C5E20-1952-4F98-A644-0D24C72F5130}"/>
              </a:ext>
            </a:extLst>
          </p:cNvPr>
          <p:cNvCxnSpPr>
            <a:cxnSpLocks/>
          </p:cNvCxnSpPr>
          <p:nvPr/>
        </p:nvCxnSpPr>
        <p:spPr bwMode="auto">
          <a:xfrm flipH="1">
            <a:off x="3673953" y="1584806"/>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125" name="椭圆 124">
            <a:extLst>
              <a:ext uri="{FF2B5EF4-FFF2-40B4-BE49-F238E27FC236}">
                <a16:creationId xmlns:a16="http://schemas.microsoft.com/office/drawing/2014/main" id="{3F38AC8C-443B-4818-8E03-0F353E8FCA58}"/>
              </a:ext>
            </a:extLst>
          </p:cNvPr>
          <p:cNvSpPr/>
          <p:nvPr/>
        </p:nvSpPr>
        <p:spPr bwMode="auto">
          <a:xfrm>
            <a:off x="3375972" y="1534312"/>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27" name="椭圆 126">
            <a:extLst>
              <a:ext uri="{FF2B5EF4-FFF2-40B4-BE49-F238E27FC236}">
                <a16:creationId xmlns:a16="http://schemas.microsoft.com/office/drawing/2014/main" id="{D553590E-F2F4-4FBB-B3A1-5159B808AB2D}"/>
              </a:ext>
            </a:extLst>
          </p:cNvPr>
          <p:cNvSpPr/>
          <p:nvPr/>
        </p:nvSpPr>
        <p:spPr bwMode="auto">
          <a:xfrm>
            <a:off x="3118271" y="1534312"/>
            <a:ext cx="108000" cy="108000"/>
          </a:xfrm>
          <a:prstGeom prst="ellipse">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28" name="椭圆 127">
            <a:extLst>
              <a:ext uri="{FF2B5EF4-FFF2-40B4-BE49-F238E27FC236}">
                <a16:creationId xmlns:a16="http://schemas.microsoft.com/office/drawing/2014/main" id="{FAA7838E-F238-4864-B981-A0002E79F53F}"/>
              </a:ext>
            </a:extLst>
          </p:cNvPr>
          <p:cNvSpPr/>
          <p:nvPr/>
        </p:nvSpPr>
        <p:spPr bwMode="auto">
          <a:xfrm>
            <a:off x="3641745" y="1534312"/>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29" name="椭圆 128">
            <a:extLst>
              <a:ext uri="{FF2B5EF4-FFF2-40B4-BE49-F238E27FC236}">
                <a16:creationId xmlns:a16="http://schemas.microsoft.com/office/drawing/2014/main" id="{D83A59CA-422E-45F2-AA37-082816132036}"/>
              </a:ext>
            </a:extLst>
          </p:cNvPr>
          <p:cNvSpPr/>
          <p:nvPr/>
        </p:nvSpPr>
        <p:spPr bwMode="auto">
          <a:xfrm>
            <a:off x="3908182" y="1530806"/>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0" name="椭圆 129">
            <a:extLst>
              <a:ext uri="{FF2B5EF4-FFF2-40B4-BE49-F238E27FC236}">
                <a16:creationId xmlns:a16="http://schemas.microsoft.com/office/drawing/2014/main" id="{4931FC4B-18AC-4F53-81FB-A279A3736194}"/>
              </a:ext>
            </a:extLst>
          </p:cNvPr>
          <p:cNvSpPr/>
          <p:nvPr/>
        </p:nvSpPr>
        <p:spPr bwMode="auto">
          <a:xfrm>
            <a:off x="4165861" y="1530806"/>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1" name="椭圆 130">
            <a:extLst>
              <a:ext uri="{FF2B5EF4-FFF2-40B4-BE49-F238E27FC236}">
                <a16:creationId xmlns:a16="http://schemas.microsoft.com/office/drawing/2014/main" id="{7D4212A8-A611-4A6B-BF78-E65922E1EF1A}"/>
              </a:ext>
            </a:extLst>
          </p:cNvPr>
          <p:cNvSpPr/>
          <p:nvPr/>
        </p:nvSpPr>
        <p:spPr bwMode="auto">
          <a:xfrm>
            <a:off x="3299109" y="1802054"/>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2" name="椭圆 131">
            <a:extLst>
              <a:ext uri="{FF2B5EF4-FFF2-40B4-BE49-F238E27FC236}">
                <a16:creationId xmlns:a16="http://schemas.microsoft.com/office/drawing/2014/main" id="{BC36E594-9145-4164-BC96-5C608C9F5E73}"/>
              </a:ext>
            </a:extLst>
          </p:cNvPr>
          <p:cNvSpPr/>
          <p:nvPr/>
        </p:nvSpPr>
        <p:spPr bwMode="auto">
          <a:xfrm>
            <a:off x="3041408" y="1802054"/>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3" name="椭圆 132">
            <a:extLst>
              <a:ext uri="{FF2B5EF4-FFF2-40B4-BE49-F238E27FC236}">
                <a16:creationId xmlns:a16="http://schemas.microsoft.com/office/drawing/2014/main" id="{AF1DDC2A-BDC0-4FCC-B0AF-C60FF17A7C4F}"/>
              </a:ext>
            </a:extLst>
          </p:cNvPr>
          <p:cNvSpPr/>
          <p:nvPr/>
        </p:nvSpPr>
        <p:spPr bwMode="auto">
          <a:xfrm>
            <a:off x="3564882" y="1802054"/>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4" name="椭圆 133">
            <a:extLst>
              <a:ext uri="{FF2B5EF4-FFF2-40B4-BE49-F238E27FC236}">
                <a16:creationId xmlns:a16="http://schemas.microsoft.com/office/drawing/2014/main" id="{3171353B-2E4F-480C-962F-92AAE13BE94D}"/>
              </a:ext>
            </a:extLst>
          </p:cNvPr>
          <p:cNvSpPr/>
          <p:nvPr/>
        </p:nvSpPr>
        <p:spPr bwMode="auto">
          <a:xfrm>
            <a:off x="3831319" y="1798548"/>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5" name="椭圆 134">
            <a:extLst>
              <a:ext uri="{FF2B5EF4-FFF2-40B4-BE49-F238E27FC236}">
                <a16:creationId xmlns:a16="http://schemas.microsoft.com/office/drawing/2014/main" id="{0E7E450E-B03C-4845-80F0-2143424141B4}"/>
              </a:ext>
            </a:extLst>
          </p:cNvPr>
          <p:cNvSpPr/>
          <p:nvPr/>
        </p:nvSpPr>
        <p:spPr bwMode="auto">
          <a:xfrm>
            <a:off x="4088998" y="1798548"/>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6" name="椭圆 135">
            <a:extLst>
              <a:ext uri="{FF2B5EF4-FFF2-40B4-BE49-F238E27FC236}">
                <a16:creationId xmlns:a16="http://schemas.microsoft.com/office/drawing/2014/main" id="{9A331710-4B2A-440D-B269-9C5434BE81D1}"/>
              </a:ext>
            </a:extLst>
          </p:cNvPr>
          <p:cNvSpPr/>
          <p:nvPr/>
        </p:nvSpPr>
        <p:spPr bwMode="auto">
          <a:xfrm>
            <a:off x="3226271" y="2105050"/>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7" name="椭圆 136">
            <a:extLst>
              <a:ext uri="{FF2B5EF4-FFF2-40B4-BE49-F238E27FC236}">
                <a16:creationId xmlns:a16="http://schemas.microsoft.com/office/drawing/2014/main" id="{579C86D5-4EC9-4813-93AF-88E3BF52BB08}"/>
              </a:ext>
            </a:extLst>
          </p:cNvPr>
          <p:cNvSpPr/>
          <p:nvPr/>
        </p:nvSpPr>
        <p:spPr bwMode="auto">
          <a:xfrm>
            <a:off x="2968570" y="2105050"/>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8" name="椭圆 137">
            <a:extLst>
              <a:ext uri="{FF2B5EF4-FFF2-40B4-BE49-F238E27FC236}">
                <a16:creationId xmlns:a16="http://schemas.microsoft.com/office/drawing/2014/main" id="{7623109E-6AE8-4784-927A-1EC365E6F885}"/>
              </a:ext>
            </a:extLst>
          </p:cNvPr>
          <p:cNvSpPr/>
          <p:nvPr/>
        </p:nvSpPr>
        <p:spPr bwMode="auto">
          <a:xfrm>
            <a:off x="3492044" y="2105050"/>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39" name="椭圆 138">
            <a:extLst>
              <a:ext uri="{FF2B5EF4-FFF2-40B4-BE49-F238E27FC236}">
                <a16:creationId xmlns:a16="http://schemas.microsoft.com/office/drawing/2014/main" id="{564FD735-63F6-4845-B7B9-12DAE9E6C569}"/>
              </a:ext>
            </a:extLst>
          </p:cNvPr>
          <p:cNvSpPr/>
          <p:nvPr/>
        </p:nvSpPr>
        <p:spPr bwMode="auto">
          <a:xfrm>
            <a:off x="3758481" y="2101544"/>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0" name="椭圆 139">
            <a:extLst>
              <a:ext uri="{FF2B5EF4-FFF2-40B4-BE49-F238E27FC236}">
                <a16:creationId xmlns:a16="http://schemas.microsoft.com/office/drawing/2014/main" id="{35371EEC-61E6-44EF-B558-D11083920AE2}"/>
              </a:ext>
            </a:extLst>
          </p:cNvPr>
          <p:cNvSpPr/>
          <p:nvPr/>
        </p:nvSpPr>
        <p:spPr bwMode="auto">
          <a:xfrm>
            <a:off x="4016160" y="2101544"/>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1" name="椭圆 140">
            <a:extLst>
              <a:ext uri="{FF2B5EF4-FFF2-40B4-BE49-F238E27FC236}">
                <a16:creationId xmlns:a16="http://schemas.microsoft.com/office/drawing/2014/main" id="{DCB18E61-DB18-49D4-B412-4F357F60D899}"/>
              </a:ext>
            </a:extLst>
          </p:cNvPr>
          <p:cNvSpPr/>
          <p:nvPr/>
        </p:nvSpPr>
        <p:spPr bwMode="auto">
          <a:xfrm>
            <a:off x="3149408" y="2390799"/>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2" name="椭圆 141">
            <a:extLst>
              <a:ext uri="{FF2B5EF4-FFF2-40B4-BE49-F238E27FC236}">
                <a16:creationId xmlns:a16="http://schemas.microsoft.com/office/drawing/2014/main" id="{0C6069DF-5870-4C37-BA47-D9C87798ABC1}"/>
              </a:ext>
            </a:extLst>
          </p:cNvPr>
          <p:cNvSpPr/>
          <p:nvPr/>
        </p:nvSpPr>
        <p:spPr bwMode="auto">
          <a:xfrm>
            <a:off x="2891707" y="2390799"/>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3" name="椭圆 142">
            <a:extLst>
              <a:ext uri="{FF2B5EF4-FFF2-40B4-BE49-F238E27FC236}">
                <a16:creationId xmlns:a16="http://schemas.microsoft.com/office/drawing/2014/main" id="{D480A53A-15CF-454D-9567-79BD52309742}"/>
              </a:ext>
            </a:extLst>
          </p:cNvPr>
          <p:cNvSpPr/>
          <p:nvPr/>
        </p:nvSpPr>
        <p:spPr bwMode="auto">
          <a:xfrm>
            <a:off x="3415181" y="2390799"/>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4" name="椭圆 143">
            <a:extLst>
              <a:ext uri="{FF2B5EF4-FFF2-40B4-BE49-F238E27FC236}">
                <a16:creationId xmlns:a16="http://schemas.microsoft.com/office/drawing/2014/main" id="{F50C19C2-49F5-4C5E-904A-DBB982A1384D}"/>
              </a:ext>
            </a:extLst>
          </p:cNvPr>
          <p:cNvSpPr/>
          <p:nvPr/>
        </p:nvSpPr>
        <p:spPr bwMode="auto">
          <a:xfrm>
            <a:off x="3681618" y="2387293"/>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5" name="椭圆 144">
            <a:extLst>
              <a:ext uri="{FF2B5EF4-FFF2-40B4-BE49-F238E27FC236}">
                <a16:creationId xmlns:a16="http://schemas.microsoft.com/office/drawing/2014/main" id="{8DA617CD-F384-46E8-AFEB-F344CA259D68}"/>
              </a:ext>
            </a:extLst>
          </p:cNvPr>
          <p:cNvSpPr/>
          <p:nvPr/>
        </p:nvSpPr>
        <p:spPr bwMode="auto">
          <a:xfrm>
            <a:off x="3939297" y="2387293"/>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6" name="椭圆 145">
            <a:extLst>
              <a:ext uri="{FF2B5EF4-FFF2-40B4-BE49-F238E27FC236}">
                <a16:creationId xmlns:a16="http://schemas.microsoft.com/office/drawing/2014/main" id="{1896B941-DED6-43D4-AC66-6612E4767C0A}"/>
              </a:ext>
            </a:extLst>
          </p:cNvPr>
          <p:cNvSpPr/>
          <p:nvPr/>
        </p:nvSpPr>
        <p:spPr bwMode="auto">
          <a:xfrm>
            <a:off x="3074848" y="266953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7" name="椭圆 146">
            <a:extLst>
              <a:ext uri="{FF2B5EF4-FFF2-40B4-BE49-F238E27FC236}">
                <a16:creationId xmlns:a16="http://schemas.microsoft.com/office/drawing/2014/main" id="{5D7D784E-4BAC-4D31-9385-0916718A034E}"/>
              </a:ext>
            </a:extLst>
          </p:cNvPr>
          <p:cNvSpPr/>
          <p:nvPr/>
        </p:nvSpPr>
        <p:spPr bwMode="auto">
          <a:xfrm>
            <a:off x="2817147" y="266953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8" name="椭圆 147">
            <a:extLst>
              <a:ext uri="{FF2B5EF4-FFF2-40B4-BE49-F238E27FC236}">
                <a16:creationId xmlns:a16="http://schemas.microsoft.com/office/drawing/2014/main" id="{F62939A1-BB3F-49C7-B983-7943BED54F7B}"/>
              </a:ext>
            </a:extLst>
          </p:cNvPr>
          <p:cNvSpPr/>
          <p:nvPr/>
        </p:nvSpPr>
        <p:spPr bwMode="auto">
          <a:xfrm>
            <a:off x="3340621" y="266953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49" name="椭圆 148">
            <a:extLst>
              <a:ext uri="{FF2B5EF4-FFF2-40B4-BE49-F238E27FC236}">
                <a16:creationId xmlns:a16="http://schemas.microsoft.com/office/drawing/2014/main" id="{001E288B-A94D-43FA-BB41-F2AD09F18421}"/>
              </a:ext>
            </a:extLst>
          </p:cNvPr>
          <p:cNvSpPr/>
          <p:nvPr/>
        </p:nvSpPr>
        <p:spPr bwMode="auto">
          <a:xfrm>
            <a:off x="3607058" y="266602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150" name="椭圆 149">
            <a:extLst>
              <a:ext uri="{FF2B5EF4-FFF2-40B4-BE49-F238E27FC236}">
                <a16:creationId xmlns:a16="http://schemas.microsoft.com/office/drawing/2014/main" id="{026072FD-9480-4A8A-8BFF-83D44172831E}"/>
              </a:ext>
            </a:extLst>
          </p:cNvPr>
          <p:cNvSpPr/>
          <p:nvPr/>
        </p:nvSpPr>
        <p:spPr bwMode="auto">
          <a:xfrm>
            <a:off x="3864737" y="266602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48032769-8DDB-4D27-B596-E1C7CB54D14C}"/>
                  </a:ext>
                </a:extLst>
              </p:cNvPr>
              <p:cNvSpPr txBox="1"/>
              <p:nvPr/>
            </p:nvSpPr>
            <p:spPr>
              <a:xfrm>
                <a:off x="2240839" y="2525763"/>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𝑧</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1" name="文本框 150">
                <a:extLst>
                  <a:ext uri="{FF2B5EF4-FFF2-40B4-BE49-F238E27FC236}">
                    <a16:creationId xmlns:a16="http://schemas.microsoft.com/office/drawing/2014/main" id="{48032769-8DDB-4D27-B596-E1C7CB54D14C}"/>
                  </a:ext>
                </a:extLst>
              </p:cNvPr>
              <p:cNvSpPr txBox="1">
                <a:spLocks noRot="1" noChangeAspect="1" noMove="1" noResize="1" noEditPoints="1" noAdjustHandles="1" noChangeArrowheads="1" noChangeShapeType="1" noTextEdit="1"/>
              </p:cNvSpPr>
              <p:nvPr/>
            </p:nvSpPr>
            <p:spPr>
              <a:xfrm>
                <a:off x="2240839" y="2525763"/>
                <a:ext cx="255352" cy="307777"/>
              </a:xfrm>
              <a:prstGeom prst="rect">
                <a:avLst/>
              </a:prstGeom>
              <a:blipFill>
                <a:blip r:embed="rId8"/>
                <a:stretch>
                  <a:fillRect/>
                </a:stretch>
              </a:blipFill>
            </p:spPr>
            <p:txBody>
              <a:bodyPr/>
              <a:lstStyle/>
              <a:p>
                <a:r>
                  <a:rPr lang="zh-CN" altLang="en-US">
                    <a:noFill/>
                  </a:rPr>
                  <a:t> </a:t>
                </a:r>
              </a:p>
            </p:txBody>
          </p:sp>
        </mc:Fallback>
      </mc:AlternateContent>
      <p:cxnSp>
        <p:nvCxnSpPr>
          <p:cNvPr id="152" name="直接箭头连接符 151">
            <a:extLst>
              <a:ext uri="{FF2B5EF4-FFF2-40B4-BE49-F238E27FC236}">
                <a16:creationId xmlns:a16="http://schemas.microsoft.com/office/drawing/2014/main" id="{CA494119-888F-4A0D-B10D-69E5D23F1A4F}"/>
              </a:ext>
            </a:extLst>
          </p:cNvPr>
          <p:cNvCxnSpPr>
            <a:cxnSpLocks/>
          </p:cNvCxnSpPr>
          <p:nvPr/>
        </p:nvCxnSpPr>
        <p:spPr bwMode="auto">
          <a:xfrm>
            <a:off x="2365909" y="2233166"/>
            <a:ext cx="0" cy="3600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E03A7A4E-5AC3-415E-80FD-815F7FB37830}"/>
                  </a:ext>
                </a:extLst>
              </p:cNvPr>
              <p:cNvSpPr txBox="1"/>
              <p:nvPr/>
            </p:nvSpPr>
            <p:spPr>
              <a:xfrm>
                <a:off x="2295023" y="2829818"/>
                <a:ext cx="1843742"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Block Merging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𝑦</m:t>
                    </m:r>
                  </m:oMath>
                </a14:m>
                <a:r>
                  <a:rPr lang="en-US" altLang="zh-CN" sz="1400" dirty="0">
                    <a:latin typeface="Times New Roman" panose="02020603050405020304" pitchFamily="18" charset="0"/>
                    <a:cs typeface="Times New Roman" panose="02020603050405020304" pitchFamily="18" charset="0"/>
                  </a:rPr>
                  <a:t>-Dim)</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53" name="文本框 152">
                <a:extLst>
                  <a:ext uri="{FF2B5EF4-FFF2-40B4-BE49-F238E27FC236}">
                    <a16:creationId xmlns:a16="http://schemas.microsoft.com/office/drawing/2014/main" id="{E03A7A4E-5AC3-415E-80FD-815F7FB37830}"/>
                  </a:ext>
                </a:extLst>
              </p:cNvPr>
              <p:cNvSpPr txBox="1">
                <a:spLocks noRot="1" noChangeAspect="1" noMove="1" noResize="1" noEditPoints="1" noAdjustHandles="1" noChangeArrowheads="1" noChangeShapeType="1" noTextEdit="1"/>
              </p:cNvSpPr>
              <p:nvPr/>
            </p:nvSpPr>
            <p:spPr>
              <a:xfrm>
                <a:off x="2295023" y="2829818"/>
                <a:ext cx="1843742" cy="307777"/>
              </a:xfrm>
              <a:prstGeom prst="rect">
                <a:avLst/>
              </a:prstGeom>
              <a:blipFill>
                <a:blip r:embed="rId9"/>
                <a:stretch>
                  <a:fillRect l="-990" t="-3922" r="-4290" b="-19608"/>
                </a:stretch>
              </a:blipFill>
            </p:spPr>
            <p:txBody>
              <a:bodyPr/>
              <a:lstStyle/>
              <a:p>
                <a:r>
                  <a:rPr lang="zh-CN" altLang="en-US">
                    <a:noFill/>
                  </a:rPr>
                  <a:t> </a:t>
                </a:r>
              </a:p>
            </p:txBody>
          </p:sp>
        </mc:Fallback>
      </mc:AlternateContent>
      <p:sp>
        <p:nvSpPr>
          <p:cNvPr id="162" name="右大括号 161">
            <a:extLst>
              <a:ext uri="{FF2B5EF4-FFF2-40B4-BE49-F238E27FC236}">
                <a16:creationId xmlns:a16="http://schemas.microsoft.com/office/drawing/2014/main" id="{5D1A0165-4BC4-40BA-BBFE-EAA293651464}"/>
              </a:ext>
            </a:extLst>
          </p:cNvPr>
          <p:cNvSpPr/>
          <p:nvPr/>
        </p:nvSpPr>
        <p:spPr bwMode="auto">
          <a:xfrm rot="906362">
            <a:off x="4258171" y="1610992"/>
            <a:ext cx="172564" cy="324000"/>
          </a:xfrm>
          <a:prstGeom prst="rightBrace">
            <a:avLst/>
          </a:prstGeom>
          <a:noFill/>
          <a:ln w="15875"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171" name="右大括号 170">
            <a:extLst>
              <a:ext uri="{FF2B5EF4-FFF2-40B4-BE49-F238E27FC236}">
                <a16:creationId xmlns:a16="http://schemas.microsoft.com/office/drawing/2014/main" id="{33712E09-0797-4BF6-A40B-964D67ABD24F}"/>
              </a:ext>
            </a:extLst>
          </p:cNvPr>
          <p:cNvSpPr/>
          <p:nvPr/>
        </p:nvSpPr>
        <p:spPr bwMode="auto">
          <a:xfrm rot="906362">
            <a:off x="4108505" y="2183449"/>
            <a:ext cx="172564" cy="324000"/>
          </a:xfrm>
          <a:prstGeom prst="rightBrace">
            <a:avLst/>
          </a:prstGeom>
          <a:noFill/>
          <a:ln w="1587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cxnSp>
        <p:nvCxnSpPr>
          <p:cNvPr id="216" name="直接箭头连接符 215">
            <a:extLst>
              <a:ext uri="{FF2B5EF4-FFF2-40B4-BE49-F238E27FC236}">
                <a16:creationId xmlns:a16="http://schemas.microsoft.com/office/drawing/2014/main" id="{0009C2D0-65A7-4E7C-9ED4-53DC7F72F1C0}"/>
              </a:ext>
            </a:extLst>
          </p:cNvPr>
          <p:cNvCxnSpPr>
            <a:cxnSpLocks/>
          </p:cNvCxnSpPr>
          <p:nvPr/>
        </p:nvCxnSpPr>
        <p:spPr bwMode="auto">
          <a:xfrm flipH="1">
            <a:off x="365760" y="1277750"/>
            <a:ext cx="70834" cy="316354"/>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217" name="文本框 216">
                <a:extLst>
                  <a:ext uri="{FF2B5EF4-FFF2-40B4-BE49-F238E27FC236}">
                    <a16:creationId xmlns:a16="http://schemas.microsoft.com/office/drawing/2014/main" id="{0E831443-BF88-4303-9A4B-7A5C7DE0CFB4}"/>
                  </a:ext>
                </a:extLst>
              </p:cNvPr>
              <p:cNvSpPr txBox="1"/>
              <p:nvPr/>
            </p:nvSpPr>
            <p:spPr>
              <a:xfrm>
                <a:off x="212597" y="1505360"/>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𝑦</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7" name="文本框 216">
                <a:extLst>
                  <a:ext uri="{FF2B5EF4-FFF2-40B4-BE49-F238E27FC236}">
                    <a16:creationId xmlns:a16="http://schemas.microsoft.com/office/drawing/2014/main" id="{0E831443-BF88-4303-9A4B-7A5C7DE0CFB4}"/>
                  </a:ext>
                </a:extLst>
              </p:cNvPr>
              <p:cNvSpPr txBox="1">
                <a:spLocks noRot="1" noChangeAspect="1" noMove="1" noResize="1" noEditPoints="1" noAdjustHandles="1" noChangeArrowheads="1" noChangeShapeType="1" noTextEdit="1"/>
              </p:cNvSpPr>
              <p:nvPr/>
            </p:nvSpPr>
            <p:spPr>
              <a:xfrm>
                <a:off x="212597" y="1505360"/>
                <a:ext cx="255352" cy="307777"/>
              </a:xfrm>
              <a:prstGeom prst="rect">
                <a:avLst/>
              </a:prstGeom>
              <a:blipFill>
                <a:blip r:embed="rId10"/>
                <a:stretch>
                  <a:fillRect b="-4000"/>
                </a:stretch>
              </a:blipFill>
            </p:spPr>
            <p:txBody>
              <a:bodyPr/>
              <a:lstStyle/>
              <a:p>
                <a:r>
                  <a:rPr lang="zh-CN" altLang="en-US">
                    <a:noFill/>
                  </a:rPr>
                  <a:t> </a:t>
                </a:r>
              </a:p>
            </p:txBody>
          </p:sp>
        </mc:Fallback>
      </mc:AlternateContent>
      <p:cxnSp>
        <p:nvCxnSpPr>
          <p:cNvPr id="218" name="直接箭头连接符 217">
            <a:extLst>
              <a:ext uri="{FF2B5EF4-FFF2-40B4-BE49-F238E27FC236}">
                <a16:creationId xmlns:a16="http://schemas.microsoft.com/office/drawing/2014/main" id="{B87E4AE1-376F-42D4-8DD2-F984AFF7517C}"/>
              </a:ext>
            </a:extLst>
          </p:cNvPr>
          <p:cNvCxnSpPr>
            <a:cxnSpLocks/>
          </p:cNvCxnSpPr>
          <p:nvPr/>
        </p:nvCxnSpPr>
        <p:spPr bwMode="auto">
          <a:xfrm>
            <a:off x="671220" y="1170839"/>
            <a:ext cx="432000" cy="1"/>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219" name="文本框 218">
                <a:extLst>
                  <a:ext uri="{FF2B5EF4-FFF2-40B4-BE49-F238E27FC236}">
                    <a16:creationId xmlns:a16="http://schemas.microsoft.com/office/drawing/2014/main" id="{0A0775D4-B097-4414-9688-2198F13A78DB}"/>
                  </a:ext>
                </a:extLst>
              </p:cNvPr>
              <p:cNvSpPr txBox="1"/>
              <p:nvPr/>
            </p:nvSpPr>
            <p:spPr>
              <a:xfrm>
                <a:off x="1078768" y="1000131"/>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𝑥</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9" name="文本框 218">
                <a:extLst>
                  <a:ext uri="{FF2B5EF4-FFF2-40B4-BE49-F238E27FC236}">
                    <a16:creationId xmlns:a16="http://schemas.microsoft.com/office/drawing/2014/main" id="{0A0775D4-B097-4414-9688-2198F13A78DB}"/>
                  </a:ext>
                </a:extLst>
              </p:cNvPr>
              <p:cNvSpPr txBox="1">
                <a:spLocks noRot="1" noChangeAspect="1" noMove="1" noResize="1" noEditPoints="1" noAdjustHandles="1" noChangeArrowheads="1" noChangeShapeType="1" noTextEdit="1"/>
              </p:cNvSpPr>
              <p:nvPr/>
            </p:nvSpPr>
            <p:spPr>
              <a:xfrm>
                <a:off x="1078768" y="1000131"/>
                <a:ext cx="255352" cy="307777"/>
              </a:xfrm>
              <a:prstGeom prst="rect">
                <a:avLst/>
              </a:prstGeom>
              <a:blipFill>
                <a:blip r:embed="rId11"/>
                <a:stretch>
                  <a:fillRect/>
                </a:stretch>
              </a:blipFill>
            </p:spPr>
            <p:txBody>
              <a:bodyPr/>
              <a:lstStyle/>
              <a:p>
                <a:r>
                  <a:rPr lang="zh-CN" altLang="en-US">
                    <a:noFill/>
                  </a:rPr>
                  <a:t> </a:t>
                </a:r>
              </a:p>
            </p:txBody>
          </p:sp>
        </mc:Fallback>
      </mc:AlternateContent>
      <p:cxnSp>
        <p:nvCxnSpPr>
          <p:cNvPr id="220" name="直接箭头连接符 219">
            <a:extLst>
              <a:ext uri="{FF2B5EF4-FFF2-40B4-BE49-F238E27FC236}">
                <a16:creationId xmlns:a16="http://schemas.microsoft.com/office/drawing/2014/main" id="{7188D49B-C09F-41B6-931C-CC9455A05953}"/>
              </a:ext>
            </a:extLst>
          </p:cNvPr>
          <p:cNvCxnSpPr>
            <a:cxnSpLocks/>
          </p:cNvCxnSpPr>
          <p:nvPr/>
        </p:nvCxnSpPr>
        <p:spPr bwMode="auto">
          <a:xfrm flipH="1">
            <a:off x="2628046" y="1277280"/>
            <a:ext cx="70834" cy="316354"/>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221" name="文本框 220">
                <a:extLst>
                  <a:ext uri="{FF2B5EF4-FFF2-40B4-BE49-F238E27FC236}">
                    <a16:creationId xmlns:a16="http://schemas.microsoft.com/office/drawing/2014/main" id="{6F4FD72E-CA1A-4169-8E4C-F5E52DE31969}"/>
                  </a:ext>
                </a:extLst>
              </p:cNvPr>
              <p:cNvSpPr txBox="1"/>
              <p:nvPr/>
            </p:nvSpPr>
            <p:spPr>
              <a:xfrm>
                <a:off x="2474883" y="1504890"/>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𝑦</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1" name="文本框 220">
                <a:extLst>
                  <a:ext uri="{FF2B5EF4-FFF2-40B4-BE49-F238E27FC236}">
                    <a16:creationId xmlns:a16="http://schemas.microsoft.com/office/drawing/2014/main" id="{6F4FD72E-CA1A-4169-8E4C-F5E52DE31969}"/>
                  </a:ext>
                </a:extLst>
              </p:cNvPr>
              <p:cNvSpPr txBox="1">
                <a:spLocks noRot="1" noChangeAspect="1" noMove="1" noResize="1" noEditPoints="1" noAdjustHandles="1" noChangeArrowheads="1" noChangeShapeType="1" noTextEdit="1"/>
              </p:cNvSpPr>
              <p:nvPr/>
            </p:nvSpPr>
            <p:spPr>
              <a:xfrm>
                <a:off x="2474883" y="1504890"/>
                <a:ext cx="255352" cy="307777"/>
              </a:xfrm>
              <a:prstGeom prst="rect">
                <a:avLst/>
              </a:prstGeom>
              <a:blipFill>
                <a:blip r:embed="rId10"/>
                <a:stretch>
                  <a:fillRect b="-4000"/>
                </a:stretch>
              </a:blipFill>
            </p:spPr>
            <p:txBody>
              <a:bodyPr/>
              <a:lstStyle/>
              <a:p>
                <a:r>
                  <a:rPr lang="zh-CN" altLang="en-US">
                    <a:noFill/>
                  </a:rPr>
                  <a:t> </a:t>
                </a:r>
              </a:p>
            </p:txBody>
          </p:sp>
        </mc:Fallback>
      </mc:AlternateContent>
      <p:cxnSp>
        <p:nvCxnSpPr>
          <p:cNvPr id="222" name="直接箭头连接符 221">
            <a:extLst>
              <a:ext uri="{FF2B5EF4-FFF2-40B4-BE49-F238E27FC236}">
                <a16:creationId xmlns:a16="http://schemas.microsoft.com/office/drawing/2014/main" id="{1DFBC404-5D1C-41CE-94DE-653349D86588}"/>
              </a:ext>
            </a:extLst>
          </p:cNvPr>
          <p:cNvCxnSpPr>
            <a:cxnSpLocks/>
          </p:cNvCxnSpPr>
          <p:nvPr/>
        </p:nvCxnSpPr>
        <p:spPr bwMode="auto">
          <a:xfrm>
            <a:off x="2925147" y="1196729"/>
            <a:ext cx="432000" cy="1"/>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223" name="文本框 222">
                <a:extLst>
                  <a:ext uri="{FF2B5EF4-FFF2-40B4-BE49-F238E27FC236}">
                    <a16:creationId xmlns:a16="http://schemas.microsoft.com/office/drawing/2014/main" id="{7AD162D8-627D-4F49-83D5-2846AEF32C35}"/>
                  </a:ext>
                </a:extLst>
              </p:cNvPr>
              <p:cNvSpPr txBox="1"/>
              <p:nvPr/>
            </p:nvSpPr>
            <p:spPr>
              <a:xfrm>
                <a:off x="3332695" y="1026021"/>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𝑥</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3" name="文本框 222">
                <a:extLst>
                  <a:ext uri="{FF2B5EF4-FFF2-40B4-BE49-F238E27FC236}">
                    <a16:creationId xmlns:a16="http://schemas.microsoft.com/office/drawing/2014/main" id="{7AD162D8-627D-4F49-83D5-2846AEF32C35}"/>
                  </a:ext>
                </a:extLst>
              </p:cNvPr>
              <p:cNvSpPr txBox="1">
                <a:spLocks noRot="1" noChangeAspect="1" noMove="1" noResize="1" noEditPoints="1" noAdjustHandles="1" noChangeArrowheads="1" noChangeShapeType="1" noTextEdit="1"/>
              </p:cNvSpPr>
              <p:nvPr/>
            </p:nvSpPr>
            <p:spPr>
              <a:xfrm>
                <a:off x="3332695" y="1026021"/>
                <a:ext cx="255352" cy="307777"/>
              </a:xfrm>
              <a:prstGeom prst="rect">
                <a:avLst/>
              </a:prstGeom>
              <a:blipFill>
                <a:blip r:embed="rId11"/>
                <a:stretch>
                  <a:fillRect/>
                </a:stretch>
              </a:blipFill>
            </p:spPr>
            <p:txBody>
              <a:bodyPr/>
              <a:lstStyle/>
              <a:p>
                <a:r>
                  <a:rPr lang="zh-CN" altLang="en-US">
                    <a:noFill/>
                  </a:rPr>
                  <a:t> </a:t>
                </a:r>
              </a:p>
            </p:txBody>
          </p:sp>
        </mc:Fallback>
      </mc:AlternateContent>
      <p:sp>
        <p:nvSpPr>
          <p:cNvPr id="275" name="平行四边形 274">
            <a:extLst>
              <a:ext uri="{FF2B5EF4-FFF2-40B4-BE49-F238E27FC236}">
                <a16:creationId xmlns:a16="http://schemas.microsoft.com/office/drawing/2014/main" id="{4DB59643-6B15-40D2-8194-6088011F961F}"/>
              </a:ext>
            </a:extLst>
          </p:cNvPr>
          <p:cNvSpPr/>
          <p:nvPr/>
        </p:nvSpPr>
        <p:spPr bwMode="auto">
          <a:xfrm>
            <a:off x="5123719" y="1276120"/>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76" name="平行四边形 275">
            <a:extLst>
              <a:ext uri="{FF2B5EF4-FFF2-40B4-BE49-F238E27FC236}">
                <a16:creationId xmlns:a16="http://schemas.microsoft.com/office/drawing/2014/main" id="{DF042081-3BB3-470F-A3C5-FE089D0297FA}"/>
              </a:ext>
            </a:extLst>
          </p:cNvPr>
          <p:cNvSpPr/>
          <p:nvPr/>
        </p:nvSpPr>
        <p:spPr bwMode="auto">
          <a:xfrm>
            <a:off x="5276119" y="1428520"/>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77" name="平行四边形 276">
            <a:extLst>
              <a:ext uri="{FF2B5EF4-FFF2-40B4-BE49-F238E27FC236}">
                <a16:creationId xmlns:a16="http://schemas.microsoft.com/office/drawing/2014/main" id="{6AD9DDA0-E4B5-4E60-BDE6-675563FD689C}"/>
              </a:ext>
            </a:extLst>
          </p:cNvPr>
          <p:cNvSpPr/>
          <p:nvPr/>
        </p:nvSpPr>
        <p:spPr bwMode="auto">
          <a:xfrm>
            <a:off x="5428519" y="1580920"/>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278" name="直接连接符 277">
            <a:extLst>
              <a:ext uri="{FF2B5EF4-FFF2-40B4-BE49-F238E27FC236}">
                <a16:creationId xmlns:a16="http://schemas.microsoft.com/office/drawing/2014/main" id="{08E235AD-E708-4069-B9FB-1DEF748845F1}"/>
              </a:ext>
            </a:extLst>
          </p:cNvPr>
          <p:cNvCxnSpPr>
            <a:stCxn id="277" idx="5"/>
            <a:endCxn id="277" idx="2"/>
          </p:cNvCxnSpPr>
          <p:nvPr/>
        </p:nvCxnSpPr>
        <p:spPr bwMode="auto">
          <a:xfrm>
            <a:off x="5572080" y="2155164"/>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79" name="直接连接符 278">
            <a:extLst>
              <a:ext uri="{FF2B5EF4-FFF2-40B4-BE49-F238E27FC236}">
                <a16:creationId xmlns:a16="http://schemas.microsoft.com/office/drawing/2014/main" id="{438FE61B-4626-495B-88C3-C89056825C81}"/>
              </a:ext>
            </a:extLst>
          </p:cNvPr>
          <p:cNvCxnSpPr/>
          <p:nvPr/>
        </p:nvCxnSpPr>
        <p:spPr bwMode="auto">
          <a:xfrm>
            <a:off x="5648280" y="1859889"/>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80" name="直接连接符 279">
            <a:extLst>
              <a:ext uri="{FF2B5EF4-FFF2-40B4-BE49-F238E27FC236}">
                <a16:creationId xmlns:a16="http://schemas.microsoft.com/office/drawing/2014/main" id="{D362DC2B-CB1A-4FEC-913C-3DAA05B570C2}"/>
              </a:ext>
            </a:extLst>
          </p:cNvPr>
          <p:cNvCxnSpPr/>
          <p:nvPr/>
        </p:nvCxnSpPr>
        <p:spPr bwMode="auto">
          <a:xfrm>
            <a:off x="5495194" y="2440913"/>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81" name="直接连接符 280">
            <a:extLst>
              <a:ext uri="{FF2B5EF4-FFF2-40B4-BE49-F238E27FC236}">
                <a16:creationId xmlns:a16="http://schemas.microsoft.com/office/drawing/2014/main" id="{ED6CC7CA-D2E4-43C9-9F45-C8AEA3CA1594}"/>
              </a:ext>
            </a:extLst>
          </p:cNvPr>
          <p:cNvCxnSpPr>
            <a:cxnSpLocks/>
            <a:stCxn id="277" idx="1"/>
            <a:endCxn id="277" idx="3"/>
          </p:cNvCxnSpPr>
          <p:nvPr/>
        </p:nvCxnSpPr>
        <p:spPr bwMode="auto">
          <a:xfrm flipH="1">
            <a:off x="5965996" y="1580920"/>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82" name="直接连接符 281">
            <a:extLst>
              <a:ext uri="{FF2B5EF4-FFF2-40B4-BE49-F238E27FC236}">
                <a16:creationId xmlns:a16="http://schemas.microsoft.com/office/drawing/2014/main" id="{B4AA4D7B-56A3-4D46-8005-7F679F0D0CD7}"/>
              </a:ext>
            </a:extLst>
          </p:cNvPr>
          <p:cNvCxnSpPr>
            <a:cxnSpLocks/>
          </p:cNvCxnSpPr>
          <p:nvPr/>
        </p:nvCxnSpPr>
        <p:spPr bwMode="auto">
          <a:xfrm flipH="1">
            <a:off x="5697925" y="1580920"/>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83" name="直接连接符 282">
            <a:extLst>
              <a:ext uri="{FF2B5EF4-FFF2-40B4-BE49-F238E27FC236}">
                <a16:creationId xmlns:a16="http://schemas.microsoft.com/office/drawing/2014/main" id="{CD7D62A2-2C43-478F-8BD2-9A912023A01D}"/>
              </a:ext>
            </a:extLst>
          </p:cNvPr>
          <p:cNvCxnSpPr>
            <a:cxnSpLocks/>
          </p:cNvCxnSpPr>
          <p:nvPr/>
        </p:nvCxnSpPr>
        <p:spPr bwMode="auto">
          <a:xfrm flipH="1">
            <a:off x="6231325" y="1580920"/>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284" name="椭圆 283">
            <a:extLst>
              <a:ext uri="{FF2B5EF4-FFF2-40B4-BE49-F238E27FC236}">
                <a16:creationId xmlns:a16="http://schemas.microsoft.com/office/drawing/2014/main" id="{DC33CE14-F76D-4886-A6FF-42D9CC0992F0}"/>
              </a:ext>
            </a:extLst>
          </p:cNvPr>
          <p:cNvSpPr/>
          <p:nvPr/>
        </p:nvSpPr>
        <p:spPr bwMode="auto">
          <a:xfrm>
            <a:off x="5933344" y="1530426"/>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85" name="椭圆 284">
            <a:extLst>
              <a:ext uri="{FF2B5EF4-FFF2-40B4-BE49-F238E27FC236}">
                <a16:creationId xmlns:a16="http://schemas.microsoft.com/office/drawing/2014/main" id="{44236072-429A-424A-A911-58FFCCF5ED70}"/>
              </a:ext>
            </a:extLst>
          </p:cNvPr>
          <p:cNvSpPr/>
          <p:nvPr/>
        </p:nvSpPr>
        <p:spPr bwMode="auto">
          <a:xfrm>
            <a:off x="5675643" y="1530426"/>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86" name="椭圆 285">
            <a:extLst>
              <a:ext uri="{FF2B5EF4-FFF2-40B4-BE49-F238E27FC236}">
                <a16:creationId xmlns:a16="http://schemas.microsoft.com/office/drawing/2014/main" id="{26149758-8DBE-4987-8E93-8A9EF679D602}"/>
              </a:ext>
            </a:extLst>
          </p:cNvPr>
          <p:cNvSpPr/>
          <p:nvPr/>
        </p:nvSpPr>
        <p:spPr bwMode="auto">
          <a:xfrm>
            <a:off x="6199117" y="1530426"/>
            <a:ext cx="108000" cy="108000"/>
          </a:xfrm>
          <a:prstGeom prst="ellipse">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87" name="椭圆 286">
            <a:extLst>
              <a:ext uri="{FF2B5EF4-FFF2-40B4-BE49-F238E27FC236}">
                <a16:creationId xmlns:a16="http://schemas.microsoft.com/office/drawing/2014/main" id="{69826762-0B8E-48D5-8D3D-112DF4F0EE18}"/>
              </a:ext>
            </a:extLst>
          </p:cNvPr>
          <p:cNvSpPr/>
          <p:nvPr/>
        </p:nvSpPr>
        <p:spPr bwMode="auto">
          <a:xfrm>
            <a:off x="6465554" y="1526920"/>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88" name="椭圆 287">
            <a:extLst>
              <a:ext uri="{FF2B5EF4-FFF2-40B4-BE49-F238E27FC236}">
                <a16:creationId xmlns:a16="http://schemas.microsoft.com/office/drawing/2014/main" id="{5A01D861-CB42-4223-A2BB-A627BAE1EB6B}"/>
              </a:ext>
            </a:extLst>
          </p:cNvPr>
          <p:cNvSpPr/>
          <p:nvPr/>
        </p:nvSpPr>
        <p:spPr bwMode="auto">
          <a:xfrm>
            <a:off x="6723233" y="1526920"/>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89" name="椭圆 288">
            <a:extLst>
              <a:ext uri="{FF2B5EF4-FFF2-40B4-BE49-F238E27FC236}">
                <a16:creationId xmlns:a16="http://schemas.microsoft.com/office/drawing/2014/main" id="{1C339631-21EB-4638-A39E-97590AF93A46}"/>
              </a:ext>
            </a:extLst>
          </p:cNvPr>
          <p:cNvSpPr/>
          <p:nvPr/>
        </p:nvSpPr>
        <p:spPr bwMode="auto">
          <a:xfrm>
            <a:off x="5856481" y="1798168"/>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0" name="椭圆 289">
            <a:extLst>
              <a:ext uri="{FF2B5EF4-FFF2-40B4-BE49-F238E27FC236}">
                <a16:creationId xmlns:a16="http://schemas.microsoft.com/office/drawing/2014/main" id="{5161C783-4DF2-45F0-B10D-9C4B93C50EC2}"/>
              </a:ext>
            </a:extLst>
          </p:cNvPr>
          <p:cNvSpPr/>
          <p:nvPr/>
        </p:nvSpPr>
        <p:spPr bwMode="auto">
          <a:xfrm>
            <a:off x="5598780" y="1798168"/>
            <a:ext cx="108000" cy="108000"/>
          </a:xfrm>
          <a:prstGeom prst="ellipse">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1" name="椭圆 290">
            <a:extLst>
              <a:ext uri="{FF2B5EF4-FFF2-40B4-BE49-F238E27FC236}">
                <a16:creationId xmlns:a16="http://schemas.microsoft.com/office/drawing/2014/main" id="{6A0552A0-0DBA-42C9-803F-E58F7C598546}"/>
              </a:ext>
            </a:extLst>
          </p:cNvPr>
          <p:cNvSpPr/>
          <p:nvPr/>
        </p:nvSpPr>
        <p:spPr bwMode="auto">
          <a:xfrm>
            <a:off x="6122254" y="1798168"/>
            <a:ext cx="108000" cy="108000"/>
          </a:xfrm>
          <a:prstGeom prst="ellipse">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2" name="椭圆 291">
            <a:extLst>
              <a:ext uri="{FF2B5EF4-FFF2-40B4-BE49-F238E27FC236}">
                <a16:creationId xmlns:a16="http://schemas.microsoft.com/office/drawing/2014/main" id="{E287C7B9-854D-4A84-B591-30B33E62BEEA}"/>
              </a:ext>
            </a:extLst>
          </p:cNvPr>
          <p:cNvSpPr/>
          <p:nvPr/>
        </p:nvSpPr>
        <p:spPr bwMode="auto">
          <a:xfrm>
            <a:off x="6388691" y="1794662"/>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3" name="椭圆 292">
            <a:extLst>
              <a:ext uri="{FF2B5EF4-FFF2-40B4-BE49-F238E27FC236}">
                <a16:creationId xmlns:a16="http://schemas.microsoft.com/office/drawing/2014/main" id="{C73DF86E-0A66-4145-AEEB-B6AB2F987EB6}"/>
              </a:ext>
            </a:extLst>
          </p:cNvPr>
          <p:cNvSpPr/>
          <p:nvPr/>
        </p:nvSpPr>
        <p:spPr bwMode="auto">
          <a:xfrm>
            <a:off x="6646370" y="179466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4" name="椭圆 293">
            <a:extLst>
              <a:ext uri="{FF2B5EF4-FFF2-40B4-BE49-F238E27FC236}">
                <a16:creationId xmlns:a16="http://schemas.microsoft.com/office/drawing/2014/main" id="{C8C1C938-E31E-480E-904C-E03036D0F093}"/>
              </a:ext>
            </a:extLst>
          </p:cNvPr>
          <p:cNvSpPr/>
          <p:nvPr/>
        </p:nvSpPr>
        <p:spPr bwMode="auto">
          <a:xfrm>
            <a:off x="5783643" y="2101164"/>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5" name="椭圆 294">
            <a:extLst>
              <a:ext uri="{FF2B5EF4-FFF2-40B4-BE49-F238E27FC236}">
                <a16:creationId xmlns:a16="http://schemas.microsoft.com/office/drawing/2014/main" id="{B63996CD-DDEC-4165-9D48-7E3853FA37ED}"/>
              </a:ext>
            </a:extLst>
          </p:cNvPr>
          <p:cNvSpPr/>
          <p:nvPr/>
        </p:nvSpPr>
        <p:spPr bwMode="auto">
          <a:xfrm>
            <a:off x="5525942" y="2101164"/>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6" name="椭圆 295">
            <a:extLst>
              <a:ext uri="{FF2B5EF4-FFF2-40B4-BE49-F238E27FC236}">
                <a16:creationId xmlns:a16="http://schemas.microsoft.com/office/drawing/2014/main" id="{57E7F198-34C8-450A-A632-EACA9D5FBE5A}"/>
              </a:ext>
            </a:extLst>
          </p:cNvPr>
          <p:cNvSpPr/>
          <p:nvPr/>
        </p:nvSpPr>
        <p:spPr bwMode="auto">
          <a:xfrm>
            <a:off x="6049416" y="2101164"/>
            <a:ext cx="108000" cy="108000"/>
          </a:xfrm>
          <a:prstGeom prst="ellipse">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7" name="椭圆 296">
            <a:extLst>
              <a:ext uri="{FF2B5EF4-FFF2-40B4-BE49-F238E27FC236}">
                <a16:creationId xmlns:a16="http://schemas.microsoft.com/office/drawing/2014/main" id="{D3FF0C81-0898-470C-A3B6-41E0F0339D34}"/>
              </a:ext>
            </a:extLst>
          </p:cNvPr>
          <p:cNvSpPr/>
          <p:nvPr/>
        </p:nvSpPr>
        <p:spPr bwMode="auto">
          <a:xfrm>
            <a:off x="6315853" y="2097658"/>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8" name="椭圆 297">
            <a:extLst>
              <a:ext uri="{FF2B5EF4-FFF2-40B4-BE49-F238E27FC236}">
                <a16:creationId xmlns:a16="http://schemas.microsoft.com/office/drawing/2014/main" id="{2817EC15-1087-42BC-AF80-CB956F5230F0}"/>
              </a:ext>
            </a:extLst>
          </p:cNvPr>
          <p:cNvSpPr/>
          <p:nvPr/>
        </p:nvSpPr>
        <p:spPr bwMode="auto">
          <a:xfrm>
            <a:off x="6573532" y="209765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99" name="椭圆 298">
            <a:extLst>
              <a:ext uri="{FF2B5EF4-FFF2-40B4-BE49-F238E27FC236}">
                <a16:creationId xmlns:a16="http://schemas.microsoft.com/office/drawing/2014/main" id="{AC41BFDF-FBCC-4907-8A02-4575EE9B3278}"/>
              </a:ext>
            </a:extLst>
          </p:cNvPr>
          <p:cNvSpPr/>
          <p:nvPr/>
        </p:nvSpPr>
        <p:spPr bwMode="auto">
          <a:xfrm>
            <a:off x="5706780" y="2386913"/>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0" name="椭圆 299">
            <a:extLst>
              <a:ext uri="{FF2B5EF4-FFF2-40B4-BE49-F238E27FC236}">
                <a16:creationId xmlns:a16="http://schemas.microsoft.com/office/drawing/2014/main" id="{CC287122-EDE6-4DF7-93BE-772F775DC178}"/>
              </a:ext>
            </a:extLst>
          </p:cNvPr>
          <p:cNvSpPr/>
          <p:nvPr/>
        </p:nvSpPr>
        <p:spPr bwMode="auto">
          <a:xfrm>
            <a:off x="5449079" y="2386913"/>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1" name="椭圆 300">
            <a:extLst>
              <a:ext uri="{FF2B5EF4-FFF2-40B4-BE49-F238E27FC236}">
                <a16:creationId xmlns:a16="http://schemas.microsoft.com/office/drawing/2014/main" id="{F6F92781-496D-4160-A0B3-CFA56F632CE2}"/>
              </a:ext>
            </a:extLst>
          </p:cNvPr>
          <p:cNvSpPr/>
          <p:nvPr/>
        </p:nvSpPr>
        <p:spPr bwMode="auto">
          <a:xfrm>
            <a:off x="5972553" y="2386913"/>
            <a:ext cx="108000" cy="108000"/>
          </a:xfrm>
          <a:prstGeom prst="ellipse">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2" name="椭圆 301">
            <a:extLst>
              <a:ext uri="{FF2B5EF4-FFF2-40B4-BE49-F238E27FC236}">
                <a16:creationId xmlns:a16="http://schemas.microsoft.com/office/drawing/2014/main" id="{BDD504DA-078E-4C29-AF0E-38793BB621C4}"/>
              </a:ext>
            </a:extLst>
          </p:cNvPr>
          <p:cNvSpPr/>
          <p:nvPr/>
        </p:nvSpPr>
        <p:spPr bwMode="auto">
          <a:xfrm>
            <a:off x="6238990" y="2383407"/>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3" name="椭圆 302">
            <a:extLst>
              <a:ext uri="{FF2B5EF4-FFF2-40B4-BE49-F238E27FC236}">
                <a16:creationId xmlns:a16="http://schemas.microsoft.com/office/drawing/2014/main" id="{A73B1546-ACE1-4175-8FDF-63A49DE4C306}"/>
              </a:ext>
            </a:extLst>
          </p:cNvPr>
          <p:cNvSpPr/>
          <p:nvPr/>
        </p:nvSpPr>
        <p:spPr bwMode="auto">
          <a:xfrm>
            <a:off x="6496669" y="238340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4" name="椭圆 303">
            <a:extLst>
              <a:ext uri="{FF2B5EF4-FFF2-40B4-BE49-F238E27FC236}">
                <a16:creationId xmlns:a16="http://schemas.microsoft.com/office/drawing/2014/main" id="{207D0D39-25C9-4957-98C5-E2D9F8E098A6}"/>
              </a:ext>
            </a:extLst>
          </p:cNvPr>
          <p:cNvSpPr/>
          <p:nvPr/>
        </p:nvSpPr>
        <p:spPr bwMode="auto">
          <a:xfrm>
            <a:off x="5632220" y="2665649"/>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5" name="椭圆 304">
            <a:extLst>
              <a:ext uri="{FF2B5EF4-FFF2-40B4-BE49-F238E27FC236}">
                <a16:creationId xmlns:a16="http://schemas.microsoft.com/office/drawing/2014/main" id="{80AB334D-90B1-467A-9B94-C69BEE894438}"/>
              </a:ext>
            </a:extLst>
          </p:cNvPr>
          <p:cNvSpPr/>
          <p:nvPr/>
        </p:nvSpPr>
        <p:spPr bwMode="auto">
          <a:xfrm>
            <a:off x="5374519" y="2665649"/>
            <a:ext cx="108000" cy="108000"/>
          </a:xfrm>
          <a:prstGeom prst="ellipse">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6" name="椭圆 305">
            <a:extLst>
              <a:ext uri="{FF2B5EF4-FFF2-40B4-BE49-F238E27FC236}">
                <a16:creationId xmlns:a16="http://schemas.microsoft.com/office/drawing/2014/main" id="{6D07517B-8B51-4DCC-8C8C-7AAAE5B09F11}"/>
              </a:ext>
            </a:extLst>
          </p:cNvPr>
          <p:cNvSpPr/>
          <p:nvPr/>
        </p:nvSpPr>
        <p:spPr bwMode="auto">
          <a:xfrm>
            <a:off x="5897993" y="2665649"/>
            <a:ext cx="108000" cy="108000"/>
          </a:xfrm>
          <a:prstGeom prst="ellipse">
            <a:avLst/>
          </a:prstGeom>
          <a:solidFill>
            <a:srgbClr val="EEAD1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7" name="椭圆 306">
            <a:extLst>
              <a:ext uri="{FF2B5EF4-FFF2-40B4-BE49-F238E27FC236}">
                <a16:creationId xmlns:a16="http://schemas.microsoft.com/office/drawing/2014/main" id="{017F6052-44BD-43A2-9B4C-207E7A267C48}"/>
              </a:ext>
            </a:extLst>
          </p:cNvPr>
          <p:cNvSpPr/>
          <p:nvPr/>
        </p:nvSpPr>
        <p:spPr bwMode="auto">
          <a:xfrm>
            <a:off x="6164430" y="2662143"/>
            <a:ext cx="108000" cy="108000"/>
          </a:xfrm>
          <a:prstGeom prst="ellipse">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08" name="椭圆 307">
            <a:extLst>
              <a:ext uri="{FF2B5EF4-FFF2-40B4-BE49-F238E27FC236}">
                <a16:creationId xmlns:a16="http://schemas.microsoft.com/office/drawing/2014/main" id="{2ABC15EA-E11A-4344-839B-561953627128}"/>
              </a:ext>
            </a:extLst>
          </p:cNvPr>
          <p:cNvSpPr/>
          <p:nvPr/>
        </p:nvSpPr>
        <p:spPr bwMode="auto">
          <a:xfrm>
            <a:off x="6422109" y="266214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309" name="文本框 308">
                <a:extLst>
                  <a:ext uri="{FF2B5EF4-FFF2-40B4-BE49-F238E27FC236}">
                    <a16:creationId xmlns:a16="http://schemas.microsoft.com/office/drawing/2014/main" id="{94B83491-394B-434E-958F-EED009F48239}"/>
                  </a:ext>
                </a:extLst>
              </p:cNvPr>
              <p:cNvSpPr txBox="1"/>
              <p:nvPr/>
            </p:nvSpPr>
            <p:spPr>
              <a:xfrm>
                <a:off x="4798211" y="2521877"/>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𝑧</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9" name="文本框 308">
                <a:extLst>
                  <a:ext uri="{FF2B5EF4-FFF2-40B4-BE49-F238E27FC236}">
                    <a16:creationId xmlns:a16="http://schemas.microsoft.com/office/drawing/2014/main" id="{94B83491-394B-434E-958F-EED009F48239}"/>
                  </a:ext>
                </a:extLst>
              </p:cNvPr>
              <p:cNvSpPr txBox="1">
                <a:spLocks noRot="1" noChangeAspect="1" noMove="1" noResize="1" noEditPoints="1" noAdjustHandles="1" noChangeArrowheads="1" noChangeShapeType="1" noTextEdit="1"/>
              </p:cNvSpPr>
              <p:nvPr/>
            </p:nvSpPr>
            <p:spPr>
              <a:xfrm>
                <a:off x="4798211" y="2521877"/>
                <a:ext cx="255352" cy="307777"/>
              </a:xfrm>
              <a:prstGeom prst="rect">
                <a:avLst/>
              </a:prstGeom>
              <a:blipFill>
                <a:blip r:embed="rId12"/>
                <a:stretch>
                  <a:fillRect/>
                </a:stretch>
              </a:blipFill>
            </p:spPr>
            <p:txBody>
              <a:bodyPr/>
              <a:lstStyle/>
              <a:p>
                <a:r>
                  <a:rPr lang="zh-CN" altLang="en-US">
                    <a:noFill/>
                  </a:rPr>
                  <a:t> </a:t>
                </a:r>
              </a:p>
            </p:txBody>
          </p:sp>
        </mc:Fallback>
      </mc:AlternateContent>
      <p:cxnSp>
        <p:nvCxnSpPr>
          <p:cNvPr id="310" name="直接箭头连接符 309">
            <a:extLst>
              <a:ext uri="{FF2B5EF4-FFF2-40B4-BE49-F238E27FC236}">
                <a16:creationId xmlns:a16="http://schemas.microsoft.com/office/drawing/2014/main" id="{41007A77-1617-4607-A9BF-D0C6DD9E2E24}"/>
              </a:ext>
            </a:extLst>
          </p:cNvPr>
          <p:cNvCxnSpPr>
            <a:cxnSpLocks/>
          </p:cNvCxnSpPr>
          <p:nvPr/>
        </p:nvCxnSpPr>
        <p:spPr bwMode="auto">
          <a:xfrm>
            <a:off x="4923281" y="2229280"/>
            <a:ext cx="0" cy="3600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311" name="文本框 310">
                <a:extLst>
                  <a:ext uri="{FF2B5EF4-FFF2-40B4-BE49-F238E27FC236}">
                    <a16:creationId xmlns:a16="http://schemas.microsoft.com/office/drawing/2014/main" id="{B58200A0-EE90-454E-9716-943998921D3E}"/>
                  </a:ext>
                </a:extLst>
              </p:cNvPr>
              <p:cNvSpPr txBox="1"/>
              <p:nvPr/>
            </p:nvSpPr>
            <p:spPr>
              <a:xfrm>
                <a:off x="4866182" y="2826544"/>
                <a:ext cx="190197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Cyclic Merging (</a:t>
                </a:r>
                <a14:m>
                  <m:oMath xmlns:m="http://schemas.openxmlformats.org/officeDocument/2006/math">
                    <m:r>
                      <a:rPr lang="en-US" altLang="zh-CN" sz="1400" b="0" i="1" dirty="0" smtClean="0">
                        <a:latin typeface="Cambria Math" panose="02040503050406030204" pitchFamily="18" charset="0"/>
                        <a:cs typeface="Times New Roman" panose="02020603050405020304" pitchFamily="18" charset="0"/>
                      </a:rPr>
                      <m:t>𝑥</m:t>
                    </m:r>
                  </m:oMath>
                </a14:m>
                <a:r>
                  <a:rPr lang="en-US" altLang="zh-CN" sz="1400" dirty="0">
                    <a:latin typeface="Times New Roman" panose="02020603050405020304" pitchFamily="18" charset="0"/>
                    <a:cs typeface="Times New Roman" panose="02020603050405020304" pitchFamily="18" charset="0"/>
                  </a:rPr>
                  <a:t>-Dim)</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311" name="文本框 310">
                <a:extLst>
                  <a:ext uri="{FF2B5EF4-FFF2-40B4-BE49-F238E27FC236}">
                    <a16:creationId xmlns:a16="http://schemas.microsoft.com/office/drawing/2014/main" id="{B58200A0-EE90-454E-9716-943998921D3E}"/>
                  </a:ext>
                </a:extLst>
              </p:cNvPr>
              <p:cNvSpPr txBox="1">
                <a:spLocks noRot="1" noChangeAspect="1" noMove="1" noResize="1" noEditPoints="1" noAdjustHandles="1" noChangeArrowheads="1" noChangeShapeType="1" noTextEdit="1"/>
              </p:cNvSpPr>
              <p:nvPr/>
            </p:nvSpPr>
            <p:spPr>
              <a:xfrm>
                <a:off x="4866182" y="2826544"/>
                <a:ext cx="1901975" cy="307777"/>
              </a:xfrm>
              <a:prstGeom prst="rect">
                <a:avLst/>
              </a:prstGeom>
              <a:blipFill>
                <a:blip r:embed="rId13"/>
                <a:stretch>
                  <a:fillRect l="-962" t="-4000" r="-4167" b="-20000"/>
                </a:stretch>
              </a:blipFill>
            </p:spPr>
            <p:txBody>
              <a:bodyPr/>
              <a:lstStyle/>
              <a:p>
                <a:r>
                  <a:rPr lang="zh-CN" altLang="en-US">
                    <a:noFill/>
                  </a:rPr>
                  <a:t> </a:t>
                </a:r>
              </a:p>
            </p:txBody>
          </p:sp>
        </mc:Fallback>
      </mc:AlternateContent>
      <p:cxnSp>
        <p:nvCxnSpPr>
          <p:cNvPr id="314" name="直接箭头连接符 313">
            <a:extLst>
              <a:ext uri="{FF2B5EF4-FFF2-40B4-BE49-F238E27FC236}">
                <a16:creationId xmlns:a16="http://schemas.microsoft.com/office/drawing/2014/main" id="{5F943517-F0FC-4144-9A26-4D354007D118}"/>
              </a:ext>
            </a:extLst>
          </p:cNvPr>
          <p:cNvCxnSpPr>
            <a:cxnSpLocks/>
          </p:cNvCxnSpPr>
          <p:nvPr/>
        </p:nvCxnSpPr>
        <p:spPr bwMode="auto">
          <a:xfrm flipH="1">
            <a:off x="5185418" y="1273394"/>
            <a:ext cx="70834" cy="316354"/>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315" name="文本框 314">
                <a:extLst>
                  <a:ext uri="{FF2B5EF4-FFF2-40B4-BE49-F238E27FC236}">
                    <a16:creationId xmlns:a16="http://schemas.microsoft.com/office/drawing/2014/main" id="{087A33E0-9050-4F5D-A2E3-C50F906189FA}"/>
                  </a:ext>
                </a:extLst>
              </p:cNvPr>
              <p:cNvSpPr txBox="1"/>
              <p:nvPr/>
            </p:nvSpPr>
            <p:spPr>
              <a:xfrm>
                <a:off x="5032255" y="1501004"/>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𝑦</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5" name="文本框 314">
                <a:extLst>
                  <a:ext uri="{FF2B5EF4-FFF2-40B4-BE49-F238E27FC236}">
                    <a16:creationId xmlns:a16="http://schemas.microsoft.com/office/drawing/2014/main" id="{087A33E0-9050-4F5D-A2E3-C50F906189FA}"/>
                  </a:ext>
                </a:extLst>
              </p:cNvPr>
              <p:cNvSpPr txBox="1">
                <a:spLocks noRot="1" noChangeAspect="1" noMove="1" noResize="1" noEditPoints="1" noAdjustHandles="1" noChangeArrowheads="1" noChangeShapeType="1" noTextEdit="1"/>
              </p:cNvSpPr>
              <p:nvPr/>
            </p:nvSpPr>
            <p:spPr>
              <a:xfrm>
                <a:off x="5032255" y="1501004"/>
                <a:ext cx="255352" cy="307777"/>
              </a:xfrm>
              <a:prstGeom prst="rect">
                <a:avLst/>
              </a:prstGeom>
              <a:blipFill>
                <a:blip r:embed="rId14"/>
                <a:stretch>
                  <a:fillRect b="-1961"/>
                </a:stretch>
              </a:blipFill>
            </p:spPr>
            <p:txBody>
              <a:bodyPr/>
              <a:lstStyle/>
              <a:p>
                <a:r>
                  <a:rPr lang="zh-CN" altLang="en-US">
                    <a:noFill/>
                  </a:rPr>
                  <a:t> </a:t>
                </a:r>
              </a:p>
            </p:txBody>
          </p:sp>
        </mc:Fallback>
      </mc:AlternateContent>
      <p:cxnSp>
        <p:nvCxnSpPr>
          <p:cNvPr id="316" name="直接箭头连接符 315">
            <a:extLst>
              <a:ext uri="{FF2B5EF4-FFF2-40B4-BE49-F238E27FC236}">
                <a16:creationId xmlns:a16="http://schemas.microsoft.com/office/drawing/2014/main" id="{CA395B73-EE2A-426D-8DD6-2C7E89259392}"/>
              </a:ext>
            </a:extLst>
          </p:cNvPr>
          <p:cNvCxnSpPr>
            <a:cxnSpLocks/>
          </p:cNvCxnSpPr>
          <p:nvPr/>
        </p:nvCxnSpPr>
        <p:spPr bwMode="auto">
          <a:xfrm>
            <a:off x="5482519" y="1192843"/>
            <a:ext cx="432000" cy="1"/>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317" name="文本框 316">
                <a:extLst>
                  <a:ext uri="{FF2B5EF4-FFF2-40B4-BE49-F238E27FC236}">
                    <a16:creationId xmlns:a16="http://schemas.microsoft.com/office/drawing/2014/main" id="{F6C752B7-FB12-4372-83D2-A0CDA775BE6D}"/>
                  </a:ext>
                </a:extLst>
              </p:cNvPr>
              <p:cNvSpPr txBox="1"/>
              <p:nvPr/>
            </p:nvSpPr>
            <p:spPr>
              <a:xfrm>
                <a:off x="5890067" y="1022135"/>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𝑥</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7" name="文本框 316">
                <a:extLst>
                  <a:ext uri="{FF2B5EF4-FFF2-40B4-BE49-F238E27FC236}">
                    <a16:creationId xmlns:a16="http://schemas.microsoft.com/office/drawing/2014/main" id="{F6C752B7-FB12-4372-83D2-A0CDA775BE6D}"/>
                  </a:ext>
                </a:extLst>
              </p:cNvPr>
              <p:cNvSpPr txBox="1">
                <a:spLocks noRot="1" noChangeAspect="1" noMove="1" noResize="1" noEditPoints="1" noAdjustHandles="1" noChangeArrowheads="1" noChangeShapeType="1" noTextEdit="1"/>
              </p:cNvSpPr>
              <p:nvPr/>
            </p:nvSpPr>
            <p:spPr>
              <a:xfrm>
                <a:off x="5890067" y="1022135"/>
                <a:ext cx="255352" cy="307777"/>
              </a:xfrm>
              <a:prstGeom prst="rect">
                <a:avLst/>
              </a:prstGeom>
              <a:blipFill>
                <a:blip r:embed="rId15"/>
                <a:stretch>
                  <a:fillRect/>
                </a:stretch>
              </a:blipFill>
            </p:spPr>
            <p:txBody>
              <a:bodyPr/>
              <a:lstStyle/>
              <a:p>
                <a:r>
                  <a:rPr lang="zh-CN" altLang="en-US">
                    <a:noFill/>
                  </a:rPr>
                  <a:t> </a:t>
                </a:r>
              </a:p>
            </p:txBody>
          </p:sp>
        </mc:Fallback>
      </mc:AlternateContent>
      <p:sp>
        <p:nvSpPr>
          <p:cNvPr id="318" name="右大括号 317">
            <a:extLst>
              <a:ext uri="{FF2B5EF4-FFF2-40B4-BE49-F238E27FC236}">
                <a16:creationId xmlns:a16="http://schemas.microsoft.com/office/drawing/2014/main" id="{8C44F929-62FA-46A5-B53C-D15D5C6B5EF8}"/>
              </a:ext>
            </a:extLst>
          </p:cNvPr>
          <p:cNvSpPr/>
          <p:nvPr/>
        </p:nvSpPr>
        <p:spPr bwMode="auto">
          <a:xfrm rot="16200000">
            <a:off x="5933993" y="1194136"/>
            <a:ext cx="144000" cy="540000"/>
          </a:xfrm>
          <a:prstGeom prst="rightBrace">
            <a:avLst/>
          </a:prstGeom>
          <a:noFill/>
          <a:ln w="15875"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319" name="右大括号 318">
            <a:extLst>
              <a:ext uri="{FF2B5EF4-FFF2-40B4-BE49-F238E27FC236}">
                <a16:creationId xmlns:a16="http://schemas.microsoft.com/office/drawing/2014/main" id="{16D63F90-1A31-42B5-AD19-B6F4861B18FB}"/>
              </a:ext>
            </a:extLst>
          </p:cNvPr>
          <p:cNvSpPr/>
          <p:nvPr/>
        </p:nvSpPr>
        <p:spPr bwMode="auto">
          <a:xfrm rot="5400000">
            <a:off x="5885574" y="2553581"/>
            <a:ext cx="144000" cy="540000"/>
          </a:xfrm>
          <a:prstGeom prst="rightBrace">
            <a:avLst/>
          </a:prstGeom>
          <a:noFill/>
          <a:ln w="1587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361" name="平行四边形 360">
            <a:extLst>
              <a:ext uri="{FF2B5EF4-FFF2-40B4-BE49-F238E27FC236}">
                <a16:creationId xmlns:a16="http://schemas.microsoft.com/office/drawing/2014/main" id="{6467A042-1AC2-4FFD-BF8C-CC429AD84191}"/>
              </a:ext>
            </a:extLst>
          </p:cNvPr>
          <p:cNvSpPr/>
          <p:nvPr/>
        </p:nvSpPr>
        <p:spPr bwMode="auto">
          <a:xfrm>
            <a:off x="351078" y="3453610"/>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62" name="平行四边形 361">
            <a:extLst>
              <a:ext uri="{FF2B5EF4-FFF2-40B4-BE49-F238E27FC236}">
                <a16:creationId xmlns:a16="http://schemas.microsoft.com/office/drawing/2014/main" id="{5B7106EF-6E5B-4637-B38F-B91D00241D2A}"/>
              </a:ext>
            </a:extLst>
          </p:cNvPr>
          <p:cNvSpPr/>
          <p:nvPr/>
        </p:nvSpPr>
        <p:spPr bwMode="auto">
          <a:xfrm>
            <a:off x="503478" y="3606010"/>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63" name="平行四边形 362">
            <a:extLst>
              <a:ext uri="{FF2B5EF4-FFF2-40B4-BE49-F238E27FC236}">
                <a16:creationId xmlns:a16="http://schemas.microsoft.com/office/drawing/2014/main" id="{BE824AF7-BE91-45FF-B3E5-81C9855971DD}"/>
              </a:ext>
            </a:extLst>
          </p:cNvPr>
          <p:cNvSpPr/>
          <p:nvPr/>
        </p:nvSpPr>
        <p:spPr bwMode="auto">
          <a:xfrm>
            <a:off x="655878" y="3758410"/>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364" name="直接连接符 363">
            <a:extLst>
              <a:ext uri="{FF2B5EF4-FFF2-40B4-BE49-F238E27FC236}">
                <a16:creationId xmlns:a16="http://schemas.microsoft.com/office/drawing/2014/main" id="{647A7079-6D04-4159-94BB-01FB3B27C88F}"/>
              </a:ext>
            </a:extLst>
          </p:cNvPr>
          <p:cNvCxnSpPr>
            <a:stCxn id="363" idx="5"/>
            <a:endCxn id="363" idx="2"/>
          </p:cNvCxnSpPr>
          <p:nvPr/>
        </p:nvCxnSpPr>
        <p:spPr bwMode="auto">
          <a:xfrm>
            <a:off x="799439" y="4332654"/>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365" name="直接连接符 364">
            <a:extLst>
              <a:ext uri="{FF2B5EF4-FFF2-40B4-BE49-F238E27FC236}">
                <a16:creationId xmlns:a16="http://schemas.microsoft.com/office/drawing/2014/main" id="{DD8AE65C-D809-4A5B-BDF2-A6687A23F0F2}"/>
              </a:ext>
            </a:extLst>
          </p:cNvPr>
          <p:cNvCxnSpPr/>
          <p:nvPr/>
        </p:nvCxnSpPr>
        <p:spPr bwMode="auto">
          <a:xfrm>
            <a:off x="875639" y="4037379"/>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366" name="直接连接符 365">
            <a:extLst>
              <a:ext uri="{FF2B5EF4-FFF2-40B4-BE49-F238E27FC236}">
                <a16:creationId xmlns:a16="http://schemas.microsoft.com/office/drawing/2014/main" id="{4000D174-1BA8-45A6-A610-5025D6E61148}"/>
              </a:ext>
            </a:extLst>
          </p:cNvPr>
          <p:cNvCxnSpPr/>
          <p:nvPr/>
        </p:nvCxnSpPr>
        <p:spPr bwMode="auto">
          <a:xfrm>
            <a:off x="722553" y="4618403"/>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367" name="直接连接符 366">
            <a:extLst>
              <a:ext uri="{FF2B5EF4-FFF2-40B4-BE49-F238E27FC236}">
                <a16:creationId xmlns:a16="http://schemas.microsoft.com/office/drawing/2014/main" id="{638674BC-5F05-4C44-9CD7-38436115B2B5}"/>
              </a:ext>
            </a:extLst>
          </p:cNvPr>
          <p:cNvCxnSpPr>
            <a:cxnSpLocks/>
            <a:stCxn id="363" idx="1"/>
            <a:endCxn id="363" idx="3"/>
          </p:cNvCxnSpPr>
          <p:nvPr/>
        </p:nvCxnSpPr>
        <p:spPr bwMode="auto">
          <a:xfrm flipH="1">
            <a:off x="1193355" y="3758410"/>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368" name="直接连接符 367">
            <a:extLst>
              <a:ext uri="{FF2B5EF4-FFF2-40B4-BE49-F238E27FC236}">
                <a16:creationId xmlns:a16="http://schemas.microsoft.com/office/drawing/2014/main" id="{9374464B-FB07-4171-BAEA-908920AC3773}"/>
              </a:ext>
            </a:extLst>
          </p:cNvPr>
          <p:cNvCxnSpPr>
            <a:cxnSpLocks/>
          </p:cNvCxnSpPr>
          <p:nvPr/>
        </p:nvCxnSpPr>
        <p:spPr bwMode="auto">
          <a:xfrm flipH="1">
            <a:off x="925284" y="3758410"/>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369" name="直接连接符 368">
            <a:extLst>
              <a:ext uri="{FF2B5EF4-FFF2-40B4-BE49-F238E27FC236}">
                <a16:creationId xmlns:a16="http://schemas.microsoft.com/office/drawing/2014/main" id="{A84BAFCF-DDEF-414D-A867-707ACA6284D2}"/>
              </a:ext>
            </a:extLst>
          </p:cNvPr>
          <p:cNvCxnSpPr>
            <a:cxnSpLocks/>
          </p:cNvCxnSpPr>
          <p:nvPr/>
        </p:nvCxnSpPr>
        <p:spPr bwMode="auto">
          <a:xfrm flipH="1">
            <a:off x="1458684" y="3758410"/>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370" name="椭圆 369">
            <a:extLst>
              <a:ext uri="{FF2B5EF4-FFF2-40B4-BE49-F238E27FC236}">
                <a16:creationId xmlns:a16="http://schemas.microsoft.com/office/drawing/2014/main" id="{88185023-BE90-48A4-A959-5B3B8AFF71AF}"/>
              </a:ext>
            </a:extLst>
          </p:cNvPr>
          <p:cNvSpPr/>
          <p:nvPr/>
        </p:nvSpPr>
        <p:spPr bwMode="auto">
          <a:xfrm>
            <a:off x="1160703" y="3707916"/>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1" name="椭圆 370">
            <a:extLst>
              <a:ext uri="{FF2B5EF4-FFF2-40B4-BE49-F238E27FC236}">
                <a16:creationId xmlns:a16="http://schemas.microsoft.com/office/drawing/2014/main" id="{CE3F6261-EAF5-42B6-8E3A-1E7FB988DF1F}"/>
              </a:ext>
            </a:extLst>
          </p:cNvPr>
          <p:cNvSpPr/>
          <p:nvPr/>
        </p:nvSpPr>
        <p:spPr bwMode="auto">
          <a:xfrm>
            <a:off x="903002" y="3707916"/>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2" name="椭圆 371">
            <a:extLst>
              <a:ext uri="{FF2B5EF4-FFF2-40B4-BE49-F238E27FC236}">
                <a16:creationId xmlns:a16="http://schemas.microsoft.com/office/drawing/2014/main" id="{35425D53-666C-42D5-95AA-0C37CCBDFDB9}"/>
              </a:ext>
            </a:extLst>
          </p:cNvPr>
          <p:cNvSpPr/>
          <p:nvPr/>
        </p:nvSpPr>
        <p:spPr bwMode="auto">
          <a:xfrm>
            <a:off x="1426476" y="3707916"/>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3" name="椭圆 372">
            <a:extLst>
              <a:ext uri="{FF2B5EF4-FFF2-40B4-BE49-F238E27FC236}">
                <a16:creationId xmlns:a16="http://schemas.microsoft.com/office/drawing/2014/main" id="{6FED89F5-E0F6-4FE3-B8AC-EAB47030605C}"/>
              </a:ext>
            </a:extLst>
          </p:cNvPr>
          <p:cNvSpPr/>
          <p:nvPr/>
        </p:nvSpPr>
        <p:spPr bwMode="auto">
          <a:xfrm>
            <a:off x="1692913" y="3704410"/>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4" name="椭圆 373">
            <a:extLst>
              <a:ext uri="{FF2B5EF4-FFF2-40B4-BE49-F238E27FC236}">
                <a16:creationId xmlns:a16="http://schemas.microsoft.com/office/drawing/2014/main" id="{51E66174-79C5-4BB7-9F51-3E8415F8690D}"/>
              </a:ext>
            </a:extLst>
          </p:cNvPr>
          <p:cNvSpPr/>
          <p:nvPr/>
        </p:nvSpPr>
        <p:spPr bwMode="auto">
          <a:xfrm>
            <a:off x="1950592" y="3704410"/>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5" name="椭圆 374">
            <a:extLst>
              <a:ext uri="{FF2B5EF4-FFF2-40B4-BE49-F238E27FC236}">
                <a16:creationId xmlns:a16="http://schemas.microsoft.com/office/drawing/2014/main" id="{B6E1C79E-4FAD-4074-A7B9-C06F76DE2F02}"/>
              </a:ext>
            </a:extLst>
          </p:cNvPr>
          <p:cNvSpPr/>
          <p:nvPr/>
        </p:nvSpPr>
        <p:spPr bwMode="auto">
          <a:xfrm>
            <a:off x="1083840" y="397565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6" name="椭圆 375">
            <a:extLst>
              <a:ext uri="{FF2B5EF4-FFF2-40B4-BE49-F238E27FC236}">
                <a16:creationId xmlns:a16="http://schemas.microsoft.com/office/drawing/2014/main" id="{A9C126EA-2F83-4E0D-AD38-F1DEC8E83187}"/>
              </a:ext>
            </a:extLst>
          </p:cNvPr>
          <p:cNvSpPr/>
          <p:nvPr/>
        </p:nvSpPr>
        <p:spPr bwMode="auto">
          <a:xfrm>
            <a:off x="826139" y="397565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7" name="椭圆 376">
            <a:extLst>
              <a:ext uri="{FF2B5EF4-FFF2-40B4-BE49-F238E27FC236}">
                <a16:creationId xmlns:a16="http://schemas.microsoft.com/office/drawing/2014/main" id="{FE6D9366-BDD7-4036-8B59-FFE18156062A}"/>
              </a:ext>
            </a:extLst>
          </p:cNvPr>
          <p:cNvSpPr/>
          <p:nvPr/>
        </p:nvSpPr>
        <p:spPr bwMode="auto">
          <a:xfrm>
            <a:off x="1349613" y="397565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8" name="椭圆 377">
            <a:extLst>
              <a:ext uri="{FF2B5EF4-FFF2-40B4-BE49-F238E27FC236}">
                <a16:creationId xmlns:a16="http://schemas.microsoft.com/office/drawing/2014/main" id="{331B9826-5D68-40F8-AE11-D2433F0D7549}"/>
              </a:ext>
            </a:extLst>
          </p:cNvPr>
          <p:cNvSpPr/>
          <p:nvPr/>
        </p:nvSpPr>
        <p:spPr bwMode="auto">
          <a:xfrm>
            <a:off x="1616050" y="397215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79" name="椭圆 378">
            <a:extLst>
              <a:ext uri="{FF2B5EF4-FFF2-40B4-BE49-F238E27FC236}">
                <a16:creationId xmlns:a16="http://schemas.microsoft.com/office/drawing/2014/main" id="{90E194E6-7168-4DEC-93A5-59EE29B2B19B}"/>
              </a:ext>
            </a:extLst>
          </p:cNvPr>
          <p:cNvSpPr/>
          <p:nvPr/>
        </p:nvSpPr>
        <p:spPr bwMode="auto">
          <a:xfrm>
            <a:off x="1873729" y="397215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0" name="椭圆 379">
            <a:extLst>
              <a:ext uri="{FF2B5EF4-FFF2-40B4-BE49-F238E27FC236}">
                <a16:creationId xmlns:a16="http://schemas.microsoft.com/office/drawing/2014/main" id="{C8054278-02BA-4997-B3FA-7EF33C71AB67}"/>
              </a:ext>
            </a:extLst>
          </p:cNvPr>
          <p:cNvSpPr/>
          <p:nvPr/>
        </p:nvSpPr>
        <p:spPr bwMode="auto">
          <a:xfrm>
            <a:off x="1011002" y="427865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1" name="椭圆 380">
            <a:extLst>
              <a:ext uri="{FF2B5EF4-FFF2-40B4-BE49-F238E27FC236}">
                <a16:creationId xmlns:a16="http://schemas.microsoft.com/office/drawing/2014/main" id="{9685C587-5764-4812-A3C8-DE3EA0C3C5E4}"/>
              </a:ext>
            </a:extLst>
          </p:cNvPr>
          <p:cNvSpPr/>
          <p:nvPr/>
        </p:nvSpPr>
        <p:spPr bwMode="auto">
          <a:xfrm>
            <a:off x="753301" y="427865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2" name="椭圆 381">
            <a:extLst>
              <a:ext uri="{FF2B5EF4-FFF2-40B4-BE49-F238E27FC236}">
                <a16:creationId xmlns:a16="http://schemas.microsoft.com/office/drawing/2014/main" id="{E0B4727C-B116-4E69-9713-BFEDE6E21017}"/>
              </a:ext>
            </a:extLst>
          </p:cNvPr>
          <p:cNvSpPr/>
          <p:nvPr/>
        </p:nvSpPr>
        <p:spPr bwMode="auto">
          <a:xfrm>
            <a:off x="1276775" y="4278654"/>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3" name="椭圆 382">
            <a:extLst>
              <a:ext uri="{FF2B5EF4-FFF2-40B4-BE49-F238E27FC236}">
                <a16:creationId xmlns:a16="http://schemas.microsoft.com/office/drawing/2014/main" id="{A75154C5-8CFB-4F68-8EA2-B762449BF97F}"/>
              </a:ext>
            </a:extLst>
          </p:cNvPr>
          <p:cNvSpPr/>
          <p:nvPr/>
        </p:nvSpPr>
        <p:spPr bwMode="auto">
          <a:xfrm>
            <a:off x="1543212" y="427514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4" name="椭圆 383">
            <a:extLst>
              <a:ext uri="{FF2B5EF4-FFF2-40B4-BE49-F238E27FC236}">
                <a16:creationId xmlns:a16="http://schemas.microsoft.com/office/drawing/2014/main" id="{3FC22F06-66EF-48AA-88C6-2419C15C1E94}"/>
              </a:ext>
            </a:extLst>
          </p:cNvPr>
          <p:cNvSpPr/>
          <p:nvPr/>
        </p:nvSpPr>
        <p:spPr bwMode="auto">
          <a:xfrm>
            <a:off x="1800891" y="427514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5" name="椭圆 384">
            <a:extLst>
              <a:ext uri="{FF2B5EF4-FFF2-40B4-BE49-F238E27FC236}">
                <a16:creationId xmlns:a16="http://schemas.microsoft.com/office/drawing/2014/main" id="{A297AA6A-118D-48B9-9307-A1D79E7DB971}"/>
              </a:ext>
            </a:extLst>
          </p:cNvPr>
          <p:cNvSpPr/>
          <p:nvPr/>
        </p:nvSpPr>
        <p:spPr bwMode="auto">
          <a:xfrm>
            <a:off x="934139" y="456440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6" name="椭圆 385">
            <a:extLst>
              <a:ext uri="{FF2B5EF4-FFF2-40B4-BE49-F238E27FC236}">
                <a16:creationId xmlns:a16="http://schemas.microsoft.com/office/drawing/2014/main" id="{4501298A-ED16-4FE6-A7D8-5F9E20F19CAC}"/>
              </a:ext>
            </a:extLst>
          </p:cNvPr>
          <p:cNvSpPr/>
          <p:nvPr/>
        </p:nvSpPr>
        <p:spPr bwMode="auto">
          <a:xfrm>
            <a:off x="676438" y="456440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7" name="椭圆 386">
            <a:extLst>
              <a:ext uri="{FF2B5EF4-FFF2-40B4-BE49-F238E27FC236}">
                <a16:creationId xmlns:a16="http://schemas.microsoft.com/office/drawing/2014/main" id="{3832D403-9A03-46FF-A6EC-05F442D5B35A}"/>
              </a:ext>
            </a:extLst>
          </p:cNvPr>
          <p:cNvSpPr/>
          <p:nvPr/>
        </p:nvSpPr>
        <p:spPr bwMode="auto">
          <a:xfrm>
            <a:off x="1199912" y="456440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8" name="椭圆 387">
            <a:extLst>
              <a:ext uri="{FF2B5EF4-FFF2-40B4-BE49-F238E27FC236}">
                <a16:creationId xmlns:a16="http://schemas.microsoft.com/office/drawing/2014/main" id="{2A437509-73E4-44DC-A520-58EFDE775B54}"/>
              </a:ext>
            </a:extLst>
          </p:cNvPr>
          <p:cNvSpPr/>
          <p:nvPr/>
        </p:nvSpPr>
        <p:spPr bwMode="auto">
          <a:xfrm>
            <a:off x="1466349" y="456089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89" name="椭圆 388">
            <a:extLst>
              <a:ext uri="{FF2B5EF4-FFF2-40B4-BE49-F238E27FC236}">
                <a16:creationId xmlns:a16="http://schemas.microsoft.com/office/drawing/2014/main" id="{686B02C6-4B06-491C-9A8D-CA08071009A8}"/>
              </a:ext>
            </a:extLst>
          </p:cNvPr>
          <p:cNvSpPr/>
          <p:nvPr/>
        </p:nvSpPr>
        <p:spPr bwMode="auto">
          <a:xfrm>
            <a:off x="1724028" y="456089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90" name="椭圆 389">
            <a:extLst>
              <a:ext uri="{FF2B5EF4-FFF2-40B4-BE49-F238E27FC236}">
                <a16:creationId xmlns:a16="http://schemas.microsoft.com/office/drawing/2014/main" id="{DB11F632-3912-432B-B1C0-45DFB226BA6F}"/>
              </a:ext>
            </a:extLst>
          </p:cNvPr>
          <p:cNvSpPr/>
          <p:nvPr/>
        </p:nvSpPr>
        <p:spPr bwMode="auto">
          <a:xfrm>
            <a:off x="859579" y="484313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91" name="椭圆 390">
            <a:extLst>
              <a:ext uri="{FF2B5EF4-FFF2-40B4-BE49-F238E27FC236}">
                <a16:creationId xmlns:a16="http://schemas.microsoft.com/office/drawing/2014/main" id="{3E299B39-3EA8-47D7-A539-8D08FE784C6E}"/>
              </a:ext>
            </a:extLst>
          </p:cNvPr>
          <p:cNvSpPr/>
          <p:nvPr/>
        </p:nvSpPr>
        <p:spPr bwMode="auto">
          <a:xfrm>
            <a:off x="601878" y="484313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92" name="椭圆 391">
            <a:extLst>
              <a:ext uri="{FF2B5EF4-FFF2-40B4-BE49-F238E27FC236}">
                <a16:creationId xmlns:a16="http://schemas.microsoft.com/office/drawing/2014/main" id="{B5695377-8F2B-49B8-BE4F-0988A587CBB1}"/>
              </a:ext>
            </a:extLst>
          </p:cNvPr>
          <p:cNvSpPr/>
          <p:nvPr/>
        </p:nvSpPr>
        <p:spPr bwMode="auto">
          <a:xfrm>
            <a:off x="1125352" y="484313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93" name="椭圆 392">
            <a:extLst>
              <a:ext uri="{FF2B5EF4-FFF2-40B4-BE49-F238E27FC236}">
                <a16:creationId xmlns:a16="http://schemas.microsoft.com/office/drawing/2014/main" id="{7FBF03EA-0E62-48D3-B2BC-2D15BB7ED272}"/>
              </a:ext>
            </a:extLst>
          </p:cNvPr>
          <p:cNvSpPr/>
          <p:nvPr/>
        </p:nvSpPr>
        <p:spPr bwMode="auto">
          <a:xfrm>
            <a:off x="1391789" y="483963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394" name="椭圆 393">
            <a:extLst>
              <a:ext uri="{FF2B5EF4-FFF2-40B4-BE49-F238E27FC236}">
                <a16:creationId xmlns:a16="http://schemas.microsoft.com/office/drawing/2014/main" id="{BB2EEE72-ED3B-4A5D-A998-8288CA50D3DF}"/>
              </a:ext>
            </a:extLst>
          </p:cNvPr>
          <p:cNvSpPr/>
          <p:nvPr/>
        </p:nvSpPr>
        <p:spPr bwMode="auto">
          <a:xfrm>
            <a:off x="1649468" y="483963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mc:AlternateContent xmlns:mc="http://schemas.openxmlformats.org/markup-compatibility/2006" xmlns:a14="http://schemas.microsoft.com/office/drawing/2010/main">
        <mc:Choice Requires="a14">
          <p:sp>
            <p:nvSpPr>
              <p:cNvPr id="395" name="文本框 394">
                <a:extLst>
                  <a:ext uri="{FF2B5EF4-FFF2-40B4-BE49-F238E27FC236}">
                    <a16:creationId xmlns:a16="http://schemas.microsoft.com/office/drawing/2014/main" id="{72CA6E80-45C0-4C1E-A5E5-F1BCF8DB83C1}"/>
                  </a:ext>
                </a:extLst>
              </p:cNvPr>
              <p:cNvSpPr txBox="1"/>
              <p:nvPr/>
            </p:nvSpPr>
            <p:spPr>
              <a:xfrm>
                <a:off x="25570" y="4699367"/>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𝑧</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95" name="文本框 394">
                <a:extLst>
                  <a:ext uri="{FF2B5EF4-FFF2-40B4-BE49-F238E27FC236}">
                    <a16:creationId xmlns:a16="http://schemas.microsoft.com/office/drawing/2014/main" id="{72CA6E80-45C0-4C1E-A5E5-F1BCF8DB83C1}"/>
                  </a:ext>
                </a:extLst>
              </p:cNvPr>
              <p:cNvSpPr txBox="1">
                <a:spLocks noRot="1" noChangeAspect="1" noMove="1" noResize="1" noEditPoints="1" noAdjustHandles="1" noChangeArrowheads="1" noChangeShapeType="1" noTextEdit="1"/>
              </p:cNvSpPr>
              <p:nvPr/>
            </p:nvSpPr>
            <p:spPr>
              <a:xfrm>
                <a:off x="25570" y="4699367"/>
                <a:ext cx="255352" cy="307777"/>
              </a:xfrm>
              <a:prstGeom prst="rect">
                <a:avLst/>
              </a:prstGeom>
              <a:blipFill>
                <a:blip r:embed="rId12"/>
                <a:stretch>
                  <a:fillRect/>
                </a:stretch>
              </a:blipFill>
            </p:spPr>
            <p:txBody>
              <a:bodyPr/>
              <a:lstStyle/>
              <a:p>
                <a:r>
                  <a:rPr lang="zh-CN" altLang="en-US">
                    <a:noFill/>
                  </a:rPr>
                  <a:t> </a:t>
                </a:r>
              </a:p>
            </p:txBody>
          </p:sp>
        </mc:Fallback>
      </mc:AlternateContent>
      <p:cxnSp>
        <p:nvCxnSpPr>
          <p:cNvPr id="396" name="直接箭头连接符 395">
            <a:extLst>
              <a:ext uri="{FF2B5EF4-FFF2-40B4-BE49-F238E27FC236}">
                <a16:creationId xmlns:a16="http://schemas.microsoft.com/office/drawing/2014/main" id="{F1409222-E1EA-4BB3-8F8F-22B3B373857F}"/>
              </a:ext>
            </a:extLst>
          </p:cNvPr>
          <p:cNvCxnSpPr>
            <a:cxnSpLocks/>
          </p:cNvCxnSpPr>
          <p:nvPr/>
        </p:nvCxnSpPr>
        <p:spPr bwMode="auto">
          <a:xfrm>
            <a:off x="150640" y="4406770"/>
            <a:ext cx="0" cy="3600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p:cxnSp>
        <p:nvCxnSpPr>
          <p:cNvPr id="398" name="直接箭头连接符 397">
            <a:extLst>
              <a:ext uri="{FF2B5EF4-FFF2-40B4-BE49-F238E27FC236}">
                <a16:creationId xmlns:a16="http://schemas.microsoft.com/office/drawing/2014/main" id="{57AE1469-F15C-4A72-BA6B-76F0EE70E1B8}"/>
              </a:ext>
            </a:extLst>
          </p:cNvPr>
          <p:cNvCxnSpPr>
            <a:cxnSpLocks/>
          </p:cNvCxnSpPr>
          <p:nvPr/>
        </p:nvCxnSpPr>
        <p:spPr bwMode="auto">
          <a:xfrm flipH="1">
            <a:off x="395274" y="3451354"/>
            <a:ext cx="70834" cy="316354"/>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399" name="文本框 398">
                <a:extLst>
                  <a:ext uri="{FF2B5EF4-FFF2-40B4-BE49-F238E27FC236}">
                    <a16:creationId xmlns:a16="http://schemas.microsoft.com/office/drawing/2014/main" id="{23C71E11-9AC6-48D8-A493-C575665FEA44}"/>
                  </a:ext>
                </a:extLst>
              </p:cNvPr>
              <p:cNvSpPr txBox="1"/>
              <p:nvPr/>
            </p:nvSpPr>
            <p:spPr>
              <a:xfrm>
                <a:off x="242111" y="3678964"/>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𝑦</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99" name="文本框 398">
                <a:extLst>
                  <a:ext uri="{FF2B5EF4-FFF2-40B4-BE49-F238E27FC236}">
                    <a16:creationId xmlns:a16="http://schemas.microsoft.com/office/drawing/2014/main" id="{23C71E11-9AC6-48D8-A493-C575665FEA44}"/>
                  </a:ext>
                </a:extLst>
              </p:cNvPr>
              <p:cNvSpPr txBox="1">
                <a:spLocks noRot="1" noChangeAspect="1" noMove="1" noResize="1" noEditPoints="1" noAdjustHandles="1" noChangeArrowheads="1" noChangeShapeType="1" noTextEdit="1"/>
              </p:cNvSpPr>
              <p:nvPr/>
            </p:nvSpPr>
            <p:spPr>
              <a:xfrm>
                <a:off x="242111" y="3678964"/>
                <a:ext cx="255352" cy="307777"/>
              </a:xfrm>
              <a:prstGeom prst="rect">
                <a:avLst/>
              </a:prstGeom>
              <a:blipFill>
                <a:blip r:embed="rId10"/>
                <a:stretch>
                  <a:fillRect b="-4000"/>
                </a:stretch>
              </a:blipFill>
            </p:spPr>
            <p:txBody>
              <a:bodyPr/>
              <a:lstStyle/>
              <a:p>
                <a:r>
                  <a:rPr lang="zh-CN" altLang="en-US">
                    <a:noFill/>
                  </a:rPr>
                  <a:t> </a:t>
                </a:r>
              </a:p>
            </p:txBody>
          </p:sp>
        </mc:Fallback>
      </mc:AlternateContent>
      <p:cxnSp>
        <p:nvCxnSpPr>
          <p:cNvPr id="400" name="直接箭头连接符 399">
            <a:extLst>
              <a:ext uri="{FF2B5EF4-FFF2-40B4-BE49-F238E27FC236}">
                <a16:creationId xmlns:a16="http://schemas.microsoft.com/office/drawing/2014/main" id="{DDC800D5-41FD-4CAA-A721-0011EEDC140D}"/>
              </a:ext>
            </a:extLst>
          </p:cNvPr>
          <p:cNvCxnSpPr>
            <a:cxnSpLocks/>
          </p:cNvCxnSpPr>
          <p:nvPr/>
        </p:nvCxnSpPr>
        <p:spPr bwMode="auto">
          <a:xfrm>
            <a:off x="627582" y="3344443"/>
            <a:ext cx="432000" cy="1"/>
          </a:xfrm>
          <a:prstGeom prst="straightConnector1">
            <a:avLst/>
          </a:prstGeom>
          <a:solidFill>
            <a:schemeClr val="accent1"/>
          </a:solidFill>
          <a:ln w="9525" cap="flat" cmpd="sng" algn="ctr">
            <a:solidFill>
              <a:schemeClr val="tx1"/>
            </a:solidFill>
            <a:prstDash val="solid"/>
            <a:miter lim="800000"/>
            <a:headEnd type="none" w="med" len="med"/>
            <a:tailEnd type="stealth"/>
          </a:ln>
          <a:effectLst/>
        </p:spPr>
      </p:cxnSp>
      <mc:AlternateContent xmlns:mc="http://schemas.openxmlformats.org/markup-compatibility/2006" xmlns:a14="http://schemas.microsoft.com/office/drawing/2010/main">
        <mc:Choice Requires="a14">
          <p:sp>
            <p:nvSpPr>
              <p:cNvPr id="401" name="文本框 400">
                <a:extLst>
                  <a:ext uri="{FF2B5EF4-FFF2-40B4-BE49-F238E27FC236}">
                    <a16:creationId xmlns:a16="http://schemas.microsoft.com/office/drawing/2014/main" id="{AA214116-7F95-4DD4-848E-84EBE3834DA0}"/>
                  </a:ext>
                </a:extLst>
              </p:cNvPr>
              <p:cNvSpPr txBox="1"/>
              <p:nvPr/>
            </p:nvSpPr>
            <p:spPr>
              <a:xfrm>
                <a:off x="1108282" y="3173735"/>
                <a:ext cx="2553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dirty="0" smtClean="0">
                          <a:solidFill>
                            <a:schemeClr val="tx1"/>
                          </a:solidFill>
                          <a:latin typeface="Cambria Math" panose="02040503050406030204" pitchFamily="18" charset="0"/>
                          <a:cs typeface="Times New Roman" panose="02020603050405020304" pitchFamily="18" charset="0"/>
                        </a:rPr>
                        <m:t>𝑥</m:t>
                      </m:r>
                    </m:oMath>
                  </m:oMathPara>
                </a14:m>
                <a:endParaRPr lang="zh-CN" altLang="en-US" sz="14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01" name="文本框 400">
                <a:extLst>
                  <a:ext uri="{FF2B5EF4-FFF2-40B4-BE49-F238E27FC236}">
                    <a16:creationId xmlns:a16="http://schemas.microsoft.com/office/drawing/2014/main" id="{AA214116-7F95-4DD4-848E-84EBE3834DA0}"/>
                  </a:ext>
                </a:extLst>
              </p:cNvPr>
              <p:cNvSpPr txBox="1">
                <a:spLocks noRot="1" noChangeAspect="1" noMove="1" noResize="1" noEditPoints="1" noAdjustHandles="1" noChangeArrowheads="1" noChangeShapeType="1" noTextEdit="1"/>
              </p:cNvSpPr>
              <p:nvPr/>
            </p:nvSpPr>
            <p:spPr>
              <a:xfrm>
                <a:off x="1108282" y="3173735"/>
                <a:ext cx="255352" cy="307777"/>
              </a:xfrm>
              <a:prstGeom prst="rect">
                <a:avLst/>
              </a:prstGeom>
              <a:blipFill>
                <a:blip r:embed="rId15"/>
                <a:stretch>
                  <a:fillRect/>
                </a:stretch>
              </a:blipFill>
            </p:spPr>
            <p:txBody>
              <a:bodyPr/>
              <a:lstStyle/>
              <a:p>
                <a:r>
                  <a:rPr lang="zh-CN" altLang="en-US">
                    <a:noFill/>
                  </a:rPr>
                  <a:t> </a:t>
                </a:r>
              </a:p>
            </p:txBody>
          </p:sp>
        </mc:Fallback>
      </mc:AlternateContent>
      <p:sp>
        <p:nvSpPr>
          <p:cNvPr id="438" name="平行四边形 437">
            <a:extLst>
              <a:ext uri="{FF2B5EF4-FFF2-40B4-BE49-F238E27FC236}">
                <a16:creationId xmlns:a16="http://schemas.microsoft.com/office/drawing/2014/main" id="{874EFFCA-5A78-4122-B100-3BA0B1B8B56D}"/>
              </a:ext>
            </a:extLst>
          </p:cNvPr>
          <p:cNvSpPr/>
          <p:nvPr/>
        </p:nvSpPr>
        <p:spPr bwMode="auto">
          <a:xfrm>
            <a:off x="2591864" y="3550409"/>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439" name="直接连接符 438">
            <a:extLst>
              <a:ext uri="{FF2B5EF4-FFF2-40B4-BE49-F238E27FC236}">
                <a16:creationId xmlns:a16="http://schemas.microsoft.com/office/drawing/2014/main" id="{8F3A9251-2D93-4C8E-936B-ECA680D964DC}"/>
              </a:ext>
            </a:extLst>
          </p:cNvPr>
          <p:cNvCxnSpPr>
            <a:stCxn id="438" idx="5"/>
            <a:endCxn id="438" idx="2"/>
          </p:cNvCxnSpPr>
          <p:nvPr/>
        </p:nvCxnSpPr>
        <p:spPr bwMode="auto">
          <a:xfrm>
            <a:off x="2735425" y="4124653"/>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40" name="直接连接符 439">
            <a:extLst>
              <a:ext uri="{FF2B5EF4-FFF2-40B4-BE49-F238E27FC236}">
                <a16:creationId xmlns:a16="http://schemas.microsoft.com/office/drawing/2014/main" id="{50763ABB-F02D-4CDE-868C-6242165AD61C}"/>
              </a:ext>
            </a:extLst>
          </p:cNvPr>
          <p:cNvCxnSpPr/>
          <p:nvPr/>
        </p:nvCxnSpPr>
        <p:spPr bwMode="auto">
          <a:xfrm>
            <a:off x="2811625" y="3829378"/>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41" name="直接连接符 440">
            <a:extLst>
              <a:ext uri="{FF2B5EF4-FFF2-40B4-BE49-F238E27FC236}">
                <a16:creationId xmlns:a16="http://schemas.microsoft.com/office/drawing/2014/main" id="{74C5A028-8438-4117-9504-D44CF0BF4310}"/>
              </a:ext>
            </a:extLst>
          </p:cNvPr>
          <p:cNvCxnSpPr/>
          <p:nvPr/>
        </p:nvCxnSpPr>
        <p:spPr bwMode="auto">
          <a:xfrm>
            <a:off x="2658539" y="4410402"/>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42" name="直接连接符 441">
            <a:extLst>
              <a:ext uri="{FF2B5EF4-FFF2-40B4-BE49-F238E27FC236}">
                <a16:creationId xmlns:a16="http://schemas.microsoft.com/office/drawing/2014/main" id="{F5E91B4B-30E3-4CF4-A9BD-DCC7F95B08B8}"/>
              </a:ext>
            </a:extLst>
          </p:cNvPr>
          <p:cNvCxnSpPr>
            <a:cxnSpLocks/>
            <a:stCxn id="438" idx="1"/>
            <a:endCxn id="438" idx="3"/>
          </p:cNvCxnSpPr>
          <p:nvPr/>
        </p:nvCxnSpPr>
        <p:spPr bwMode="auto">
          <a:xfrm flipH="1">
            <a:off x="3129341" y="3550409"/>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43" name="直接连接符 442">
            <a:extLst>
              <a:ext uri="{FF2B5EF4-FFF2-40B4-BE49-F238E27FC236}">
                <a16:creationId xmlns:a16="http://schemas.microsoft.com/office/drawing/2014/main" id="{CC373D0A-5A8A-4192-8A70-A3A0984DCD62}"/>
              </a:ext>
            </a:extLst>
          </p:cNvPr>
          <p:cNvCxnSpPr>
            <a:cxnSpLocks/>
          </p:cNvCxnSpPr>
          <p:nvPr/>
        </p:nvCxnSpPr>
        <p:spPr bwMode="auto">
          <a:xfrm flipH="1">
            <a:off x="2861270" y="3550409"/>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44" name="直接连接符 443">
            <a:extLst>
              <a:ext uri="{FF2B5EF4-FFF2-40B4-BE49-F238E27FC236}">
                <a16:creationId xmlns:a16="http://schemas.microsoft.com/office/drawing/2014/main" id="{502BCBA4-6A21-454D-A246-41BDAEA54016}"/>
              </a:ext>
            </a:extLst>
          </p:cNvPr>
          <p:cNvCxnSpPr>
            <a:cxnSpLocks/>
          </p:cNvCxnSpPr>
          <p:nvPr/>
        </p:nvCxnSpPr>
        <p:spPr bwMode="auto">
          <a:xfrm flipH="1">
            <a:off x="3394670" y="3550409"/>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445" name="椭圆 444">
            <a:extLst>
              <a:ext uri="{FF2B5EF4-FFF2-40B4-BE49-F238E27FC236}">
                <a16:creationId xmlns:a16="http://schemas.microsoft.com/office/drawing/2014/main" id="{22E5E7FA-3C0F-46D6-8117-FFB1C3057785}"/>
              </a:ext>
            </a:extLst>
          </p:cNvPr>
          <p:cNvSpPr/>
          <p:nvPr/>
        </p:nvSpPr>
        <p:spPr bwMode="auto">
          <a:xfrm>
            <a:off x="3096689" y="349991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46" name="椭圆 445">
            <a:extLst>
              <a:ext uri="{FF2B5EF4-FFF2-40B4-BE49-F238E27FC236}">
                <a16:creationId xmlns:a16="http://schemas.microsoft.com/office/drawing/2014/main" id="{864DB8EC-47FF-411B-9B72-4703F9A0A5D2}"/>
              </a:ext>
            </a:extLst>
          </p:cNvPr>
          <p:cNvSpPr/>
          <p:nvPr/>
        </p:nvSpPr>
        <p:spPr bwMode="auto">
          <a:xfrm>
            <a:off x="2838988" y="349991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47" name="椭圆 446">
            <a:extLst>
              <a:ext uri="{FF2B5EF4-FFF2-40B4-BE49-F238E27FC236}">
                <a16:creationId xmlns:a16="http://schemas.microsoft.com/office/drawing/2014/main" id="{BC6DA929-2131-4CDB-81C7-AF959B0CEA26}"/>
              </a:ext>
            </a:extLst>
          </p:cNvPr>
          <p:cNvSpPr/>
          <p:nvPr/>
        </p:nvSpPr>
        <p:spPr bwMode="auto">
          <a:xfrm>
            <a:off x="3362462" y="3499915"/>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48" name="椭圆 447">
            <a:extLst>
              <a:ext uri="{FF2B5EF4-FFF2-40B4-BE49-F238E27FC236}">
                <a16:creationId xmlns:a16="http://schemas.microsoft.com/office/drawing/2014/main" id="{02D24897-05AD-4A0D-8251-799EE4E1AC28}"/>
              </a:ext>
            </a:extLst>
          </p:cNvPr>
          <p:cNvSpPr/>
          <p:nvPr/>
        </p:nvSpPr>
        <p:spPr bwMode="auto">
          <a:xfrm>
            <a:off x="3628899" y="349640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49" name="椭圆 448">
            <a:extLst>
              <a:ext uri="{FF2B5EF4-FFF2-40B4-BE49-F238E27FC236}">
                <a16:creationId xmlns:a16="http://schemas.microsoft.com/office/drawing/2014/main" id="{A00FE4BD-D451-4C00-9116-6ACF3C90C06D}"/>
              </a:ext>
            </a:extLst>
          </p:cNvPr>
          <p:cNvSpPr/>
          <p:nvPr/>
        </p:nvSpPr>
        <p:spPr bwMode="auto">
          <a:xfrm>
            <a:off x="3886578" y="349640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0" name="椭圆 449">
            <a:extLst>
              <a:ext uri="{FF2B5EF4-FFF2-40B4-BE49-F238E27FC236}">
                <a16:creationId xmlns:a16="http://schemas.microsoft.com/office/drawing/2014/main" id="{D3A83634-2BF2-476F-9240-F390042F4342}"/>
              </a:ext>
            </a:extLst>
          </p:cNvPr>
          <p:cNvSpPr/>
          <p:nvPr/>
        </p:nvSpPr>
        <p:spPr bwMode="auto">
          <a:xfrm>
            <a:off x="3019826" y="3767657"/>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1" name="椭圆 450">
            <a:extLst>
              <a:ext uri="{FF2B5EF4-FFF2-40B4-BE49-F238E27FC236}">
                <a16:creationId xmlns:a16="http://schemas.microsoft.com/office/drawing/2014/main" id="{38433A69-5384-4EDC-B413-B82244A0CD7A}"/>
              </a:ext>
            </a:extLst>
          </p:cNvPr>
          <p:cNvSpPr/>
          <p:nvPr/>
        </p:nvSpPr>
        <p:spPr bwMode="auto">
          <a:xfrm>
            <a:off x="2762125" y="376765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2" name="椭圆 451">
            <a:extLst>
              <a:ext uri="{FF2B5EF4-FFF2-40B4-BE49-F238E27FC236}">
                <a16:creationId xmlns:a16="http://schemas.microsoft.com/office/drawing/2014/main" id="{F364EC63-7518-4CAD-89B1-397F9E91197E}"/>
              </a:ext>
            </a:extLst>
          </p:cNvPr>
          <p:cNvSpPr/>
          <p:nvPr/>
        </p:nvSpPr>
        <p:spPr bwMode="auto">
          <a:xfrm>
            <a:off x="3285599" y="376765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3" name="椭圆 452">
            <a:extLst>
              <a:ext uri="{FF2B5EF4-FFF2-40B4-BE49-F238E27FC236}">
                <a16:creationId xmlns:a16="http://schemas.microsoft.com/office/drawing/2014/main" id="{AC8870BF-97EB-4ABE-BB38-E2D43FF7E4E3}"/>
              </a:ext>
            </a:extLst>
          </p:cNvPr>
          <p:cNvSpPr/>
          <p:nvPr/>
        </p:nvSpPr>
        <p:spPr bwMode="auto">
          <a:xfrm>
            <a:off x="3552036" y="3764151"/>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4" name="椭圆 453">
            <a:extLst>
              <a:ext uri="{FF2B5EF4-FFF2-40B4-BE49-F238E27FC236}">
                <a16:creationId xmlns:a16="http://schemas.microsoft.com/office/drawing/2014/main" id="{70BF00F9-0F08-4BEB-8474-14EF0FFA2F89}"/>
              </a:ext>
            </a:extLst>
          </p:cNvPr>
          <p:cNvSpPr/>
          <p:nvPr/>
        </p:nvSpPr>
        <p:spPr bwMode="auto">
          <a:xfrm>
            <a:off x="3809715" y="3764151"/>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5" name="椭圆 454">
            <a:extLst>
              <a:ext uri="{FF2B5EF4-FFF2-40B4-BE49-F238E27FC236}">
                <a16:creationId xmlns:a16="http://schemas.microsoft.com/office/drawing/2014/main" id="{482E2767-EB62-477C-B651-4C930CCB7C4C}"/>
              </a:ext>
            </a:extLst>
          </p:cNvPr>
          <p:cNvSpPr/>
          <p:nvPr/>
        </p:nvSpPr>
        <p:spPr bwMode="auto">
          <a:xfrm>
            <a:off x="2946988" y="407065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6" name="椭圆 455">
            <a:extLst>
              <a:ext uri="{FF2B5EF4-FFF2-40B4-BE49-F238E27FC236}">
                <a16:creationId xmlns:a16="http://schemas.microsoft.com/office/drawing/2014/main" id="{95A7FA04-4F1B-4AC7-BF1B-EC0D2E030FC1}"/>
              </a:ext>
            </a:extLst>
          </p:cNvPr>
          <p:cNvSpPr/>
          <p:nvPr/>
        </p:nvSpPr>
        <p:spPr bwMode="auto">
          <a:xfrm>
            <a:off x="2689287" y="407065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7" name="椭圆 456">
            <a:extLst>
              <a:ext uri="{FF2B5EF4-FFF2-40B4-BE49-F238E27FC236}">
                <a16:creationId xmlns:a16="http://schemas.microsoft.com/office/drawing/2014/main" id="{802AF656-F374-4DC6-B691-C44CBDA2FC40}"/>
              </a:ext>
            </a:extLst>
          </p:cNvPr>
          <p:cNvSpPr/>
          <p:nvPr/>
        </p:nvSpPr>
        <p:spPr bwMode="auto">
          <a:xfrm>
            <a:off x="3212761" y="407065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8" name="椭圆 457">
            <a:extLst>
              <a:ext uri="{FF2B5EF4-FFF2-40B4-BE49-F238E27FC236}">
                <a16:creationId xmlns:a16="http://schemas.microsoft.com/office/drawing/2014/main" id="{FC16A39C-C2E5-4F1D-8824-831614ABD9C2}"/>
              </a:ext>
            </a:extLst>
          </p:cNvPr>
          <p:cNvSpPr/>
          <p:nvPr/>
        </p:nvSpPr>
        <p:spPr bwMode="auto">
          <a:xfrm>
            <a:off x="3479198" y="406714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59" name="椭圆 458">
            <a:extLst>
              <a:ext uri="{FF2B5EF4-FFF2-40B4-BE49-F238E27FC236}">
                <a16:creationId xmlns:a16="http://schemas.microsoft.com/office/drawing/2014/main" id="{6A1C41E2-29F2-41E7-968A-1CCBD1BCBF18}"/>
              </a:ext>
            </a:extLst>
          </p:cNvPr>
          <p:cNvSpPr/>
          <p:nvPr/>
        </p:nvSpPr>
        <p:spPr bwMode="auto">
          <a:xfrm>
            <a:off x="3736877" y="406714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0" name="椭圆 459">
            <a:extLst>
              <a:ext uri="{FF2B5EF4-FFF2-40B4-BE49-F238E27FC236}">
                <a16:creationId xmlns:a16="http://schemas.microsoft.com/office/drawing/2014/main" id="{7037A829-3A46-4F87-B3D9-BE9E60D5CA3D}"/>
              </a:ext>
            </a:extLst>
          </p:cNvPr>
          <p:cNvSpPr/>
          <p:nvPr/>
        </p:nvSpPr>
        <p:spPr bwMode="auto">
          <a:xfrm>
            <a:off x="2870125" y="4356402"/>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1" name="椭圆 460">
            <a:extLst>
              <a:ext uri="{FF2B5EF4-FFF2-40B4-BE49-F238E27FC236}">
                <a16:creationId xmlns:a16="http://schemas.microsoft.com/office/drawing/2014/main" id="{92B33053-03A4-47ED-8AFE-4C7994756BDA}"/>
              </a:ext>
            </a:extLst>
          </p:cNvPr>
          <p:cNvSpPr/>
          <p:nvPr/>
        </p:nvSpPr>
        <p:spPr bwMode="auto">
          <a:xfrm>
            <a:off x="2612424" y="435640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2" name="椭圆 461">
            <a:extLst>
              <a:ext uri="{FF2B5EF4-FFF2-40B4-BE49-F238E27FC236}">
                <a16:creationId xmlns:a16="http://schemas.microsoft.com/office/drawing/2014/main" id="{75CBAE2D-CB99-4B2A-90F9-9D6471A619C5}"/>
              </a:ext>
            </a:extLst>
          </p:cNvPr>
          <p:cNvSpPr/>
          <p:nvPr/>
        </p:nvSpPr>
        <p:spPr bwMode="auto">
          <a:xfrm>
            <a:off x="3135898" y="435640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3" name="椭圆 462">
            <a:extLst>
              <a:ext uri="{FF2B5EF4-FFF2-40B4-BE49-F238E27FC236}">
                <a16:creationId xmlns:a16="http://schemas.microsoft.com/office/drawing/2014/main" id="{F33CBF41-B092-4B1C-B31C-5F905DC75494}"/>
              </a:ext>
            </a:extLst>
          </p:cNvPr>
          <p:cNvSpPr/>
          <p:nvPr/>
        </p:nvSpPr>
        <p:spPr bwMode="auto">
          <a:xfrm>
            <a:off x="3402335" y="4352896"/>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4" name="椭圆 463">
            <a:extLst>
              <a:ext uri="{FF2B5EF4-FFF2-40B4-BE49-F238E27FC236}">
                <a16:creationId xmlns:a16="http://schemas.microsoft.com/office/drawing/2014/main" id="{4345EF3B-32BB-4AC5-BF94-3758B1F8A6FF}"/>
              </a:ext>
            </a:extLst>
          </p:cNvPr>
          <p:cNvSpPr/>
          <p:nvPr/>
        </p:nvSpPr>
        <p:spPr bwMode="auto">
          <a:xfrm>
            <a:off x="3660014" y="4352896"/>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5" name="椭圆 464">
            <a:extLst>
              <a:ext uri="{FF2B5EF4-FFF2-40B4-BE49-F238E27FC236}">
                <a16:creationId xmlns:a16="http://schemas.microsoft.com/office/drawing/2014/main" id="{99F5C07D-AA86-433B-A97B-73279CD61EBB}"/>
              </a:ext>
            </a:extLst>
          </p:cNvPr>
          <p:cNvSpPr/>
          <p:nvPr/>
        </p:nvSpPr>
        <p:spPr bwMode="auto">
          <a:xfrm>
            <a:off x="2795565" y="463513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6" name="椭圆 465">
            <a:extLst>
              <a:ext uri="{FF2B5EF4-FFF2-40B4-BE49-F238E27FC236}">
                <a16:creationId xmlns:a16="http://schemas.microsoft.com/office/drawing/2014/main" id="{61D7C045-11BE-4442-8061-36D3A9D72430}"/>
              </a:ext>
            </a:extLst>
          </p:cNvPr>
          <p:cNvSpPr/>
          <p:nvPr/>
        </p:nvSpPr>
        <p:spPr bwMode="auto">
          <a:xfrm>
            <a:off x="2537864" y="463513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7" name="椭圆 466">
            <a:extLst>
              <a:ext uri="{FF2B5EF4-FFF2-40B4-BE49-F238E27FC236}">
                <a16:creationId xmlns:a16="http://schemas.microsoft.com/office/drawing/2014/main" id="{2932DCFD-E31A-401E-A4AB-7257832945C6}"/>
              </a:ext>
            </a:extLst>
          </p:cNvPr>
          <p:cNvSpPr/>
          <p:nvPr/>
        </p:nvSpPr>
        <p:spPr bwMode="auto">
          <a:xfrm>
            <a:off x="3061338" y="4635138"/>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8" name="椭圆 467">
            <a:extLst>
              <a:ext uri="{FF2B5EF4-FFF2-40B4-BE49-F238E27FC236}">
                <a16:creationId xmlns:a16="http://schemas.microsoft.com/office/drawing/2014/main" id="{8D3C9D02-152C-4026-9D41-9D28C9232EB2}"/>
              </a:ext>
            </a:extLst>
          </p:cNvPr>
          <p:cNvSpPr/>
          <p:nvPr/>
        </p:nvSpPr>
        <p:spPr bwMode="auto">
          <a:xfrm>
            <a:off x="3327775" y="463163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69" name="椭圆 468">
            <a:extLst>
              <a:ext uri="{FF2B5EF4-FFF2-40B4-BE49-F238E27FC236}">
                <a16:creationId xmlns:a16="http://schemas.microsoft.com/office/drawing/2014/main" id="{ABA010E4-0554-40C7-966F-BA45A2189C79}"/>
              </a:ext>
            </a:extLst>
          </p:cNvPr>
          <p:cNvSpPr/>
          <p:nvPr/>
        </p:nvSpPr>
        <p:spPr bwMode="auto">
          <a:xfrm>
            <a:off x="3585454" y="463163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70" name="平行四边形 469">
            <a:extLst>
              <a:ext uri="{FF2B5EF4-FFF2-40B4-BE49-F238E27FC236}">
                <a16:creationId xmlns:a16="http://schemas.microsoft.com/office/drawing/2014/main" id="{647EF18F-2EC3-4537-9518-008939C9C7B9}"/>
              </a:ext>
            </a:extLst>
          </p:cNvPr>
          <p:cNvSpPr/>
          <p:nvPr/>
        </p:nvSpPr>
        <p:spPr bwMode="auto">
          <a:xfrm>
            <a:off x="4645823" y="3546903"/>
            <a:ext cx="1362075" cy="1148487"/>
          </a:xfrm>
          <a:prstGeom prst="parallelogram">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471" name="直接连接符 470">
            <a:extLst>
              <a:ext uri="{FF2B5EF4-FFF2-40B4-BE49-F238E27FC236}">
                <a16:creationId xmlns:a16="http://schemas.microsoft.com/office/drawing/2014/main" id="{F451B31D-8CB8-4683-ADB2-136C7B95CCF0}"/>
              </a:ext>
            </a:extLst>
          </p:cNvPr>
          <p:cNvCxnSpPr>
            <a:stCxn id="470" idx="5"/>
            <a:endCxn id="470" idx="2"/>
          </p:cNvCxnSpPr>
          <p:nvPr/>
        </p:nvCxnSpPr>
        <p:spPr bwMode="auto">
          <a:xfrm>
            <a:off x="4789384" y="4121147"/>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72" name="直接连接符 471">
            <a:extLst>
              <a:ext uri="{FF2B5EF4-FFF2-40B4-BE49-F238E27FC236}">
                <a16:creationId xmlns:a16="http://schemas.microsoft.com/office/drawing/2014/main" id="{7A56F8A1-6B68-4095-B760-125859888C5C}"/>
              </a:ext>
            </a:extLst>
          </p:cNvPr>
          <p:cNvCxnSpPr/>
          <p:nvPr/>
        </p:nvCxnSpPr>
        <p:spPr bwMode="auto">
          <a:xfrm>
            <a:off x="4865584" y="3825872"/>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73" name="直接连接符 472">
            <a:extLst>
              <a:ext uri="{FF2B5EF4-FFF2-40B4-BE49-F238E27FC236}">
                <a16:creationId xmlns:a16="http://schemas.microsoft.com/office/drawing/2014/main" id="{15165CC4-3AAF-4B29-9156-FBCF7DB752BF}"/>
              </a:ext>
            </a:extLst>
          </p:cNvPr>
          <p:cNvCxnSpPr/>
          <p:nvPr/>
        </p:nvCxnSpPr>
        <p:spPr bwMode="auto">
          <a:xfrm>
            <a:off x="4712498" y="4406896"/>
            <a:ext cx="1074953"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74" name="直接连接符 473">
            <a:extLst>
              <a:ext uri="{FF2B5EF4-FFF2-40B4-BE49-F238E27FC236}">
                <a16:creationId xmlns:a16="http://schemas.microsoft.com/office/drawing/2014/main" id="{0E11E1BD-2D28-4F2A-83D7-6CCFD6FC5AD9}"/>
              </a:ext>
            </a:extLst>
          </p:cNvPr>
          <p:cNvCxnSpPr>
            <a:cxnSpLocks/>
            <a:stCxn id="470" idx="1"/>
            <a:endCxn id="470" idx="3"/>
          </p:cNvCxnSpPr>
          <p:nvPr/>
        </p:nvCxnSpPr>
        <p:spPr bwMode="auto">
          <a:xfrm flipH="1">
            <a:off x="5183300" y="3546903"/>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75" name="直接连接符 474">
            <a:extLst>
              <a:ext uri="{FF2B5EF4-FFF2-40B4-BE49-F238E27FC236}">
                <a16:creationId xmlns:a16="http://schemas.microsoft.com/office/drawing/2014/main" id="{25A85ECC-17A4-472C-8137-4CFE5E4890F6}"/>
              </a:ext>
            </a:extLst>
          </p:cNvPr>
          <p:cNvCxnSpPr>
            <a:cxnSpLocks/>
          </p:cNvCxnSpPr>
          <p:nvPr/>
        </p:nvCxnSpPr>
        <p:spPr bwMode="auto">
          <a:xfrm flipH="1">
            <a:off x="4915229" y="3546903"/>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476" name="直接连接符 475">
            <a:extLst>
              <a:ext uri="{FF2B5EF4-FFF2-40B4-BE49-F238E27FC236}">
                <a16:creationId xmlns:a16="http://schemas.microsoft.com/office/drawing/2014/main" id="{C30959F9-EDA8-4C92-A894-7E710A093D69}"/>
              </a:ext>
            </a:extLst>
          </p:cNvPr>
          <p:cNvCxnSpPr>
            <a:cxnSpLocks/>
          </p:cNvCxnSpPr>
          <p:nvPr/>
        </p:nvCxnSpPr>
        <p:spPr bwMode="auto">
          <a:xfrm flipH="1">
            <a:off x="5448629" y="3546903"/>
            <a:ext cx="287121" cy="114848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477" name="椭圆 476">
            <a:extLst>
              <a:ext uri="{FF2B5EF4-FFF2-40B4-BE49-F238E27FC236}">
                <a16:creationId xmlns:a16="http://schemas.microsoft.com/office/drawing/2014/main" id="{6FF72105-A544-4412-99C6-72F7F352944B}"/>
              </a:ext>
            </a:extLst>
          </p:cNvPr>
          <p:cNvSpPr/>
          <p:nvPr/>
        </p:nvSpPr>
        <p:spPr bwMode="auto">
          <a:xfrm>
            <a:off x="5150648" y="3496409"/>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78" name="椭圆 477">
            <a:extLst>
              <a:ext uri="{FF2B5EF4-FFF2-40B4-BE49-F238E27FC236}">
                <a16:creationId xmlns:a16="http://schemas.microsoft.com/office/drawing/2014/main" id="{DD3A9FDA-C1C8-43E8-A4EA-0C4506DF6D4B}"/>
              </a:ext>
            </a:extLst>
          </p:cNvPr>
          <p:cNvSpPr/>
          <p:nvPr/>
        </p:nvSpPr>
        <p:spPr bwMode="auto">
          <a:xfrm>
            <a:off x="4892947" y="349640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79" name="椭圆 478">
            <a:extLst>
              <a:ext uri="{FF2B5EF4-FFF2-40B4-BE49-F238E27FC236}">
                <a16:creationId xmlns:a16="http://schemas.microsoft.com/office/drawing/2014/main" id="{75EF6FFA-0275-4A5E-A4BA-9B044177A37E}"/>
              </a:ext>
            </a:extLst>
          </p:cNvPr>
          <p:cNvSpPr/>
          <p:nvPr/>
        </p:nvSpPr>
        <p:spPr bwMode="auto">
          <a:xfrm>
            <a:off x="5416421" y="3496409"/>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0" name="椭圆 479">
            <a:extLst>
              <a:ext uri="{FF2B5EF4-FFF2-40B4-BE49-F238E27FC236}">
                <a16:creationId xmlns:a16="http://schemas.microsoft.com/office/drawing/2014/main" id="{3E5B6B5D-CF5D-4082-AF1C-5E0916D21136}"/>
              </a:ext>
            </a:extLst>
          </p:cNvPr>
          <p:cNvSpPr/>
          <p:nvPr/>
        </p:nvSpPr>
        <p:spPr bwMode="auto">
          <a:xfrm>
            <a:off x="5682858" y="3492903"/>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1" name="椭圆 480">
            <a:extLst>
              <a:ext uri="{FF2B5EF4-FFF2-40B4-BE49-F238E27FC236}">
                <a16:creationId xmlns:a16="http://schemas.microsoft.com/office/drawing/2014/main" id="{0BB65FAB-5C3B-4610-BE79-338991CFAEBD}"/>
              </a:ext>
            </a:extLst>
          </p:cNvPr>
          <p:cNvSpPr/>
          <p:nvPr/>
        </p:nvSpPr>
        <p:spPr bwMode="auto">
          <a:xfrm>
            <a:off x="5940537" y="3492903"/>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2" name="椭圆 481">
            <a:extLst>
              <a:ext uri="{FF2B5EF4-FFF2-40B4-BE49-F238E27FC236}">
                <a16:creationId xmlns:a16="http://schemas.microsoft.com/office/drawing/2014/main" id="{73239BCC-B478-4BBC-8D59-885DF064FA19}"/>
              </a:ext>
            </a:extLst>
          </p:cNvPr>
          <p:cNvSpPr/>
          <p:nvPr/>
        </p:nvSpPr>
        <p:spPr bwMode="auto">
          <a:xfrm>
            <a:off x="5073785" y="3764151"/>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3" name="椭圆 482">
            <a:extLst>
              <a:ext uri="{FF2B5EF4-FFF2-40B4-BE49-F238E27FC236}">
                <a16:creationId xmlns:a16="http://schemas.microsoft.com/office/drawing/2014/main" id="{58DA0FA2-9992-4AD1-9A55-2461CE143059}"/>
              </a:ext>
            </a:extLst>
          </p:cNvPr>
          <p:cNvSpPr/>
          <p:nvPr/>
        </p:nvSpPr>
        <p:spPr bwMode="auto">
          <a:xfrm>
            <a:off x="4816084" y="3764151"/>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4" name="椭圆 483">
            <a:extLst>
              <a:ext uri="{FF2B5EF4-FFF2-40B4-BE49-F238E27FC236}">
                <a16:creationId xmlns:a16="http://schemas.microsoft.com/office/drawing/2014/main" id="{2DCE90C5-2D82-4783-A409-C1FDA376A70F}"/>
              </a:ext>
            </a:extLst>
          </p:cNvPr>
          <p:cNvSpPr/>
          <p:nvPr/>
        </p:nvSpPr>
        <p:spPr bwMode="auto">
          <a:xfrm>
            <a:off x="5339558" y="3764151"/>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5" name="椭圆 484">
            <a:extLst>
              <a:ext uri="{FF2B5EF4-FFF2-40B4-BE49-F238E27FC236}">
                <a16:creationId xmlns:a16="http://schemas.microsoft.com/office/drawing/2014/main" id="{C9CB1106-0132-4687-8BB3-983365344252}"/>
              </a:ext>
            </a:extLst>
          </p:cNvPr>
          <p:cNvSpPr/>
          <p:nvPr/>
        </p:nvSpPr>
        <p:spPr bwMode="auto">
          <a:xfrm>
            <a:off x="5605995" y="3760645"/>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6" name="椭圆 485">
            <a:extLst>
              <a:ext uri="{FF2B5EF4-FFF2-40B4-BE49-F238E27FC236}">
                <a16:creationId xmlns:a16="http://schemas.microsoft.com/office/drawing/2014/main" id="{5D22BF91-B16D-4A44-9897-16AD098D5FEA}"/>
              </a:ext>
            </a:extLst>
          </p:cNvPr>
          <p:cNvSpPr/>
          <p:nvPr/>
        </p:nvSpPr>
        <p:spPr bwMode="auto">
          <a:xfrm>
            <a:off x="5863674" y="3760645"/>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7" name="椭圆 486">
            <a:extLst>
              <a:ext uri="{FF2B5EF4-FFF2-40B4-BE49-F238E27FC236}">
                <a16:creationId xmlns:a16="http://schemas.microsoft.com/office/drawing/2014/main" id="{6099F087-2DCD-4536-AFE8-12C1B702CBA2}"/>
              </a:ext>
            </a:extLst>
          </p:cNvPr>
          <p:cNvSpPr/>
          <p:nvPr/>
        </p:nvSpPr>
        <p:spPr bwMode="auto">
          <a:xfrm>
            <a:off x="5000947" y="4067147"/>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8" name="椭圆 487">
            <a:extLst>
              <a:ext uri="{FF2B5EF4-FFF2-40B4-BE49-F238E27FC236}">
                <a16:creationId xmlns:a16="http://schemas.microsoft.com/office/drawing/2014/main" id="{EAEEBC09-CB3E-47C5-A28F-9AEC192A0FE0}"/>
              </a:ext>
            </a:extLst>
          </p:cNvPr>
          <p:cNvSpPr/>
          <p:nvPr/>
        </p:nvSpPr>
        <p:spPr bwMode="auto">
          <a:xfrm>
            <a:off x="4743246" y="406714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89" name="椭圆 488">
            <a:extLst>
              <a:ext uri="{FF2B5EF4-FFF2-40B4-BE49-F238E27FC236}">
                <a16:creationId xmlns:a16="http://schemas.microsoft.com/office/drawing/2014/main" id="{72105977-F929-482D-BCC5-B536410CDCF2}"/>
              </a:ext>
            </a:extLst>
          </p:cNvPr>
          <p:cNvSpPr/>
          <p:nvPr/>
        </p:nvSpPr>
        <p:spPr bwMode="auto">
          <a:xfrm>
            <a:off x="5266720" y="4067147"/>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0" name="椭圆 489">
            <a:extLst>
              <a:ext uri="{FF2B5EF4-FFF2-40B4-BE49-F238E27FC236}">
                <a16:creationId xmlns:a16="http://schemas.microsoft.com/office/drawing/2014/main" id="{ACFE6623-38EF-4E1B-9EA6-BC64D6358A81}"/>
              </a:ext>
            </a:extLst>
          </p:cNvPr>
          <p:cNvSpPr/>
          <p:nvPr/>
        </p:nvSpPr>
        <p:spPr bwMode="auto">
          <a:xfrm>
            <a:off x="5533157" y="4063641"/>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1" name="椭圆 490">
            <a:extLst>
              <a:ext uri="{FF2B5EF4-FFF2-40B4-BE49-F238E27FC236}">
                <a16:creationId xmlns:a16="http://schemas.microsoft.com/office/drawing/2014/main" id="{15070B49-E6C2-4DF1-8356-A282C925E135}"/>
              </a:ext>
            </a:extLst>
          </p:cNvPr>
          <p:cNvSpPr/>
          <p:nvPr/>
        </p:nvSpPr>
        <p:spPr bwMode="auto">
          <a:xfrm>
            <a:off x="5790836" y="4063641"/>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2" name="椭圆 491">
            <a:extLst>
              <a:ext uri="{FF2B5EF4-FFF2-40B4-BE49-F238E27FC236}">
                <a16:creationId xmlns:a16="http://schemas.microsoft.com/office/drawing/2014/main" id="{336FD9FC-5CE8-404F-A1CC-A64EC0972162}"/>
              </a:ext>
            </a:extLst>
          </p:cNvPr>
          <p:cNvSpPr/>
          <p:nvPr/>
        </p:nvSpPr>
        <p:spPr bwMode="auto">
          <a:xfrm>
            <a:off x="4924084" y="4352896"/>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3" name="椭圆 492">
            <a:extLst>
              <a:ext uri="{FF2B5EF4-FFF2-40B4-BE49-F238E27FC236}">
                <a16:creationId xmlns:a16="http://schemas.microsoft.com/office/drawing/2014/main" id="{74299ADE-06A1-432C-9462-9C979566987E}"/>
              </a:ext>
            </a:extLst>
          </p:cNvPr>
          <p:cNvSpPr/>
          <p:nvPr/>
        </p:nvSpPr>
        <p:spPr bwMode="auto">
          <a:xfrm>
            <a:off x="4666383" y="4352896"/>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4" name="椭圆 493">
            <a:extLst>
              <a:ext uri="{FF2B5EF4-FFF2-40B4-BE49-F238E27FC236}">
                <a16:creationId xmlns:a16="http://schemas.microsoft.com/office/drawing/2014/main" id="{F545AD59-6C90-4FA2-85E5-E95528379903}"/>
              </a:ext>
            </a:extLst>
          </p:cNvPr>
          <p:cNvSpPr/>
          <p:nvPr/>
        </p:nvSpPr>
        <p:spPr bwMode="auto">
          <a:xfrm>
            <a:off x="5189857" y="4352896"/>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5" name="椭圆 494">
            <a:extLst>
              <a:ext uri="{FF2B5EF4-FFF2-40B4-BE49-F238E27FC236}">
                <a16:creationId xmlns:a16="http://schemas.microsoft.com/office/drawing/2014/main" id="{02DD7457-684E-410B-8B84-8EC150BD4A06}"/>
              </a:ext>
            </a:extLst>
          </p:cNvPr>
          <p:cNvSpPr/>
          <p:nvPr/>
        </p:nvSpPr>
        <p:spPr bwMode="auto">
          <a:xfrm>
            <a:off x="5456294" y="4349390"/>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6" name="椭圆 495">
            <a:extLst>
              <a:ext uri="{FF2B5EF4-FFF2-40B4-BE49-F238E27FC236}">
                <a16:creationId xmlns:a16="http://schemas.microsoft.com/office/drawing/2014/main" id="{AA75EE40-BD93-4475-88D8-D269374118FB}"/>
              </a:ext>
            </a:extLst>
          </p:cNvPr>
          <p:cNvSpPr/>
          <p:nvPr/>
        </p:nvSpPr>
        <p:spPr bwMode="auto">
          <a:xfrm>
            <a:off x="5713973" y="4349390"/>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7" name="椭圆 496">
            <a:extLst>
              <a:ext uri="{FF2B5EF4-FFF2-40B4-BE49-F238E27FC236}">
                <a16:creationId xmlns:a16="http://schemas.microsoft.com/office/drawing/2014/main" id="{82B0514B-1635-4AFA-98C2-99AC8E8D0AAA}"/>
              </a:ext>
            </a:extLst>
          </p:cNvPr>
          <p:cNvSpPr/>
          <p:nvPr/>
        </p:nvSpPr>
        <p:spPr bwMode="auto">
          <a:xfrm>
            <a:off x="4849524" y="4631632"/>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8" name="椭圆 497">
            <a:extLst>
              <a:ext uri="{FF2B5EF4-FFF2-40B4-BE49-F238E27FC236}">
                <a16:creationId xmlns:a16="http://schemas.microsoft.com/office/drawing/2014/main" id="{BBE11AA7-89B6-404D-92B7-0906AFBA62BC}"/>
              </a:ext>
            </a:extLst>
          </p:cNvPr>
          <p:cNvSpPr/>
          <p:nvPr/>
        </p:nvSpPr>
        <p:spPr bwMode="auto">
          <a:xfrm>
            <a:off x="4591823" y="463163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499" name="椭圆 498">
            <a:extLst>
              <a:ext uri="{FF2B5EF4-FFF2-40B4-BE49-F238E27FC236}">
                <a16:creationId xmlns:a16="http://schemas.microsoft.com/office/drawing/2014/main" id="{184E47FC-C22F-4417-8DC9-F40598F16C43}"/>
              </a:ext>
            </a:extLst>
          </p:cNvPr>
          <p:cNvSpPr/>
          <p:nvPr/>
        </p:nvSpPr>
        <p:spPr bwMode="auto">
          <a:xfrm>
            <a:off x="5115297" y="4631632"/>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00" name="椭圆 499">
            <a:extLst>
              <a:ext uri="{FF2B5EF4-FFF2-40B4-BE49-F238E27FC236}">
                <a16:creationId xmlns:a16="http://schemas.microsoft.com/office/drawing/2014/main" id="{C96E6F9D-BEBE-48D8-9859-B890A2F4E0E5}"/>
              </a:ext>
            </a:extLst>
          </p:cNvPr>
          <p:cNvSpPr/>
          <p:nvPr/>
        </p:nvSpPr>
        <p:spPr bwMode="auto">
          <a:xfrm>
            <a:off x="5381734" y="4628126"/>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01" name="椭圆 500">
            <a:extLst>
              <a:ext uri="{FF2B5EF4-FFF2-40B4-BE49-F238E27FC236}">
                <a16:creationId xmlns:a16="http://schemas.microsoft.com/office/drawing/2014/main" id="{545FDC44-EFBA-4074-9168-08D9B236F3EA}"/>
              </a:ext>
            </a:extLst>
          </p:cNvPr>
          <p:cNvSpPr/>
          <p:nvPr/>
        </p:nvSpPr>
        <p:spPr bwMode="auto">
          <a:xfrm>
            <a:off x="5639413" y="4628126"/>
            <a:ext cx="108000" cy="1080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cxnSp>
        <p:nvCxnSpPr>
          <p:cNvPr id="538" name="直接连接符 537">
            <a:extLst>
              <a:ext uri="{FF2B5EF4-FFF2-40B4-BE49-F238E27FC236}">
                <a16:creationId xmlns:a16="http://schemas.microsoft.com/office/drawing/2014/main" id="{F97B9BA2-0507-47D4-AD4F-574DC3BF195B}"/>
              </a:ext>
            </a:extLst>
          </p:cNvPr>
          <p:cNvCxnSpPr>
            <a:stCxn id="477" idx="1"/>
            <a:endCxn id="450" idx="7"/>
          </p:cNvCxnSpPr>
          <p:nvPr/>
        </p:nvCxnSpPr>
        <p:spPr bwMode="auto">
          <a:xfrm flipH="1">
            <a:off x="3112010" y="3512225"/>
            <a:ext cx="2054454" cy="27124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39" name="直接连接符 538">
            <a:extLst>
              <a:ext uri="{FF2B5EF4-FFF2-40B4-BE49-F238E27FC236}">
                <a16:creationId xmlns:a16="http://schemas.microsoft.com/office/drawing/2014/main" id="{8C989E6B-2E2F-4BEC-9511-2D7B05D26E3E}"/>
              </a:ext>
            </a:extLst>
          </p:cNvPr>
          <p:cNvCxnSpPr>
            <a:cxnSpLocks/>
            <a:stCxn id="483" idx="1"/>
            <a:endCxn id="450" idx="2"/>
          </p:cNvCxnSpPr>
          <p:nvPr/>
        </p:nvCxnSpPr>
        <p:spPr bwMode="auto">
          <a:xfrm flipH="1">
            <a:off x="3019826" y="3779967"/>
            <a:ext cx="1812074" cy="4169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42" name="直接连接符 541">
            <a:extLst>
              <a:ext uri="{FF2B5EF4-FFF2-40B4-BE49-F238E27FC236}">
                <a16:creationId xmlns:a16="http://schemas.microsoft.com/office/drawing/2014/main" id="{4BD000DF-1398-438A-903A-ABECAAA4AEF7}"/>
              </a:ext>
            </a:extLst>
          </p:cNvPr>
          <p:cNvCxnSpPr>
            <a:cxnSpLocks/>
            <a:stCxn id="484" idx="2"/>
            <a:endCxn id="450" idx="2"/>
          </p:cNvCxnSpPr>
          <p:nvPr/>
        </p:nvCxnSpPr>
        <p:spPr bwMode="auto">
          <a:xfrm flipH="1">
            <a:off x="3019826" y="3818151"/>
            <a:ext cx="2319732" cy="350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45" name="直接连接符 544">
            <a:extLst>
              <a:ext uri="{FF2B5EF4-FFF2-40B4-BE49-F238E27FC236}">
                <a16:creationId xmlns:a16="http://schemas.microsoft.com/office/drawing/2014/main" id="{65703CFF-4F5A-4B82-A703-2CF41AE33B0B}"/>
              </a:ext>
            </a:extLst>
          </p:cNvPr>
          <p:cNvCxnSpPr>
            <a:cxnSpLocks/>
            <a:stCxn id="487" idx="2"/>
            <a:endCxn id="450" idx="4"/>
          </p:cNvCxnSpPr>
          <p:nvPr/>
        </p:nvCxnSpPr>
        <p:spPr bwMode="auto">
          <a:xfrm flipH="1" flipV="1">
            <a:off x="3073826" y="3875657"/>
            <a:ext cx="1927121" cy="24549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54" name="直接箭头连接符 553">
            <a:extLst>
              <a:ext uri="{FF2B5EF4-FFF2-40B4-BE49-F238E27FC236}">
                <a16:creationId xmlns:a16="http://schemas.microsoft.com/office/drawing/2014/main" id="{D1B1FF02-44BF-46D6-9A82-AFB108D24530}"/>
              </a:ext>
            </a:extLst>
          </p:cNvPr>
          <p:cNvCxnSpPr>
            <a:stCxn id="492" idx="2"/>
            <a:endCxn id="493" idx="6"/>
          </p:cNvCxnSpPr>
          <p:nvPr/>
        </p:nvCxnSpPr>
        <p:spPr bwMode="auto">
          <a:xfrm flipH="1">
            <a:off x="4774383" y="4406896"/>
            <a:ext cx="149701" cy="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555" name="直接箭头连接符 554">
            <a:extLst>
              <a:ext uri="{FF2B5EF4-FFF2-40B4-BE49-F238E27FC236}">
                <a16:creationId xmlns:a16="http://schemas.microsoft.com/office/drawing/2014/main" id="{8C4ACB89-699E-46F2-B405-E908E38A2FA0}"/>
              </a:ext>
            </a:extLst>
          </p:cNvPr>
          <p:cNvCxnSpPr>
            <a:cxnSpLocks/>
            <a:stCxn id="492" idx="4"/>
          </p:cNvCxnSpPr>
          <p:nvPr/>
        </p:nvCxnSpPr>
        <p:spPr bwMode="auto">
          <a:xfrm flipH="1">
            <a:off x="4915229" y="4460896"/>
            <a:ext cx="62855" cy="161586"/>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560" name="直接箭头连接符 559">
            <a:extLst>
              <a:ext uri="{FF2B5EF4-FFF2-40B4-BE49-F238E27FC236}">
                <a16:creationId xmlns:a16="http://schemas.microsoft.com/office/drawing/2014/main" id="{AD8B4A13-8182-48B9-AA9C-9F7420207206}"/>
              </a:ext>
            </a:extLst>
          </p:cNvPr>
          <p:cNvCxnSpPr>
            <a:cxnSpLocks/>
            <a:stCxn id="492" idx="0"/>
            <a:endCxn id="487" idx="4"/>
          </p:cNvCxnSpPr>
          <p:nvPr/>
        </p:nvCxnSpPr>
        <p:spPr bwMode="auto">
          <a:xfrm flipV="1">
            <a:off x="4978084" y="4175147"/>
            <a:ext cx="76863" cy="177749"/>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565" name="直接箭头连接符 564">
            <a:extLst>
              <a:ext uri="{FF2B5EF4-FFF2-40B4-BE49-F238E27FC236}">
                <a16:creationId xmlns:a16="http://schemas.microsoft.com/office/drawing/2014/main" id="{B8958E52-B63D-4388-B9AD-8D5A032BE7E9}"/>
              </a:ext>
            </a:extLst>
          </p:cNvPr>
          <p:cNvCxnSpPr>
            <a:cxnSpLocks/>
            <a:stCxn id="492" idx="6"/>
            <a:endCxn id="494" idx="2"/>
          </p:cNvCxnSpPr>
          <p:nvPr/>
        </p:nvCxnSpPr>
        <p:spPr bwMode="auto">
          <a:xfrm>
            <a:off x="5032084" y="4406896"/>
            <a:ext cx="157773" cy="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571" name="连接符: 曲线 570">
            <a:extLst>
              <a:ext uri="{FF2B5EF4-FFF2-40B4-BE49-F238E27FC236}">
                <a16:creationId xmlns:a16="http://schemas.microsoft.com/office/drawing/2014/main" id="{E475D372-7CE3-4197-A5DA-EEEF87CD11EC}"/>
              </a:ext>
            </a:extLst>
          </p:cNvPr>
          <p:cNvCxnSpPr>
            <a:cxnSpLocks/>
            <a:stCxn id="384" idx="6"/>
            <a:endCxn id="456" idx="2"/>
          </p:cNvCxnSpPr>
          <p:nvPr/>
        </p:nvCxnSpPr>
        <p:spPr bwMode="auto">
          <a:xfrm flipV="1">
            <a:off x="1908891" y="4124653"/>
            <a:ext cx="780396" cy="204495"/>
          </a:xfrm>
          <a:prstGeom prst="curvedConnector3">
            <a:avLst/>
          </a:prstGeom>
          <a:solidFill>
            <a:schemeClr val="accent1"/>
          </a:solidFill>
          <a:ln w="19050" cap="flat" cmpd="sng" algn="ctr">
            <a:solidFill>
              <a:schemeClr val="tx1"/>
            </a:solidFill>
            <a:prstDash val="solid"/>
            <a:miter lim="800000"/>
            <a:headEnd type="none" w="med" len="med"/>
            <a:tailEnd type="triangle"/>
          </a:ln>
          <a:effectLst/>
        </p:spPr>
      </p:cxnSp>
      <mc:AlternateContent xmlns:mc="http://schemas.openxmlformats.org/markup-compatibility/2006" xmlns:a14="http://schemas.microsoft.com/office/drawing/2010/main">
        <mc:Choice Requires="a14">
          <p:sp>
            <p:nvSpPr>
              <p:cNvPr id="573" name="文本框 572">
                <a:extLst>
                  <a:ext uri="{FF2B5EF4-FFF2-40B4-BE49-F238E27FC236}">
                    <a16:creationId xmlns:a16="http://schemas.microsoft.com/office/drawing/2014/main" id="{9F383855-B381-427A-8E19-A5934C98BCB7}"/>
                  </a:ext>
                </a:extLst>
              </p:cNvPr>
              <p:cNvSpPr txBox="1"/>
              <p:nvPr/>
            </p:nvSpPr>
            <p:spPr>
              <a:xfrm>
                <a:off x="3071166" y="3163187"/>
                <a:ext cx="710607" cy="307777"/>
              </a:xfrm>
              <a:prstGeom prst="rect">
                <a:avLst/>
              </a:prstGeom>
              <a:noFill/>
            </p:spPr>
            <p:txBody>
              <a:bodyPr wrap="square" rtlCol="0">
                <a:spAutoFit/>
              </a:bodyPr>
              <a:lstStyle/>
              <a:p>
                <a14:m>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𝑧</m:t>
                    </m:r>
                  </m:oMath>
                </a14:m>
                <a:r>
                  <a:rPr lang="zh-CN" altLang="en-US" sz="1400" i="1" dirty="0">
                    <a:solidFill>
                      <a:schemeClr val="tx1"/>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plane</a:t>
                </a:r>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73" name="文本框 572">
                <a:extLst>
                  <a:ext uri="{FF2B5EF4-FFF2-40B4-BE49-F238E27FC236}">
                    <a16:creationId xmlns:a16="http://schemas.microsoft.com/office/drawing/2014/main" id="{9F383855-B381-427A-8E19-A5934C98BCB7}"/>
                  </a:ext>
                </a:extLst>
              </p:cNvPr>
              <p:cNvSpPr txBox="1">
                <a:spLocks noRot="1" noChangeAspect="1" noMove="1" noResize="1" noEditPoints="1" noAdjustHandles="1" noChangeArrowheads="1" noChangeShapeType="1" noTextEdit="1"/>
              </p:cNvSpPr>
              <p:nvPr/>
            </p:nvSpPr>
            <p:spPr>
              <a:xfrm>
                <a:off x="3071166" y="3163187"/>
                <a:ext cx="710607" cy="307777"/>
              </a:xfrm>
              <a:prstGeom prst="rect">
                <a:avLst/>
              </a:prstGeom>
              <a:blipFill>
                <a:blip r:embed="rId16"/>
                <a:stretch>
                  <a:fillRect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4" name="文本框 573">
                <a:extLst>
                  <a:ext uri="{FF2B5EF4-FFF2-40B4-BE49-F238E27FC236}">
                    <a16:creationId xmlns:a16="http://schemas.microsoft.com/office/drawing/2014/main" id="{21A567D0-AD77-4EB8-BEDE-5826F6D0004B}"/>
                  </a:ext>
                </a:extLst>
              </p:cNvPr>
              <p:cNvSpPr txBox="1"/>
              <p:nvPr/>
            </p:nvSpPr>
            <p:spPr>
              <a:xfrm>
                <a:off x="5054877" y="3164495"/>
                <a:ext cx="855443" cy="307777"/>
              </a:xfrm>
              <a:prstGeom prst="rect">
                <a:avLst/>
              </a:prstGeom>
              <a:noFill/>
            </p:spPr>
            <p:txBody>
              <a:bodyPr wrap="square" rtlCol="0">
                <a:spAutoFit/>
              </a:bodyPr>
              <a:lstStyle/>
              <a:p>
                <a14:m>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𝑧</m:t>
                    </m:r>
                  </m:oMath>
                </a14:m>
                <a:r>
                  <a:rPr lang="en-US" altLang="zh-CN" sz="1400" dirty="0">
                    <a:solidFill>
                      <a:schemeClr val="tx1"/>
                    </a:solidFill>
                    <a:latin typeface="Times New Roman" panose="02020603050405020304" pitchFamily="18" charset="0"/>
                    <a:cs typeface="Times New Roman" panose="02020603050405020304" pitchFamily="18" charset="0"/>
                  </a:rPr>
                  <a:t>-1</a:t>
                </a:r>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plane</a:t>
                </a:r>
                <a:endParaRPr lang="zh-CN"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74" name="文本框 573">
                <a:extLst>
                  <a:ext uri="{FF2B5EF4-FFF2-40B4-BE49-F238E27FC236}">
                    <a16:creationId xmlns:a16="http://schemas.microsoft.com/office/drawing/2014/main" id="{21A567D0-AD77-4EB8-BEDE-5826F6D0004B}"/>
                  </a:ext>
                </a:extLst>
              </p:cNvPr>
              <p:cNvSpPr txBox="1">
                <a:spLocks noRot="1" noChangeAspect="1" noMove="1" noResize="1" noEditPoints="1" noAdjustHandles="1" noChangeArrowheads="1" noChangeShapeType="1" noTextEdit="1"/>
              </p:cNvSpPr>
              <p:nvPr/>
            </p:nvSpPr>
            <p:spPr>
              <a:xfrm>
                <a:off x="5054877" y="3164495"/>
                <a:ext cx="855443" cy="307777"/>
              </a:xfrm>
              <a:prstGeom prst="rect">
                <a:avLst/>
              </a:prstGeom>
              <a:blipFill>
                <a:blip r:embed="rId17"/>
                <a:stretch>
                  <a:fillRect t="-3922" b="-19608"/>
                </a:stretch>
              </a:blipFill>
            </p:spPr>
            <p:txBody>
              <a:bodyPr/>
              <a:lstStyle/>
              <a:p>
                <a:r>
                  <a:rPr lang="zh-CN" altLang="en-US">
                    <a:noFill/>
                  </a:rPr>
                  <a:t> </a:t>
                </a:r>
              </a:p>
            </p:txBody>
          </p:sp>
        </mc:Fallback>
      </mc:AlternateContent>
      <p:sp>
        <p:nvSpPr>
          <p:cNvPr id="575" name="椭圆 574">
            <a:extLst>
              <a:ext uri="{FF2B5EF4-FFF2-40B4-BE49-F238E27FC236}">
                <a16:creationId xmlns:a16="http://schemas.microsoft.com/office/drawing/2014/main" id="{46F46C9E-64F8-4EC4-B510-24F149E93DE0}"/>
              </a:ext>
            </a:extLst>
          </p:cNvPr>
          <p:cNvSpPr/>
          <p:nvPr/>
        </p:nvSpPr>
        <p:spPr bwMode="auto">
          <a:xfrm>
            <a:off x="3015917" y="4841473"/>
            <a:ext cx="108000" cy="108000"/>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76" name="文本框 575">
            <a:extLst>
              <a:ext uri="{FF2B5EF4-FFF2-40B4-BE49-F238E27FC236}">
                <a16:creationId xmlns:a16="http://schemas.microsoft.com/office/drawing/2014/main" id="{7334A0AA-CAB5-40E1-B97A-EBA19DAA5B38}"/>
              </a:ext>
            </a:extLst>
          </p:cNvPr>
          <p:cNvSpPr txBox="1"/>
          <p:nvPr/>
        </p:nvSpPr>
        <p:spPr>
          <a:xfrm>
            <a:off x="3131136" y="4735991"/>
            <a:ext cx="1423633"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s</a:t>
            </a:r>
            <a:r>
              <a:rPr lang="en-US" altLang="zh-CN" sz="1400" dirty="0">
                <a:solidFill>
                  <a:schemeClr val="tx1"/>
                </a:solidFill>
                <a:latin typeface="Times New Roman" panose="02020603050405020304" pitchFamily="18" charset="0"/>
                <a:cs typeface="Times New Roman" panose="02020603050405020304" pitchFamily="18" charset="0"/>
              </a:rPr>
              <a:t>hared memory</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577" name="椭圆 576">
            <a:extLst>
              <a:ext uri="{FF2B5EF4-FFF2-40B4-BE49-F238E27FC236}">
                <a16:creationId xmlns:a16="http://schemas.microsoft.com/office/drawing/2014/main" id="{6D5E9DAE-DC2A-4216-AFAB-D48998190EEA}"/>
              </a:ext>
            </a:extLst>
          </p:cNvPr>
          <p:cNvSpPr/>
          <p:nvPr/>
        </p:nvSpPr>
        <p:spPr bwMode="auto">
          <a:xfrm>
            <a:off x="4464589" y="4836018"/>
            <a:ext cx="108000" cy="108000"/>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578" name="文本框 577">
            <a:extLst>
              <a:ext uri="{FF2B5EF4-FFF2-40B4-BE49-F238E27FC236}">
                <a16:creationId xmlns:a16="http://schemas.microsoft.com/office/drawing/2014/main" id="{88E139B1-8EA8-4CCD-A618-9A4F5148B4AE}"/>
              </a:ext>
            </a:extLst>
          </p:cNvPr>
          <p:cNvSpPr txBox="1"/>
          <p:nvPr/>
        </p:nvSpPr>
        <p:spPr>
          <a:xfrm>
            <a:off x="4589334" y="4730536"/>
            <a:ext cx="829776" cy="307777"/>
          </a:xfrm>
          <a:prstGeom prst="rect">
            <a:avLst/>
          </a:prstGeom>
          <a:noFill/>
        </p:spPr>
        <p:txBody>
          <a:bodyPr wrap="square" rtlCol="0">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registers</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579" name="矩形 578">
            <a:extLst>
              <a:ext uri="{FF2B5EF4-FFF2-40B4-BE49-F238E27FC236}">
                <a16:creationId xmlns:a16="http://schemas.microsoft.com/office/drawing/2014/main" id="{4E58E136-8FB2-44AD-991B-12060EFE925B}"/>
              </a:ext>
            </a:extLst>
          </p:cNvPr>
          <p:cNvSpPr/>
          <p:nvPr/>
        </p:nvSpPr>
        <p:spPr bwMode="auto">
          <a:xfrm>
            <a:off x="2731295" y="4790844"/>
            <a:ext cx="2880000" cy="21168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sp>
        <p:nvSpPr>
          <p:cNvPr id="252" name="文本框 251">
            <a:extLst>
              <a:ext uri="{FF2B5EF4-FFF2-40B4-BE49-F238E27FC236}">
                <a16:creationId xmlns:a16="http://schemas.microsoft.com/office/drawing/2014/main" id="{A966B67A-CD3A-4222-B2E3-B511A9B6574D}"/>
              </a:ext>
            </a:extLst>
          </p:cNvPr>
          <p:cNvSpPr txBox="1"/>
          <p:nvPr/>
        </p:nvSpPr>
        <p:spPr>
          <a:xfrm>
            <a:off x="6084863" y="3884513"/>
            <a:ext cx="885590"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Retiming</a:t>
            </a:r>
            <a:endParaRPr lang="zh-CN" altLang="en-US" sz="1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177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Stencil Auto-tuning Mechanisms</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05104" y="1141858"/>
            <a:ext cx="11991266" cy="3577286"/>
          </a:xfrm>
        </p:spPr>
        <p:txBody>
          <a:bodyPr/>
          <a:lstStyle/>
          <a:p>
            <a:r>
              <a:rPr lang="en-US" altLang="zh-CN" sz="2200" dirty="0">
                <a:ea typeface="Tahoma" panose="020B0604030504040204" pitchFamily="34" charset="0"/>
              </a:rPr>
              <a:t>Existing Stencil DSLs expose </a:t>
            </a:r>
            <a:r>
              <a:rPr lang="en-US" altLang="zh-CN" sz="2200" dirty="0">
                <a:solidFill>
                  <a:srgbClr val="443BFF"/>
                </a:solidFill>
                <a:ea typeface="Tahoma" panose="020B0604030504040204" pitchFamily="34" charset="0"/>
              </a:rPr>
              <a:t>performance-related</a:t>
            </a:r>
            <a:r>
              <a:rPr lang="en-US" altLang="zh-CN" sz="2200" dirty="0">
                <a:ea typeface="Tahoma" panose="020B0604030504040204" pitchFamily="34" charset="0"/>
              </a:rPr>
              <a:t> parameters to </a:t>
            </a:r>
            <a:r>
              <a:rPr lang="en-US" altLang="zh-CN" sz="2200" dirty="0">
                <a:solidFill>
                  <a:srgbClr val="443BFF"/>
                </a:solidFill>
                <a:ea typeface="Tahoma" panose="020B0604030504040204" pitchFamily="34" charset="0"/>
              </a:rPr>
              <a:t>auto-tuning mechanisms</a:t>
            </a:r>
            <a:endParaRPr lang="en-US" altLang="zh-CN" sz="2200" dirty="0">
              <a:ea typeface="Tahoma" panose="020B0604030504040204" pitchFamily="34" charset="0"/>
            </a:endParaRPr>
          </a:p>
          <a:p>
            <a:pPr lvl="1"/>
            <a:r>
              <a:rPr lang="en-US" altLang="zh-CN" dirty="0">
                <a:ea typeface="Tahoma" panose="020B0604030504040204" pitchFamily="34" charset="0"/>
              </a:rPr>
              <a:t>Stochastic search by Halide [PLDI’13], hierarchical auto-tuning by Artemis [IPDPS’19], </a:t>
            </a:r>
            <a:r>
              <a:rPr lang="en-US" altLang="zh-CN" sz="2000" dirty="0">
                <a:ea typeface="Tahoma" panose="020B0604030504040204" pitchFamily="34" charset="0"/>
              </a:rPr>
              <a:t>etc.</a:t>
            </a:r>
          </a:p>
          <a:p>
            <a:pPr lvl="1"/>
            <a:r>
              <a:rPr lang="en-US" altLang="zh-CN" b="1" dirty="0">
                <a:ea typeface="Tahoma" panose="020B0604030504040204" pitchFamily="34" charset="0"/>
              </a:rPr>
              <a:t>Limitations: </a:t>
            </a:r>
            <a:r>
              <a:rPr lang="en-US" altLang="zh-CN" dirty="0">
                <a:ea typeface="Tahoma" panose="020B0604030504040204" pitchFamily="34" charset="0"/>
              </a:rPr>
              <a:t>1) rely on expert knowledge; 2) large search cost; 3) pool scalability.</a:t>
            </a:r>
          </a:p>
          <a:p>
            <a:r>
              <a:rPr lang="en-US" altLang="zh-CN" sz="2200" dirty="0">
                <a:ea typeface="Tahoma" panose="020B0604030504040204" pitchFamily="34" charset="0"/>
              </a:rPr>
              <a:t>Stencil auto-tuning frameworks </a:t>
            </a:r>
            <a:r>
              <a:rPr lang="en-US" altLang="zh-CN" sz="2200" dirty="0">
                <a:solidFill>
                  <a:srgbClr val="443BFF"/>
                </a:solidFill>
                <a:ea typeface="Tahoma" panose="020B0604030504040204" pitchFamily="34" charset="0"/>
              </a:rPr>
              <a:t>reduce the search cost </a:t>
            </a:r>
            <a:r>
              <a:rPr lang="en-US" altLang="zh-CN" sz="2200" dirty="0">
                <a:ea typeface="Tahoma" panose="020B0604030504040204" pitchFamily="34" charset="0"/>
              </a:rPr>
              <a:t>through grouping and sampling</a:t>
            </a:r>
          </a:p>
          <a:p>
            <a:pPr lvl="1"/>
            <a:r>
              <a:rPr lang="en-US" altLang="zh-CN" dirty="0" err="1">
                <a:ea typeface="Tahoma" panose="020B0604030504040204" pitchFamily="34" charset="0"/>
              </a:rPr>
              <a:t>csTuner</a:t>
            </a:r>
            <a:r>
              <a:rPr lang="en-US" altLang="zh-CN" dirty="0">
                <a:ea typeface="Tahoma" panose="020B0604030504040204" pitchFamily="34" charset="0"/>
              </a:rPr>
              <a:t> [CLUSTER’21] leverages statistics and ML methods to generate the sampled space.</a:t>
            </a:r>
          </a:p>
          <a:p>
            <a:pPr lvl="1"/>
            <a:r>
              <a:rPr lang="en-US" altLang="zh-CN" b="1" dirty="0">
                <a:ea typeface="Tahoma" panose="020B0604030504040204" pitchFamily="34" charset="0"/>
              </a:rPr>
              <a:t>Limitation: </a:t>
            </a:r>
            <a:r>
              <a:rPr lang="en-US" altLang="zh-CN" dirty="0">
                <a:ea typeface="Tahoma" panose="020B0604030504040204" pitchFamily="34" charset="0"/>
              </a:rPr>
              <a:t>not supporting optimization adaptation and performance prediction.</a:t>
            </a:r>
          </a:p>
          <a:p>
            <a:r>
              <a:rPr lang="en-US" altLang="zh-CN" sz="2200" dirty="0">
                <a:ea typeface="Tahoma" panose="020B0604030504040204" pitchFamily="34" charset="0"/>
              </a:rPr>
              <a:t>Performance prediction is used to study the </a:t>
            </a:r>
            <a:r>
              <a:rPr lang="en-US" altLang="zh-CN" sz="2200" dirty="0">
                <a:solidFill>
                  <a:srgbClr val="443BFF"/>
                </a:solidFill>
                <a:ea typeface="Tahoma" panose="020B0604030504040204" pitchFamily="34" charset="0"/>
              </a:rPr>
              <a:t>impact of optimizations </a:t>
            </a:r>
            <a:r>
              <a:rPr lang="en-US" altLang="zh-CN" sz="2200" dirty="0">
                <a:ea typeface="Tahoma" panose="020B0604030504040204" pitchFamily="34" charset="0"/>
              </a:rPr>
              <a:t>on stencil computation</a:t>
            </a:r>
          </a:p>
          <a:p>
            <a:pPr lvl="1"/>
            <a:r>
              <a:rPr lang="en-US" altLang="zh-CN" dirty="0">
                <a:ea typeface="Tahoma" panose="020B0604030504040204" pitchFamily="34" charset="0"/>
              </a:rPr>
              <a:t>Cosenza et al. [IPDPS’17] utilized ordinal regression to predict the ranking of stencil code variants.</a:t>
            </a:r>
          </a:p>
          <a:p>
            <a:pPr lvl="1"/>
            <a:r>
              <a:rPr lang="en-US" altLang="zh-CN" b="1" dirty="0">
                <a:ea typeface="Tahoma" panose="020B0604030504040204" pitchFamily="34" charset="0"/>
              </a:rPr>
              <a:t>Limitation:</a:t>
            </a:r>
            <a:r>
              <a:rPr lang="en-US" altLang="zh-CN" dirty="0">
                <a:ea typeface="Tahoma" panose="020B0604030504040204" pitchFamily="34" charset="0"/>
              </a:rPr>
              <a:t> only implemented on CPUs and not consider cross-architecture predictions.</a:t>
            </a:r>
          </a:p>
        </p:txBody>
      </p:sp>
      <p:sp>
        <p:nvSpPr>
          <p:cNvPr id="52" name="文本框 51">
            <a:extLst>
              <a:ext uri="{FF2B5EF4-FFF2-40B4-BE49-F238E27FC236}">
                <a16:creationId xmlns:a16="http://schemas.microsoft.com/office/drawing/2014/main" id="{8316F832-A3A1-4756-9112-C3724511BC74}"/>
              </a:ext>
            </a:extLst>
          </p:cNvPr>
          <p:cNvSpPr txBox="1"/>
          <p:nvPr/>
        </p:nvSpPr>
        <p:spPr>
          <a:xfrm>
            <a:off x="198107" y="4973616"/>
            <a:ext cx="11793838" cy="1107996"/>
          </a:xfrm>
          <a:prstGeom prst="rect">
            <a:avLst/>
          </a:prstGeom>
          <a:solidFill>
            <a:schemeClr val="bg1"/>
          </a:solidFill>
          <a:ln w="38100">
            <a:solidFill>
              <a:schemeClr val="tx1"/>
            </a:solidFill>
          </a:ln>
        </p:spPr>
        <p:txBody>
          <a:bodyPr wrap="square" rtlCol="0">
            <a:spAutoFit/>
          </a:bodyPr>
          <a:lstStyle/>
          <a:p>
            <a:pPr algn="ctr"/>
            <a:r>
              <a:rPr lang="en-US" altLang="zh-CN" sz="2200" b="1" dirty="0"/>
              <a:t>To address the above drawbacks, we propose </a:t>
            </a:r>
            <a:r>
              <a:rPr lang="en-US" altLang="zh-CN" sz="2200" b="1" dirty="0">
                <a:solidFill>
                  <a:srgbClr val="443BFF"/>
                </a:solidFill>
              </a:rPr>
              <a:t>an automatic optimization selection framework </a:t>
            </a:r>
            <a:r>
              <a:rPr lang="en-US" altLang="zh-CN" sz="2200" b="1" i="1" dirty="0" err="1">
                <a:solidFill>
                  <a:srgbClr val="443BFF"/>
                </a:solidFill>
              </a:rPr>
              <a:t>StencilMART</a:t>
            </a:r>
            <a:r>
              <a:rPr lang="en-US" altLang="zh-CN" sz="2200" b="1" dirty="0"/>
              <a:t>, which predicts the </a:t>
            </a:r>
            <a:r>
              <a:rPr lang="en-US" altLang="zh-CN" sz="2200" b="1" dirty="0">
                <a:solidFill>
                  <a:srgbClr val="443BFF"/>
                </a:solidFill>
              </a:rPr>
              <a:t>best OC </a:t>
            </a:r>
            <a:r>
              <a:rPr lang="en-US" altLang="zh-CN" sz="2200" b="1" dirty="0"/>
              <a:t>or the </a:t>
            </a:r>
            <a:r>
              <a:rPr lang="en-US" altLang="zh-CN" sz="2200" b="1" dirty="0">
                <a:solidFill>
                  <a:srgbClr val="443BFF"/>
                </a:solidFill>
              </a:rPr>
              <a:t>performance</a:t>
            </a:r>
            <a:r>
              <a:rPr lang="en-US" altLang="zh-CN" sz="2200" b="1" dirty="0"/>
              <a:t> under a specific parameter setting for stencil</a:t>
            </a:r>
            <a:r>
              <a:rPr lang="zh-CN" altLang="en-US" sz="2200" b="1" dirty="0"/>
              <a:t> </a:t>
            </a:r>
            <a:r>
              <a:rPr lang="en-US" altLang="zh-CN" sz="2200" b="1" dirty="0"/>
              <a:t>computation</a:t>
            </a:r>
            <a:r>
              <a:rPr lang="zh-CN" altLang="en-US" sz="2200" b="1" dirty="0"/>
              <a:t> </a:t>
            </a:r>
            <a:r>
              <a:rPr lang="en-US" altLang="zh-CN" sz="2200" b="1" dirty="0">
                <a:solidFill>
                  <a:srgbClr val="443BFF"/>
                </a:solidFill>
              </a:rPr>
              <a:t>across GPUs</a:t>
            </a:r>
            <a:r>
              <a:rPr lang="en-US" altLang="zh-CN" sz="2200" b="1" dirty="0"/>
              <a:t>.</a:t>
            </a:r>
          </a:p>
        </p:txBody>
      </p:sp>
    </p:spTree>
    <p:custDataLst>
      <p:tags r:id="rId1"/>
    </p:custDataLst>
    <p:extLst>
      <p:ext uri="{BB962C8B-B14F-4D97-AF65-F5344CB8AC3E}">
        <p14:creationId xmlns:p14="http://schemas.microsoft.com/office/powerpoint/2010/main" val="204126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Performance Gap among OCs</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47934" y="5517729"/>
            <a:ext cx="11821562" cy="782488"/>
          </a:xfrm>
        </p:spPr>
        <p:txBody>
          <a:bodyPr/>
          <a:lstStyle/>
          <a:p>
            <a:r>
              <a:rPr lang="en-US" altLang="zh-CN" sz="2000" dirty="0">
                <a:ea typeface="Tahoma" panose="020B0604030504040204" pitchFamily="34" charset="0"/>
              </a:rPr>
              <a:t>The best OC achieves an average speedup of </a:t>
            </a:r>
            <a:r>
              <a:rPr lang="en-US" altLang="zh-CN" sz="2000" dirty="0">
                <a:solidFill>
                  <a:srgbClr val="443BFF"/>
                </a:solidFill>
                <a:ea typeface="Tahoma" panose="020B0604030504040204" pitchFamily="34" charset="0"/>
              </a:rPr>
              <a:t>9.95× </a:t>
            </a:r>
            <a:r>
              <a:rPr lang="en-US" altLang="zh-CN" sz="2000" dirty="0">
                <a:ea typeface="Tahoma" panose="020B0604030504040204" pitchFamily="34" charset="0"/>
              </a:rPr>
              <a:t>over the worst OC</a:t>
            </a:r>
          </a:p>
          <a:p>
            <a:r>
              <a:rPr lang="en-US" altLang="zh-CN" sz="2000" dirty="0">
                <a:ea typeface="Tahoma" panose="020B0604030504040204" pitchFamily="34" charset="0"/>
              </a:rPr>
              <a:t>For the same shape, a </a:t>
            </a:r>
            <a:r>
              <a:rPr lang="en-US" altLang="zh-CN" sz="2000" dirty="0">
                <a:solidFill>
                  <a:srgbClr val="443BFF"/>
                </a:solidFill>
                <a:ea typeface="Tahoma" panose="020B0604030504040204" pitchFamily="34" charset="0"/>
              </a:rPr>
              <a:t>higher dimension </a:t>
            </a:r>
            <a:r>
              <a:rPr lang="en-US" altLang="zh-CN" sz="2000" dirty="0">
                <a:ea typeface="Tahoma" panose="020B0604030504040204" pitchFamily="34" charset="0"/>
              </a:rPr>
              <a:t>or </a:t>
            </a:r>
            <a:r>
              <a:rPr lang="en-US" altLang="zh-CN" sz="2000" dirty="0">
                <a:solidFill>
                  <a:srgbClr val="443BFF"/>
                </a:solidFill>
                <a:ea typeface="Tahoma" panose="020B0604030504040204" pitchFamily="34" charset="0"/>
              </a:rPr>
              <a:t>order</a:t>
            </a:r>
            <a:r>
              <a:rPr lang="en-US" altLang="zh-CN" sz="2000" dirty="0">
                <a:ea typeface="Tahoma" panose="020B0604030504040204" pitchFamily="34" charset="0"/>
              </a:rPr>
              <a:t> usually means a </a:t>
            </a:r>
            <a:r>
              <a:rPr lang="en-US" altLang="zh-CN" sz="2000" dirty="0">
                <a:solidFill>
                  <a:srgbClr val="443BFF"/>
                </a:solidFill>
                <a:ea typeface="Tahoma" panose="020B0604030504040204" pitchFamily="34" charset="0"/>
              </a:rPr>
              <a:t>larger</a:t>
            </a:r>
            <a:r>
              <a:rPr lang="en-US" altLang="zh-CN" sz="2000" dirty="0">
                <a:ea typeface="Tahoma" panose="020B0604030504040204" pitchFamily="34" charset="0"/>
              </a:rPr>
              <a:t> performance gap</a:t>
            </a:r>
          </a:p>
        </p:txBody>
      </p:sp>
      <p:sp>
        <p:nvSpPr>
          <p:cNvPr id="37" name="Content Placeholder 2">
            <a:extLst>
              <a:ext uri="{FF2B5EF4-FFF2-40B4-BE49-F238E27FC236}">
                <a16:creationId xmlns:a16="http://schemas.microsoft.com/office/drawing/2014/main" id="{A4530728-6347-455A-B6DC-09C26EDAD5BA}"/>
              </a:ext>
            </a:extLst>
          </p:cNvPr>
          <p:cNvSpPr txBox="1">
            <a:spLocks/>
          </p:cNvSpPr>
          <p:nvPr/>
        </p:nvSpPr>
        <p:spPr bwMode="auto">
          <a:xfrm>
            <a:off x="8183961" y="2360163"/>
            <a:ext cx="3878317" cy="12764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Performance of the best OC of each stencil</a:t>
            </a:r>
            <a:r>
              <a:rPr lang="zh-CN" altLang="en-US" kern="0" dirty="0">
                <a:ea typeface="Tahoma" panose="020B0604030504040204" pitchFamily="34" charset="0"/>
              </a:rPr>
              <a:t> </a:t>
            </a:r>
            <a:r>
              <a:rPr lang="en-US" altLang="zh-CN" kern="0" dirty="0">
                <a:ea typeface="Tahoma" panose="020B0604030504040204" pitchFamily="34" charset="0"/>
              </a:rPr>
              <a:t>(normalized to its worst OC)</a:t>
            </a:r>
            <a:endParaRPr lang="en-US" kern="0" dirty="0">
              <a:ea typeface="Tahoma" panose="020B0604030504040204" pitchFamily="34" charset="0"/>
            </a:endParaRPr>
          </a:p>
        </p:txBody>
      </p:sp>
      <p:sp>
        <p:nvSpPr>
          <p:cNvPr id="38" name="文本框 37">
            <a:extLst>
              <a:ext uri="{FF2B5EF4-FFF2-40B4-BE49-F238E27FC236}">
                <a16:creationId xmlns:a16="http://schemas.microsoft.com/office/drawing/2014/main" id="{96F638B6-9E41-4963-92EB-8762D85CD366}"/>
              </a:ext>
            </a:extLst>
          </p:cNvPr>
          <p:cNvSpPr txBox="1"/>
          <p:nvPr/>
        </p:nvSpPr>
        <p:spPr>
          <a:xfrm>
            <a:off x="98322" y="5471192"/>
            <a:ext cx="11993452"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 OC should be </a:t>
            </a:r>
            <a:r>
              <a:rPr lang="en-US" altLang="zh-CN" sz="2200" b="1" dirty="0">
                <a:solidFill>
                  <a:srgbClr val="443BFF"/>
                </a:solidFill>
              </a:rPr>
              <a:t>carefully selected </a:t>
            </a:r>
            <a:r>
              <a:rPr lang="en-US" altLang="zh-CN" sz="2200" b="1" dirty="0"/>
              <a:t>to ensure successful execution while improving performance, especially for </a:t>
            </a:r>
            <a:r>
              <a:rPr lang="en-US" altLang="zh-CN" sz="2200" b="1" dirty="0">
                <a:solidFill>
                  <a:srgbClr val="443BFF"/>
                </a:solidFill>
              </a:rPr>
              <a:t>complex stencils </a:t>
            </a:r>
            <a:r>
              <a:rPr lang="en-US" altLang="zh-CN" sz="2200" b="1" dirty="0"/>
              <a:t>(high-order and high-dimensional).</a:t>
            </a:r>
          </a:p>
        </p:txBody>
      </p:sp>
      <p:pic>
        <p:nvPicPr>
          <p:cNvPr id="5" name="图片 4">
            <a:extLst>
              <a:ext uri="{FF2B5EF4-FFF2-40B4-BE49-F238E27FC236}">
                <a16:creationId xmlns:a16="http://schemas.microsoft.com/office/drawing/2014/main" id="{E2FC2F29-AC6D-42B5-AD90-1F4553741446}"/>
              </a:ext>
            </a:extLst>
          </p:cNvPr>
          <p:cNvPicPr>
            <a:picLocks noChangeAspect="1"/>
          </p:cNvPicPr>
          <p:nvPr/>
        </p:nvPicPr>
        <p:blipFill>
          <a:blip r:embed="rId4"/>
          <a:stretch>
            <a:fillRect/>
          </a:stretch>
        </p:blipFill>
        <p:spPr>
          <a:xfrm>
            <a:off x="171762" y="1290218"/>
            <a:ext cx="7813943" cy="3733726"/>
          </a:xfrm>
          <a:prstGeom prst="rect">
            <a:avLst/>
          </a:pr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16084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Distribution of Best OCs for Stencils</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47934" y="5517729"/>
            <a:ext cx="11821562" cy="782488"/>
          </a:xfrm>
        </p:spPr>
        <p:txBody>
          <a:bodyPr/>
          <a:lstStyle/>
          <a:p>
            <a:r>
              <a:rPr lang="en-US" altLang="zh-CN" sz="2000" dirty="0">
                <a:ea typeface="Tahoma" panose="020B0604030504040204" pitchFamily="34" charset="0"/>
              </a:rPr>
              <a:t>The </a:t>
            </a:r>
            <a:r>
              <a:rPr lang="en-US" altLang="zh-CN" sz="2000" dirty="0">
                <a:solidFill>
                  <a:srgbClr val="443BFF"/>
                </a:solidFill>
                <a:ea typeface="Tahoma" panose="020B0604030504040204" pitchFamily="34" charset="0"/>
              </a:rPr>
              <a:t>missing bars </a:t>
            </a:r>
            <a:r>
              <a:rPr lang="en-US" altLang="zh-CN" sz="2000" dirty="0">
                <a:ea typeface="Tahoma" panose="020B0604030504040204" pitchFamily="34" charset="0"/>
              </a:rPr>
              <a:t>indicate that the OC does </a:t>
            </a:r>
            <a:r>
              <a:rPr lang="en-US" altLang="zh-CN" sz="2000" dirty="0">
                <a:solidFill>
                  <a:srgbClr val="443BFF"/>
                </a:solidFill>
                <a:ea typeface="Tahoma" panose="020B0604030504040204" pitchFamily="34" charset="0"/>
              </a:rPr>
              <a:t>not achieve </a:t>
            </a:r>
            <a:r>
              <a:rPr lang="en-US" altLang="zh-CN" sz="2000" dirty="0">
                <a:ea typeface="Tahoma" panose="020B0604030504040204" pitchFamily="34" charset="0"/>
              </a:rPr>
              <a:t>the best performance for </a:t>
            </a:r>
            <a:r>
              <a:rPr lang="en-US" altLang="zh-CN" sz="2000" dirty="0">
                <a:solidFill>
                  <a:srgbClr val="443BFF"/>
                </a:solidFill>
                <a:ea typeface="Tahoma" panose="020B0604030504040204" pitchFamily="34" charset="0"/>
              </a:rPr>
              <a:t>any stencil</a:t>
            </a:r>
          </a:p>
          <a:p>
            <a:r>
              <a:rPr lang="en-US" altLang="zh-CN" sz="2000" dirty="0">
                <a:ea typeface="Tahoma" panose="020B0604030504040204" pitchFamily="34" charset="0"/>
              </a:rPr>
              <a:t>The distribution of the best OCs is </a:t>
            </a:r>
            <a:r>
              <a:rPr lang="en-US" altLang="zh-CN" sz="2000" dirty="0">
                <a:solidFill>
                  <a:srgbClr val="443BFF"/>
                </a:solidFill>
                <a:ea typeface="Tahoma" panose="020B0604030504040204" pitchFamily="34" charset="0"/>
              </a:rPr>
              <a:t>relatively even</a:t>
            </a:r>
            <a:r>
              <a:rPr lang="en-US" altLang="zh-CN" sz="2000" dirty="0">
                <a:ea typeface="Tahoma" panose="020B0604030504040204" pitchFamily="34" charset="0"/>
              </a:rPr>
              <a:t>, there is no single OC </a:t>
            </a:r>
            <a:r>
              <a:rPr lang="en-US" altLang="zh-CN" sz="2000" dirty="0">
                <a:solidFill>
                  <a:srgbClr val="443BFF"/>
                </a:solidFill>
                <a:ea typeface="Tahoma" panose="020B0604030504040204" pitchFamily="34" charset="0"/>
              </a:rPr>
              <a:t>fits</a:t>
            </a:r>
            <a:r>
              <a:rPr lang="en-US" altLang="zh-CN" sz="2000" dirty="0">
                <a:ea typeface="Tahoma" panose="020B0604030504040204" pitchFamily="34" charset="0"/>
              </a:rPr>
              <a:t> for all stencils</a:t>
            </a:r>
          </a:p>
        </p:txBody>
      </p:sp>
      <p:sp>
        <p:nvSpPr>
          <p:cNvPr id="37" name="Content Placeholder 2">
            <a:extLst>
              <a:ext uri="{FF2B5EF4-FFF2-40B4-BE49-F238E27FC236}">
                <a16:creationId xmlns:a16="http://schemas.microsoft.com/office/drawing/2014/main" id="{A4530728-6347-455A-B6DC-09C26EDAD5BA}"/>
              </a:ext>
            </a:extLst>
          </p:cNvPr>
          <p:cNvSpPr txBox="1">
            <a:spLocks/>
          </p:cNvSpPr>
          <p:nvPr/>
        </p:nvSpPr>
        <p:spPr bwMode="auto">
          <a:xfrm>
            <a:off x="8196601" y="1142031"/>
            <a:ext cx="3878317" cy="12764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en-US" altLang="zh-CN" kern="0" dirty="0">
                <a:ea typeface="Tahoma" panose="020B0604030504040204" pitchFamily="34" charset="0"/>
              </a:rPr>
              <a:t>The number of stencils that each OC achieves the best performance</a:t>
            </a:r>
            <a:endParaRPr lang="en-US" kern="0" dirty="0">
              <a:ea typeface="Tahoma" panose="020B0604030504040204" pitchFamily="34" charset="0"/>
            </a:endParaRPr>
          </a:p>
        </p:txBody>
      </p:sp>
      <p:sp>
        <p:nvSpPr>
          <p:cNvPr id="38" name="文本框 37">
            <a:extLst>
              <a:ext uri="{FF2B5EF4-FFF2-40B4-BE49-F238E27FC236}">
                <a16:creationId xmlns:a16="http://schemas.microsoft.com/office/drawing/2014/main" id="{96F638B6-9E41-4963-92EB-8762D85CD366}"/>
              </a:ext>
            </a:extLst>
          </p:cNvPr>
          <p:cNvSpPr txBox="1"/>
          <p:nvPr/>
        </p:nvSpPr>
        <p:spPr>
          <a:xfrm>
            <a:off x="225246" y="5523744"/>
            <a:ext cx="11146947"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 </a:t>
            </a:r>
            <a:r>
              <a:rPr lang="en-US" altLang="zh-CN" sz="2200" b="1" dirty="0">
                <a:solidFill>
                  <a:srgbClr val="443BFF"/>
                </a:solidFill>
              </a:rPr>
              <a:t>computation pattern </a:t>
            </a:r>
            <a:r>
              <a:rPr lang="en-US" altLang="zh-CN" sz="2200" b="1" dirty="0"/>
              <a:t>of stencils has a </a:t>
            </a:r>
            <a:r>
              <a:rPr lang="en-US" altLang="zh-CN" sz="2200" b="1" dirty="0">
                <a:solidFill>
                  <a:srgbClr val="443BFF"/>
                </a:solidFill>
              </a:rPr>
              <a:t>significant impact </a:t>
            </a:r>
            <a:r>
              <a:rPr lang="en-US" altLang="zh-CN" sz="2200" b="1" dirty="0"/>
              <a:t>on the effectiveness of optimizations. </a:t>
            </a:r>
          </a:p>
        </p:txBody>
      </p:sp>
      <p:pic>
        <p:nvPicPr>
          <p:cNvPr id="4" name="图片 3">
            <a:extLst>
              <a:ext uri="{FF2B5EF4-FFF2-40B4-BE49-F238E27FC236}">
                <a16:creationId xmlns:a16="http://schemas.microsoft.com/office/drawing/2014/main" id="{EB616FB1-DD4C-4222-BE77-229A9B04263D}"/>
              </a:ext>
            </a:extLst>
          </p:cNvPr>
          <p:cNvPicPr>
            <a:picLocks noChangeAspect="1"/>
          </p:cNvPicPr>
          <p:nvPr/>
        </p:nvPicPr>
        <p:blipFill>
          <a:blip r:embed="rId4"/>
          <a:stretch>
            <a:fillRect/>
          </a:stretch>
        </p:blipFill>
        <p:spPr>
          <a:xfrm>
            <a:off x="126914" y="1236924"/>
            <a:ext cx="7905813" cy="3946871"/>
          </a:xfrm>
          <a:prstGeom prst="rect">
            <a:avLst/>
          </a:prstGeom>
          <a:effectLst>
            <a:outerShdw blurRad="50800" dist="38100" dir="8100000" algn="tr" rotWithShape="0">
              <a:prstClr val="black">
                <a:alpha val="40000"/>
              </a:prstClr>
            </a:outerShdw>
          </a:effectLst>
        </p:spPr>
      </p:pic>
      <p:sp>
        <p:nvSpPr>
          <p:cNvPr id="9" name="椭圆 8">
            <a:extLst>
              <a:ext uri="{FF2B5EF4-FFF2-40B4-BE49-F238E27FC236}">
                <a16:creationId xmlns:a16="http://schemas.microsoft.com/office/drawing/2014/main" id="{AAEC8549-D486-4874-83F6-ED74D5C466BA}"/>
              </a:ext>
            </a:extLst>
          </p:cNvPr>
          <p:cNvSpPr/>
          <p:nvPr/>
        </p:nvSpPr>
        <p:spPr bwMode="auto">
          <a:xfrm>
            <a:off x="4143287" y="4110285"/>
            <a:ext cx="1155032" cy="599705"/>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dirty="0">
              <a:ln>
                <a:noFill/>
              </a:ln>
              <a:solidFill>
                <a:schemeClr val="tx1"/>
              </a:solidFill>
              <a:effectLst/>
              <a:latin typeface="Tahoma" pitchFamily="34" charset="0"/>
              <a:ea typeface="宋体" pitchFamily="2" charset="-122"/>
            </a:endParaRPr>
          </a:p>
        </p:txBody>
      </p:sp>
      <p:graphicFrame>
        <p:nvGraphicFramePr>
          <p:cNvPr id="3" name="表格 4">
            <a:extLst>
              <a:ext uri="{FF2B5EF4-FFF2-40B4-BE49-F238E27FC236}">
                <a16:creationId xmlns:a16="http://schemas.microsoft.com/office/drawing/2014/main" id="{3B2A0246-3D45-51B1-7887-720AAB8BD266}"/>
              </a:ext>
            </a:extLst>
          </p:cNvPr>
          <p:cNvGraphicFramePr>
            <a:graphicFrameLocks noGrp="1"/>
          </p:cNvGraphicFramePr>
          <p:nvPr>
            <p:extLst>
              <p:ext uri="{D42A27DB-BD31-4B8C-83A1-F6EECF244321}">
                <p14:modId xmlns:p14="http://schemas.microsoft.com/office/powerpoint/2010/main" val="3539908051"/>
              </p:ext>
            </p:extLst>
          </p:nvPr>
        </p:nvGraphicFramePr>
        <p:xfrm>
          <a:off x="8317318" y="2569560"/>
          <a:ext cx="3638706" cy="2280102"/>
        </p:xfrm>
        <a:graphic>
          <a:graphicData uri="http://schemas.openxmlformats.org/drawingml/2006/table">
            <a:tbl>
              <a:tblPr firstRow="1" bandRow="1">
                <a:tableStyleId>{5C22544A-7EE6-4342-B048-85BDC9FD1C3A}</a:tableStyleId>
              </a:tblPr>
              <a:tblGrid>
                <a:gridCol w="2443384">
                  <a:extLst>
                    <a:ext uri="{9D8B030D-6E8A-4147-A177-3AD203B41FA5}">
                      <a16:colId xmlns:a16="http://schemas.microsoft.com/office/drawing/2014/main" val="4058449175"/>
                    </a:ext>
                  </a:extLst>
                </a:gridCol>
                <a:gridCol w="1195322">
                  <a:extLst>
                    <a:ext uri="{9D8B030D-6E8A-4147-A177-3AD203B41FA5}">
                      <a16:colId xmlns:a16="http://schemas.microsoft.com/office/drawing/2014/main" val="2419774443"/>
                    </a:ext>
                  </a:extLst>
                </a:gridCol>
              </a:tblGrid>
              <a:tr h="408531">
                <a:tc>
                  <a:txBody>
                    <a:bodyPr/>
                    <a:lstStyle/>
                    <a:p>
                      <a:r>
                        <a:rPr lang="en-US" altLang="zh-CN" dirty="0"/>
                        <a:t>Optimization</a:t>
                      </a:r>
                      <a:endParaRPr lang="zh-CN" altLang="en-US" dirty="0"/>
                    </a:p>
                  </a:txBody>
                  <a:tcPr/>
                </a:tc>
                <a:tc>
                  <a:txBody>
                    <a:bodyPr/>
                    <a:lstStyle/>
                    <a:p>
                      <a:r>
                        <a:rPr lang="en-US" altLang="zh-CN" dirty="0"/>
                        <a:t>Abbr.</a:t>
                      </a:r>
                      <a:endParaRPr lang="zh-CN" altLang="en-US" dirty="0"/>
                    </a:p>
                  </a:txBody>
                  <a:tcPr/>
                </a:tc>
                <a:extLst>
                  <a:ext uri="{0D108BD9-81ED-4DB2-BD59-A6C34878D82A}">
                    <a16:rowId xmlns:a16="http://schemas.microsoft.com/office/drawing/2014/main" val="3069977073"/>
                  </a:ext>
                </a:extLst>
              </a:tr>
              <a:tr h="351536">
                <a:tc>
                  <a:txBody>
                    <a:bodyPr/>
                    <a:lstStyle/>
                    <a:p>
                      <a:r>
                        <a:rPr lang="en-US" altLang="zh-CN" dirty="0"/>
                        <a:t>Streaming</a:t>
                      </a:r>
                      <a:endParaRPr lang="zh-CN" altLang="en-US" dirty="0"/>
                    </a:p>
                  </a:txBody>
                  <a:tcPr/>
                </a:tc>
                <a:tc>
                  <a:txBody>
                    <a:bodyPr/>
                    <a:lstStyle/>
                    <a:p>
                      <a:r>
                        <a:rPr lang="en-US" altLang="zh-CN" dirty="0"/>
                        <a:t>ST</a:t>
                      </a:r>
                      <a:endParaRPr lang="zh-CN" altLang="en-US" dirty="0"/>
                    </a:p>
                  </a:txBody>
                  <a:tcPr/>
                </a:tc>
                <a:extLst>
                  <a:ext uri="{0D108BD9-81ED-4DB2-BD59-A6C34878D82A}">
                    <a16:rowId xmlns:a16="http://schemas.microsoft.com/office/drawing/2014/main" val="2483401032"/>
                  </a:ext>
                </a:extLst>
              </a:tr>
              <a:tr h="351536">
                <a:tc>
                  <a:txBody>
                    <a:bodyPr/>
                    <a:lstStyle/>
                    <a:p>
                      <a:r>
                        <a:rPr lang="en-US" altLang="zh-CN" dirty="0"/>
                        <a:t>Block Merging</a:t>
                      </a:r>
                      <a:endParaRPr lang="zh-CN" altLang="en-US" dirty="0"/>
                    </a:p>
                  </a:txBody>
                  <a:tcPr/>
                </a:tc>
                <a:tc>
                  <a:txBody>
                    <a:bodyPr/>
                    <a:lstStyle/>
                    <a:p>
                      <a:r>
                        <a:rPr lang="en-US" altLang="zh-CN" dirty="0"/>
                        <a:t>BM</a:t>
                      </a:r>
                      <a:endParaRPr lang="zh-CN" altLang="en-US" dirty="0"/>
                    </a:p>
                  </a:txBody>
                  <a:tcPr/>
                </a:tc>
                <a:extLst>
                  <a:ext uri="{0D108BD9-81ED-4DB2-BD59-A6C34878D82A}">
                    <a16:rowId xmlns:a16="http://schemas.microsoft.com/office/drawing/2014/main" val="838668501"/>
                  </a:ext>
                </a:extLst>
              </a:tr>
              <a:tr h="351536">
                <a:tc>
                  <a:txBody>
                    <a:bodyPr/>
                    <a:lstStyle/>
                    <a:p>
                      <a:r>
                        <a:rPr lang="en-US" altLang="zh-CN" dirty="0"/>
                        <a:t>Retiming</a:t>
                      </a:r>
                      <a:endParaRPr lang="zh-CN" altLang="en-US" dirty="0"/>
                    </a:p>
                  </a:txBody>
                  <a:tcPr/>
                </a:tc>
                <a:tc>
                  <a:txBody>
                    <a:bodyPr/>
                    <a:lstStyle/>
                    <a:p>
                      <a:r>
                        <a:rPr lang="en-US" altLang="zh-CN" dirty="0"/>
                        <a:t>RT</a:t>
                      </a:r>
                      <a:endParaRPr lang="zh-CN" altLang="en-US" dirty="0"/>
                    </a:p>
                  </a:txBody>
                  <a:tcPr/>
                </a:tc>
                <a:extLst>
                  <a:ext uri="{0D108BD9-81ED-4DB2-BD59-A6C34878D82A}">
                    <a16:rowId xmlns:a16="http://schemas.microsoft.com/office/drawing/2014/main" val="3009090959"/>
                  </a:ext>
                </a:extLst>
              </a:tr>
              <a:tr h="351536">
                <a:tc>
                  <a:txBody>
                    <a:bodyPr/>
                    <a:lstStyle/>
                    <a:p>
                      <a:r>
                        <a:rPr lang="en-US" altLang="zh-CN" dirty="0"/>
                        <a:t>Prefetching</a:t>
                      </a:r>
                      <a:endParaRPr lang="zh-CN" altLang="en-US" dirty="0"/>
                    </a:p>
                  </a:txBody>
                  <a:tcPr/>
                </a:tc>
                <a:tc>
                  <a:txBody>
                    <a:bodyPr/>
                    <a:lstStyle/>
                    <a:p>
                      <a:r>
                        <a:rPr lang="en-US" altLang="zh-CN" dirty="0"/>
                        <a:t>PR</a:t>
                      </a:r>
                      <a:endParaRPr lang="zh-CN" altLang="en-US" dirty="0"/>
                    </a:p>
                  </a:txBody>
                  <a:tcPr/>
                </a:tc>
                <a:extLst>
                  <a:ext uri="{0D108BD9-81ED-4DB2-BD59-A6C34878D82A}">
                    <a16:rowId xmlns:a16="http://schemas.microsoft.com/office/drawing/2014/main" val="374535835"/>
                  </a:ext>
                </a:extLst>
              </a:tr>
              <a:tr h="408531">
                <a:tc>
                  <a:txBody>
                    <a:bodyPr/>
                    <a:lstStyle/>
                    <a:p>
                      <a:r>
                        <a:rPr lang="en-US" altLang="zh-CN" dirty="0"/>
                        <a:t>Temporal Blocking</a:t>
                      </a:r>
                      <a:endParaRPr lang="zh-CN" altLang="en-US" dirty="0"/>
                    </a:p>
                  </a:txBody>
                  <a:tcPr/>
                </a:tc>
                <a:tc>
                  <a:txBody>
                    <a:bodyPr/>
                    <a:lstStyle/>
                    <a:p>
                      <a:r>
                        <a:rPr lang="en-US" altLang="zh-CN" dirty="0"/>
                        <a:t>TB</a:t>
                      </a:r>
                      <a:endParaRPr lang="zh-CN" altLang="en-US" dirty="0"/>
                    </a:p>
                  </a:txBody>
                  <a:tcPr/>
                </a:tc>
                <a:extLst>
                  <a:ext uri="{0D108BD9-81ED-4DB2-BD59-A6C34878D82A}">
                    <a16:rowId xmlns:a16="http://schemas.microsoft.com/office/drawing/2014/main" val="1798127272"/>
                  </a:ext>
                </a:extLst>
              </a:tr>
            </a:tbl>
          </a:graphicData>
        </a:graphic>
      </p:graphicFrame>
    </p:spTree>
    <p:custDataLst>
      <p:tags r:id="rId1"/>
    </p:custDataLst>
    <p:extLst>
      <p:ext uri="{BB962C8B-B14F-4D97-AF65-F5344CB8AC3E}">
        <p14:creationId xmlns:p14="http://schemas.microsoft.com/office/powerpoint/2010/main" val="106494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BC8C-EE98-3B44-8261-1A674260495C}"/>
              </a:ext>
            </a:extLst>
          </p:cNvPr>
          <p:cNvSpPr>
            <a:spLocks noGrp="1"/>
          </p:cNvSpPr>
          <p:nvPr>
            <p:ph type="title"/>
          </p:nvPr>
        </p:nvSpPr>
        <p:spPr/>
        <p:txBody>
          <a:bodyPr/>
          <a:lstStyle/>
          <a:p>
            <a:r>
              <a:rPr lang="en-US" altLang="zh-CN" dirty="0"/>
              <a:t>Pairwise Correlation of OCs</a:t>
            </a:r>
            <a:endParaRPr lang="en-US" dirty="0"/>
          </a:p>
        </p:txBody>
      </p:sp>
      <p:sp>
        <p:nvSpPr>
          <p:cNvPr id="182" name="Content Placeholder 2">
            <a:extLst>
              <a:ext uri="{FF2B5EF4-FFF2-40B4-BE49-F238E27FC236}">
                <a16:creationId xmlns:a16="http://schemas.microsoft.com/office/drawing/2014/main" id="{77CA1BAA-BD5A-4D73-843E-B57B75C5BC39}"/>
              </a:ext>
            </a:extLst>
          </p:cNvPr>
          <p:cNvSpPr>
            <a:spLocks noGrp="1"/>
          </p:cNvSpPr>
          <p:nvPr>
            <p:ph idx="1"/>
          </p:nvPr>
        </p:nvSpPr>
        <p:spPr>
          <a:xfrm>
            <a:off x="147934" y="5381095"/>
            <a:ext cx="11821562" cy="782488"/>
          </a:xfrm>
        </p:spPr>
        <p:txBody>
          <a:bodyPr/>
          <a:lstStyle/>
          <a:p>
            <a:r>
              <a:rPr lang="en-US" altLang="zh-CN" sz="2000" dirty="0">
                <a:ea typeface="Tahoma" panose="020B0604030504040204" pitchFamily="34" charset="0"/>
              </a:rPr>
              <a:t>The </a:t>
            </a:r>
            <a:r>
              <a:rPr lang="en-US" altLang="zh-CN" sz="2000" dirty="0">
                <a:solidFill>
                  <a:srgbClr val="443BFF"/>
                </a:solidFill>
                <a:ea typeface="Tahoma" panose="020B0604030504040204" pitchFamily="34" charset="0"/>
              </a:rPr>
              <a:t>Pearson correlation coefficient </a:t>
            </a:r>
            <a:r>
              <a:rPr lang="en-US" altLang="zh-CN" sz="2000" dirty="0">
                <a:ea typeface="Tahoma" panose="020B0604030504040204" pitchFamily="34" charset="0"/>
              </a:rPr>
              <a:t>(PCC) is used to quantify the </a:t>
            </a:r>
            <a:r>
              <a:rPr lang="en-US" altLang="zh-CN" sz="2000" dirty="0">
                <a:solidFill>
                  <a:srgbClr val="443BFF"/>
                </a:solidFill>
                <a:ea typeface="Tahoma" panose="020B0604030504040204" pitchFamily="34" charset="0"/>
              </a:rPr>
              <a:t>correlation</a:t>
            </a:r>
            <a:r>
              <a:rPr lang="en-US" altLang="zh-CN" sz="2000" dirty="0">
                <a:ea typeface="Tahoma" panose="020B0604030504040204" pitchFamily="34" charset="0"/>
              </a:rPr>
              <a:t> between pairwise OCs</a:t>
            </a:r>
          </a:p>
          <a:p>
            <a:r>
              <a:rPr lang="en-US" altLang="zh-CN" sz="2000" dirty="0">
                <a:ea typeface="Tahoma" panose="020B0604030504040204" pitchFamily="34" charset="0"/>
              </a:rPr>
              <a:t>The </a:t>
            </a:r>
            <a:r>
              <a:rPr lang="en-US" altLang="zh-CN" sz="2000" dirty="0">
                <a:solidFill>
                  <a:srgbClr val="443BFF"/>
                </a:solidFill>
                <a:ea typeface="Tahoma" panose="020B0604030504040204" pitchFamily="34" charset="0"/>
              </a:rPr>
              <a:t>intersection</a:t>
            </a:r>
            <a:r>
              <a:rPr lang="en-US" altLang="zh-CN" sz="2000" dirty="0">
                <a:ea typeface="Tahoma" panose="020B0604030504040204" pitchFamily="34" charset="0"/>
              </a:rPr>
              <a:t> of pairwise OCs under all architectures accounts for </a:t>
            </a:r>
            <a:r>
              <a:rPr lang="en-US" altLang="zh-CN" sz="2000" dirty="0">
                <a:solidFill>
                  <a:srgbClr val="443BFF"/>
                </a:solidFill>
                <a:ea typeface="Tahoma" panose="020B0604030504040204" pitchFamily="34" charset="0"/>
              </a:rPr>
              <a:t>28% </a:t>
            </a:r>
            <a:r>
              <a:rPr lang="en-US" altLang="zh-CN" sz="2000" dirty="0">
                <a:ea typeface="Tahoma" panose="020B0604030504040204" pitchFamily="34" charset="0"/>
              </a:rPr>
              <a:t>of the total</a:t>
            </a:r>
          </a:p>
        </p:txBody>
      </p:sp>
      <p:sp>
        <p:nvSpPr>
          <p:cNvPr id="38" name="文本框 37">
            <a:extLst>
              <a:ext uri="{FF2B5EF4-FFF2-40B4-BE49-F238E27FC236}">
                <a16:creationId xmlns:a16="http://schemas.microsoft.com/office/drawing/2014/main" id="{96F638B6-9E41-4963-92EB-8762D85CD366}"/>
              </a:ext>
            </a:extLst>
          </p:cNvPr>
          <p:cNvSpPr txBox="1"/>
          <p:nvPr/>
        </p:nvSpPr>
        <p:spPr>
          <a:xfrm>
            <a:off x="0" y="5414100"/>
            <a:ext cx="12192001" cy="769441"/>
          </a:xfrm>
          <a:prstGeom prst="rect">
            <a:avLst/>
          </a:prstGeom>
          <a:solidFill>
            <a:schemeClr val="bg1"/>
          </a:solidFill>
          <a:ln w="38100">
            <a:solidFill>
              <a:schemeClr val="tx1"/>
            </a:solidFill>
          </a:ln>
        </p:spPr>
        <p:txBody>
          <a:bodyPr wrap="square" rtlCol="0">
            <a:spAutoFit/>
          </a:bodyPr>
          <a:lstStyle/>
          <a:p>
            <a:pPr algn="ctr"/>
            <a:r>
              <a:rPr lang="en-US" altLang="zh-CN" sz="2200" b="1" dirty="0"/>
              <a:t>The performance</a:t>
            </a:r>
            <a:r>
              <a:rPr lang="zh-CN" altLang="en-US" sz="2200" b="1" dirty="0"/>
              <a:t> </a:t>
            </a:r>
            <a:r>
              <a:rPr lang="en-US" altLang="zh-CN" sz="2200" b="1" dirty="0"/>
              <a:t>impact of certain OCs on stencil computation is </a:t>
            </a:r>
            <a:r>
              <a:rPr lang="en-US" altLang="zh-CN" sz="2200" b="1" dirty="0">
                <a:solidFill>
                  <a:srgbClr val="443BFF"/>
                </a:solidFill>
              </a:rPr>
              <a:t>general among architectures</a:t>
            </a:r>
            <a:r>
              <a:rPr lang="en-US" altLang="zh-CN" sz="2200" b="1" dirty="0"/>
              <a:t>, thus the OC pairs can be </a:t>
            </a:r>
            <a:r>
              <a:rPr lang="en-US" altLang="zh-CN" sz="2200" b="1" dirty="0">
                <a:solidFill>
                  <a:srgbClr val="443BFF"/>
                </a:solidFill>
              </a:rPr>
              <a:t>grouped</a:t>
            </a:r>
            <a:r>
              <a:rPr lang="en-US" altLang="zh-CN" sz="2200" b="1" dirty="0"/>
              <a:t> to reduce the classes to be predicted.</a:t>
            </a:r>
          </a:p>
        </p:txBody>
      </p:sp>
      <p:pic>
        <p:nvPicPr>
          <p:cNvPr id="5" name="图片 4">
            <a:extLst>
              <a:ext uri="{FF2B5EF4-FFF2-40B4-BE49-F238E27FC236}">
                <a16:creationId xmlns:a16="http://schemas.microsoft.com/office/drawing/2014/main" id="{83B92E94-5839-4C91-BFCE-0CA43E608913}"/>
              </a:ext>
            </a:extLst>
          </p:cNvPr>
          <p:cNvPicPr>
            <a:picLocks noChangeAspect="1"/>
          </p:cNvPicPr>
          <p:nvPr/>
        </p:nvPicPr>
        <p:blipFill>
          <a:blip r:embed="rId4"/>
          <a:stretch>
            <a:fillRect/>
          </a:stretch>
        </p:blipFill>
        <p:spPr>
          <a:xfrm>
            <a:off x="73967" y="1975709"/>
            <a:ext cx="12044066" cy="2542909"/>
          </a:xfrm>
          <a:prstGeom prst="rect">
            <a:avLst/>
          </a:prstGeom>
          <a:effectLst>
            <a:outerShdw blurRad="50800" dist="38100" dir="5400000" algn="t" rotWithShape="0">
              <a:prstClr val="black">
                <a:alpha val="40000"/>
              </a:prstClr>
            </a:outerShdw>
          </a:effectLst>
        </p:spPr>
      </p:pic>
      <p:sp>
        <p:nvSpPr>
          <p:cNvPr id="10" name="Content Placeholder 2">
            <a:extLst>
              <a:ext uri="{FF2B5EF4-FFF2-40B4-BE49-F238E27FC236}">
                <a16:creationId xmlns:a16="http://schemas.microsoft.com/office/drawing/2014/main" id="{D89247F3-0AE3-4148-95D1-D4A60DC1FC2D}"/>
              </a:ext>
            </a:extLst>
          </p:cNvPr>
          <p:cNvSpPr txBox="1">
            <a:spLocks/>
          </p:cNvSpPr>
          <p:nvPr/>
        </p:nvSpPr>
        <p:spPr bwMode="auto">
          <a:xfrm>
            <a:off x="1181916" y="1181076"/>
            <a:ext cx="9628238" cy="552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93FFF"/>
              </a:buClr>
              <a:buSzPct val="60000"/>
              <a:buFont typeface="Wingdings" pitchFamily="2" charset="2"/>
              <a:buChar char="n"/>
              <a:defRPr kumimoji="1" lang="zh-CN" altLang="en-US" sz="24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1pPr>
            <a:lvl2pPr marL="742950" indent="-28575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2pPr>
            <a:lvl3pPr marL="11430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3pPr>
            <a:lvl4pPr marL="1600200" indent="-228600" algn="l" rtl="0" eaLnBrk="1" fontAlgn="base" hangingPunct="1">
              <a:spcBef>
                <a:spcPct val="20000"/>
              </a:spcBef>
              <a:spcAft>
                <a:spcPct val="0"/>
              </a:spcAft>
              <a:buClr>
                <a:srgbClr val="193FFF"/>
              </a:buClr>
              <a:buSzPct val="55000"/>
              <a:buFont typeface="Wingdings" pitchFamily="2" charset="2"/>
              <a:buChar char="n"/>
              <a:defRPr kumimoji="1" lang="zh-CN" altLang="en-US" sz="2000" b="0" cap="none" spc="0" baseline="0" dirty="0" smtClean="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4pPr>
            <a:lvl5pPr marL="2057400" indent="-228600" algn="l" rtl="0" eaLnBrk="1" fontAlgn="base" hangingPunct="1">
              <a:spcBef>
                <a:spcPct val="20000"/>
              </a:spcBef>
              <a:spcAft>
                <a:spcPct val="0"/>
              </a:spcAft>
              <a:buClr>
                <a:srgbClr val="193FFF"/>
              </a:buClr>
              <a:buSzPct val="50000"/>
              <a:buFont typeface="Wingdings" pitchFamily="2" charset="2"/>
              <a:buChar char="n"/>
              <a:defRPr kumimoji="1" lang="zh-CN" altLang="en-US" sz="2000" b="0" cap="none" spc="0" baseline="0" dirty="0">
                <a:ln w="9000" cmpd="sng">
                  <a:noFill/>
                  <a:prstDash val="solid"/>
                </a:ln>
                <a:solidFill>
                  <a:schemeClr val="tx1"/>
                </a:solidFill>
                <a:effectLst/>
                <a:latin typeface="Tahoma" panose="020B0604030504040204" pitchFamily="34" charset="0"/>
                <a:ea typeface="Microsoft YaHei" charset="-122"/>
                <a:cs typeface="Tahoma" panose="020B0604030504040204"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lgn="ctr">
              <a:buNone/>
            </a:pPr>
            <a:r>
              <a:rPr lang="en-US" altLang="zh-CN" kern="0" dirty="0">
                <a:ea typeface="Tahoma" panose="020B0604030504040204" pitchFamily="34" charset="0"/>
              </a:rPr>
              <a:t>The value distribution of top-100 PCCs achieved by pairwise OCs </a:t>
            </a:r>
            <a:endParaRPr lang="en-US" kern="0" dirty="0">
              <a:ea typeface="Tahoma" panose="020B0604030504040204" pitchFamily="34" charset="0"/>
            </a:endParaRPr>
          </a:p>
        </p:txBody>
      </p:sp>
    </p:spTree>
    <p:custDataLst>
      <p:tags r:id="rId1"/>
    </p:custDataLst>
    <p:extLst>
      <p:ext uri="{BB962C8B-B14F-4D97-AF65-F5344CB8AC3E}">
        <p14:creationId xmlns:p14="http://schemas.microsoft.com/office/powerpoint/2010/main" val="9058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4.2|7.8|3.1|3|1.5"/>
</p:tagLst>
</file>

<file path=ppt/tags/tag10.xml><?xml version="1.0" encoding="utf-8"?>
<p:tagLst xmlns:a="http://schemas.openxmlformats.org/drawingml/2006/main" xmlns:r="http://schemas.openxmlformats.org/officeDocument/2006/relationships" xmlns:p="http://schemas.openxmlformats.org/presentationml/2006/main">
  <p:tag name="TIMING" val="|13.6|5.1|0.6|6.7|0.8|10.2|0.5"/>
</p:tagLst>
</file>

<file path=ppt/tags/tag11.xml><?xml version="1.0" encoding="utf-8"?>
<p:tagLst xmlns:a="http://schemas.openxmlformats.org/drawingml/2006/main" xmlns:r="http://schemas.openxmlformats.org/officeDocument/2006/relationships" xmlns:p="http://schemas.openxmlformats.org/presentationml/2006/main">
  <p:tag name="TIMING" val="|13.6|5.1|0.6|6.7|0.8|10.2|0.5"/>
</p:tagLst>
</file>

<file path=ppt/tags/tag12.xml><?xml version="1.0" encoding="utf-8"?>
<p:tagLst xmlns:a="http://schemas.openxmlformats.org/drawingml/2006/main" xmlns:r="http://schemas.openxmlformats.org/officeDocument/2006/relationships" xmlns:p="http://schemas.openxmlformats.org/presentationml/2006/main">
  <p:tag name="TIMING" val="|13.6|5.1|0.6|6.7|0.8|10.2|0.5"/>
</p:tagLst>
</file>

<file path=ppt/tags/tag13.xml><?xml version="1.0" encoding="utf-8"?>
<p:tagLst xmlns:a="http://schemas.openxmlformats.org/drawingml/2006/main" xmlns:r="http://schemas.openxmlformats.org/officeDocument/2006/relationships" xmlns:p="http://schemas.openxmlformats.org/presentationml/2006/main">
  <p:tag name="TIMING" val="|34.3"/>
</p:tagLst>
</file>

<file path=ppt/tags/tag14.xml><?xml version="1.0" encoding="utf-8"?>
<p:tagLst xmlns:a="http://schemas.openxmlformats.org/drawingml/2006/main" xmlns:r="http://schemas.openxmlformats.org/officeDocument/2006/relationships" xmlns:p="http://schemas.openxmlformats.org/presentationml/2006/main">
  <p:tag name="TIMING" val="|34.3"/>
</p:tagLst>
</file>

<file path=ppt/tags/tag15.xml><?xml version="1.0" encoding="utf-8"?>
<p:tagLst xmlns:a="http://schemas.openxmlformats.org/drawingml/2006/main" xmlns:r="http://schemas.openxmlformats.org/officeDocument/2006/relationships" xmlns:p="http://schemas.openxmlformats.org/presentationml/2006/main">
  <p:tag name="TIMING" val="|34.3"/>
</p:tagLst>
</file>

<file path=ppt/tags/tag16.xml><?xml version="1.0" encoding="utf-8"?>
<p:tagLst xmlns:a="http://schemas.openxmlformats.org/drawingml/2006/main" xmlns:r="http://schemas.openxmlformats.org/officeDocument/2006/relationships" xmlns:p="http://schemas.openxmlformats.org/presentationml/2006/main">
  <p:tag name="TIMING" val="|34.3"/>
</p:tagLst>
</file>

<file path=ppt/tags/tag17.xml><?xml version="1.0" encoding="utf-8"?>
<p:tagLst xmlns:a="http://schemas.openxmlformats.org/drawingml/2006/main" xmlns:r="http://schemas.openxmlformats.org/officeDocument/2006/relationships" xmlns:p="http://schemas.openxmlformats.org/presentationml/2006/main">
  <p:tag name="TIMING" val="|34.3"/>
</p:tagLst>
</file>

<file path=ppt/tags/tag2.xml><?xml version="1.0" encoding="utf-8"?>
<p:tagLst xmlns:a="http://schemas.openxmlformats.org/drawingml/2006/main" xmlns:r="http://schemas.openxmlformats.org/officeDocument/2006/relationships" xmlns:p="http://schemas.openxmlformats.org/presentationml/2006/main">
  <p:tag name="TIMING" val="|40.3"/>
</p:tagLst>
</file>

<file path=ppt/tags/tag3.xml><?xml version="1.0" encoding="utf-8"?>
<p:tagLst xmlns:a="http://schemas.openxmlformats.org/drawingml/2006/main" xmlns:r="http://schemas.openxmlformats.org/officeDocument/2006/relationships" xmlns:p="http://schemas.openxmlformats.org/presentationml/2006/main">
  <p:tag name="TIMING" val="|39.4"/>
</p:tagLst>
</file>

<file path=ppt/tags/tag4.xml><?xml version="1.0" encoding="utf-8"?>
<p:tagLst xmlns:a="http://schemas.openxmlformats.org/drawingml/2006/main" xmlns:r="http://schemas.openxmlformats.org/officeDocument/2006/relationships" xmlns:p="http://schemas.openxmlformats.org/presentationml/2006/main">
  <p:tag name="TIMING" val="|13.7|7.5|6.9"/>
</p:tagLst>
</file>

<file path=ppt/tags/tag5.xml><?xml version="1.0" encoding="utf-8"?>
<p:tagLst xmlns:a="http://schemas.openxmlformats.org/drawingml/2006/main" xmlns:r="http://schemas.openxmlformats.org/officeDocument/2006/relationships" xmlns:p="http://schemas.openxmlformats.org/presentationml/2006/main">
  <p:tag name="TIMING" val="|13.7|7.5|6.9"/>
</p:tagLst>
</file>

<file path=ppt/tags/tag6.xml><?xml version="1.0" encoding="utf-8"?>
<p:tagLst xmlns:a="http://schemas.openxmlformats.org/drawingml/2006/main" xmlns:r="http://schemas.openxmlformats.org/officeDocument/2006/relationships" xmlns:p="http://schemas.openxmlformats.org/presentationml/2006/main">
  <p:tag name="TIMING" val="|13.7|7.5|6.9"/>
</p:tagLst>
</file>

<file path=ppt/tags/tag7.xml><?xml version="1.0" encoding="utf-8"?>
<p:tagLst xmlns:a="http://schemas.openxmlformats.org/drawingml/2006/main" xmlns:r="http://schemas.openxmlformats.org/officeDocument/2006/relationships" xmlns:p="http://schemas.openxmlformats.org/presentationml/2006/main">
  <p:tag name="TIMING" val="|13.7|7.5|6.9"/>
</p:tagLst>
</file>

<file path=ppt/tags/tag8.xml><?xml version="1.0" encoding="utf-8"?>
<p:tagLst xmlns:a="http://schemas.openxmlformats.org/drawingml/2006/main" xmlns:r="http://schemas.openxmlformats.org/officeDocument/2006/relationships" xmlns:p="http://schemas.openxmlformats.org/presentationml/2006/main">
  <p:tag name="TIMING" val="|13.6|5.1|0.6|6.7|0.8|10.2|0.5"/>
</p:tagLst>
</file>

<file path=ppt/tags/tag9.xml><?xml version="1.0" encoding="utf-8"?>
<p:tagLst xmlns:a="http://schemas.openxmlformats.org/drawingml/2006/main" xmlns:r="http://schemas.openxmlformats.org/officeDocument/2006/relationships" xmlns:p="http://schemas.openxmlformats.org/presentationml/2006/main">
  <p:tag name="TIMING" val="|13.6|5.1|0.6|6.7|0.8|10.2|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自定义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w="9525" cap="flat" cmpd="sng" algn="ctr">
          <a:solidFill>
            <a:schemeClr val="tx1"/>
          </a:solid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dirty="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30003</TotalTime>
  <Words>4579</Words>
  <Application>Microsoft Office PowerPoint</Application>
  <PresentationFormat>宽屏</PresentationFormat>
  <Paragraphs>517</Paragraphs>
  <Slides>28</Slides>
  <Notes>28</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28</vt:i4>
      </vt:variant>
    </vt:vector>
  </HeadingPairs>
  <TitlesOfParts>
    <vt:vector size="46" baseType="lpstr">
      <vt:lpstr>CMSY10</vt:lpstr>
      <vt:lpstr>NimbusRomNo9L-Medi</vt:lpstr>
      <vt:lpstr>NimbusRomNo9L-Regu</vt:lpstr>
      <vt:lpstr>NimbusRomNo9L-ReguItal</vt:lpstr>
      <vt:lpstr>等线</vt:lpstr>
      <vt:lpstr>等线 Light</vt:lpstr>
      <vt:lpstr>Microsoft YaHei</vt:lpstr>
      <vt:lpstr>Arial</vt:lpstr>
      <vt:lpstr>Calibri</vt:lpstr>
      <vt:lpstr>Cambria Math</vt:lpstr>
      <vt:lpstr>Consolas</vt:lpstr>
      <vt:lpstr>Garamond</vt:lpstr>
      <vt:lpstr>Tahoma</vt:lpstr>
      <vt:lpstr>Tempus Sans ITC</vt:lpstr>
      <vt:lpstr>Times New Roman</vt:lpstr>
      <vt:lpstr>Wingdings</vt:lpstr>
      <vt:lpstr>Office 主题​​</vt:lpstr>
      <vt:lpstr>1_主题1</vt:lpstr>
      <vt:lpstr>StencilMART: Predicting Optimization Selection for Stencil Computations across GPUs</vt:lpstr>
      <vt:lpstr>Outline</vt:lpstr>
      <vt:lpstr>Outline</vt:lpstr>
      <vt:lpstr>Stencil Computation</vt:lpstr>
      <vt:lpstr>Stencil Optimization on GPUs</vt:lpstr>
      <vt:lpstr>Stencil Auto-tuning Mechanisms</vt:lpstr>
      <vt:lpstr>Performance Gap among OCs</vt:lpstr>
      <vt:lpstr>Distribution of Best OCs for Stencils</vt:lpstr>
      <vt:lpstr>Pairwise Correlation of OCs</vt:lpstr>
      <vt:lpstr>Performance Comparison across GPU Architectures</vt:lpstr>
      <vt:lpstr>Outline</vt:lpstr>
      <vt:lpstr>Design Overview</vt:lpstr>
      <vt:lpstr>Random Stencil Generation</vt:lpstr>
      <vt:lpstr>Stencil Representation</vt:lpstr>
      <vt:lpstr>Classification Mechanisms for OC Selection</vt:lpstr>
      <vt:lpstr>Regression Mechanisms for Performance Prediction</vt:lpstr>
      <vt:lpstr>Outline</vt:lpstr>
      <vt:lpstr>Experiment Setup</vt:lpstr>
      <vt:lpstr>Results for OC Selection</vt:lpstr>
      <vt:lpstr>Results for OC Selection</vt:lpstr>
      <vt:lpstr>Results for Performance Prediction</vt:lpstr>
      <vt:lpstr>Results for Performance Prediction</vt:lpstr>
      <vt:lpstr>Case Study: To Rent or Not to Rent a Cloud GPU</vt:lpstr>
      <vt:lpstr>Outline</vt:lpstr>
      <vt:lpstr>Related Work</vt:lpstr>
      <vt:lpstr>Outline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Multi-Role SpTRSV on Sunway  Many-core Architecture</dc:title>
  <dc:creator>qingxiaosun</dc:creator>
  <cp:lastModifiedBy>sqx</cp:lastModifiedBy>
  <cp:revision>5800</cp:revision>
  <dcterms:created xsi:type="dcterms:W3CDTF">2018-06-19T02:08:39Z</dcterms:created>
  <dcterms:modified xsi:type="dcterms:W3CDTF">2022-06-19T03:13:42Z</dcterms:modified>
</cp:coreProperties>
</file>