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92" r:id="rId15"/>
    <p:sldId id="291" r:id="rId16"/>
    <p:sldId id="271" r:id="rId17"/>
    <p:sldId id="294" r:id="rId18"/>
    <p:sldId id="295" r:id="rId19"/>
    <p:sldId id="296" r:id="rId20"/>
    <p:sldId id="273" r:id="rId21"/>
    <p:sldId id="297" r:id="rId22"/>
    <p:sldId id="298" r:id="rId23"/>
    <p:sldId id="299" r:id="rId24"/>
    <p:sldId id="300" r:id="rId25"/>
    <p:sldId id="301" r:id="rId26"/>
    <p:sldId id="302" r:id="rId27"/>
    <p:sldId id="303" r:id="rId28"/>
    <p:sldId id="278" r:id="rId29"/>
    <p:sldId id="304" r:id="rId30"/>
    <p:sldId id="305" r:id="rId31"/>
    <p:sldId id="306" r:id="rId32"/>
    <p:sldId id="307" r:id="rId33"/>
    <p:sldId id="282" r:id="rId34"/>
    <p:sldId id="283" r:id="rId35"/>
    <p:sldId id="284" r:id="rId36"/>
    <p:sldId id="285" r:id="rId37"/>
    <p:sldId id="286" r:id="rId38"/>
    <p:sldId id="287" r:id="rId39"/>
    <p:sldId id="288" r:id="rId40"/>
    <p:sldId id="289" r:id="rId41"/>
    <p:sldId id="290" r:id="rId42"/>
  </p:sldIdLst>
  <p:sldSz cx="9144000" cy="6858000" type="letter"/>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4044"/>
  </p:normalViewPr>
  <p:slideViewPr>
    <p:cSldViewPr snapToGrid="0">
      <p:cViewPr varScale="1">
        <p:scale>
          <a:sx n="88" d="100"/>
          <a:sy n="88" d="100"/>
        </p:scale>
        <p:origin x="24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mj-lt"/>
                <a:ea typeface="+mj-ea"/>
                <a:cs typeface="+mj-cs"/>
                <a:sym typeface="Calibri"/>
              </a:rPr>
              <a:t>Hello everyone, I am so pleased to introduce our new method of Synchronization-Free Sparse LU Factorization for Fast Circuit Simulation on GPUs, named SFLU.  Our co-authors are Yao Wen, Yuchen Luo, Dr Zhou </a:t>
            </a:r>
            <a:r>
              <a:rPr lang="en-US" altLang="zh-CN" sz="1200" dirty="0" err="1">
                <a:effectLst/>
                <a:latin typeface="+mj-lt"/>
                <a:ea typeface="+mj-ea"/>
                <a:cs typeface="+mj-cs"/>
                <a:sym typeface="Calibri"/>
              </a:rPr>
              <a:t>Jin</a:t>
            </a:r>
            <a:r>
              <a:rPr lang="en-US" altLang="zh-CN" sz="1200" dirty="0">
                <a:effectLst/>
                <a:latin typeface="+mj-lt"/>
                <a:ea typeface="+mj-ea"/>
                <a:cs typeface="+mj-cs"/>
                <a:sym typeface="Calibri"/>
              </a:rPr>
              <a:t>, Dr </a:t>
            </a:r>
            <a:r>
              <a:rPr lang="en-US" altLang="zh-CN" sz="1200" dirty="0" err="1">
                <a:effectLst/>
                <a:latin typeface="+mj-lt"/>
                <a:ea typeface="+mj-ea"/>
                <a:cs typeface="+mj-cs"/>
                <a:sym typeface="Calibri"/>
              </a:rPr>
              <a:t>Weifeng</a:t>
            </a:r>
            <a:r>
              <a:rPr lang="en-US" altLang="zh-CN" sz="1200" dirty="0">
                <a:effectLst/>
                <a:latin typeface="+mj-lt"/>
                <a:ea typeface="+mj-ea"/>
                <a:cs typeface="+mj-cs"/>
                <a:sym typeface="Calibri"/>
              </a:rPr>
              <a:t> Liu from Super Scientific Software Laboratory, China University of Petroleum-Beijing and </a:t>
            </a:r>
            <a:r>
              <a:rPr lang="en-US" altLang="zh-CN" sz="1200" dirty="0" err="1">
                <a:effectLst/>
                <a:latin typeface="+mj-lt"/>
                <a:ea typeface="+mj-ea"/>
                <a:cs typeface="+mj-cs"/>
                <a:sym typeface="Calibri"/>
              </a:rPr>
              <a:t>Zhenya</a:t>
            </a:r>
            <a:r>
              <a:rPr lang="en-US" altLang="zh-CN" sz="1200" dirty="0">
                <a:effectLst/>
                <a:latin typeface="+mj-lt"/>
                <a:ea typeface="+mj-ea"/>
                <a:cs typeface="+mj-cs"/>
                <a:sym typeface="Calibri"/>
              </a:rPr>
              <a:t> Zhou from </a:t>
            </a:r>
            <a:r>
              <a:rPr lang="en-US" altLang="zh-CN" sz="1200" dirty="0" err="1">
                <a:effectLst/>
                <a:latin typeface="+mj-lt"/>
                <a:ea typeface="+mj-ea"/>
                <a:cs typeface="+mj-cs"/>
                <a:sym typeface="Calibri"/>
              </a:rPr>
              <a:t>Huada</a:t>
            </a:r>
            <a:r>
              <a:rPr lang="en-US" altLang="zh-CN" sz="1200" dirty="0">
                <a:effectLst/>
                <a:latin typeface="+mj-lt"/>
                <a:ea typeface="+mj-ea"/>
                <a:cs typeface="+mj-cs"/>
                <a:sym typeface="Calibri"/>
              </a:rPr>
              <a:t> Empyrean Software Company. Limited Beijing, China.</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My report is consist of this four parts</a:t>
            </a:r>
            <a:r>
              <a:rPr lang="zh-CN" altLang="zh-CN" sz="1200" dirty="0">
                <a:effectLst/>
                <a:latin typeface="+mj-lt"/>
                <a:ea typeface="+mj-ea"/>
                <a:cs typeface="+mj-cs"/>
                <a:sym typeface="Calibri"/>
              </a:rPr>
              <a:t>。</a:t>
            </a:r>
          </a:p>
          <a:p>
            <a:endParaRPr kumimoji="1" lang="zh-CN" altLang="en-US" dirty="0"/>
          </a:p>
        </p:txBody>
      </p:sp>
    </p:spTree>
    <p:extLst>
      <p:ext uri="{BB962C8B-B14F-4D97-AF65-F5344CB8AC3E}">
        <p14:creationId xmlns:p14="http://schemas.microsoft.com/office/powerpoint/2010/main" val="296949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In Initial state, we Introduce some Array to make it easy to understand. </a:t>
            </a:r>
            <a:endParaRPr lang="zh-CN" altLang="zh-CN" sz="1200" dirty="0">
              <a:effectLst/>
              <a:latin typeface="+mj-lt"/>
              <a:ea typeface="+mj-ea"/>
              <a:cs typeface="+mj-cs"/>
              <a:sym typeface="Calibri"/>
            </a:endParaRPr>
          </a:p>
          <a:p>
            <a:r>
              <a:rPr lang="en-US" altLang="zh-CN" sz="1200" dirty="0" err="1">
                <a:effectLst/>
                <a:latin typeface="+mj-lt"/>
                <a:ea typeface="+mj-ea"/>
                <a:cs typeface="+mj-cs"/>
                <a:sym typeface="Calibri"/>
              </a:rPr>
              <a:t>NnzL</a:t>
            </a:r>
            <a:r>
              <a:rPr lang="en-US" altLang="zh-CN" sz="1200" dirty="0">
                <a:effectLst/>
                <a:latin typeface="+mj-lt"/>
                <a:ea typeface="+mj-ea"/>
                <a:cs typeface="+mj-cs"/>
                <a:sym typeface="Calibri"/>
              </a:rPr>
              <a:t> and </a:t>
            </a:r>
            <a:r>
              <a:rPr lang="en-US" altLang="zh-CN" sz="1200" dirty="0" err="1">
                <a:effectLst/>
                <a:latin typeface="+mj-lt"/>
                <a:ea typeface="+mj-ea"/>
                <a:cs typeface="+mj-cs"/>
                <a:sym typeface="Calibri"/>
              </a:rPr>
              <a:t>nnzU</a:t>
            </a:r>
            <a:r>
              <a:rPr lang="en-US" altLang="zh-CN" sz="1200" dirty="0">
                <a:effectLst/>
                <a:latin typeface="+mj-lt"/>
                <a:ea typeface="+mj-ea"/>
                <a:cs typeface="+mj-cs"/>
                <a:sym typeface="Calibri"/>
              </a:rPr>
              <a:t> represents the number of elements in each column of L and U. Index represents the row index of each element. We introduce a global array degree, which is of length n, where n is the order of the matrix A. The values in degree corresponds to the number of elements not deleted above the diagonal of each column. From the data dependence, we can know that when all the elements above the diagonal of a column</a:t>
            </a:r>
            <a:r>
              <a:rPr lang="zh-CN" altLang="en-US" sz="1200" dirty="0">
                <a:effectLst/>
                <a:latin typeface="+mj-lt"/>
                <a:ea typeface="+mj-ea"/>
                <a:cs typeface="+mj-cs"/>
                <a:sym typeface="Calibri"/>
              </a:rPr>
              <a:t> </a:t>
            </a:r>
            <a:r>
              <a:rPr lang="en-US" altLang="zh-CN" sz="1200" dirty="0">
                <a:effectLst/>
                <a:latin typeface="+mj-lt"/>
                <a:ea typeface="+mj-ea"/>
                <a:cs typeface="+mj-cs"/>
                <a:sym typeface="Calibri"/>
              </a:rPr>
              <a:t>k are eliminated (at this time, degree[k] = 0), the elements above the diagonal line of the row k can be eliminated based on this column</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313321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000000"/>
                </a:solidFill>
                <a:effectLst/>
                <a:latin typeface="LMRoman10-Regular"/>
              </a:rPr>
              <a:t>We use a 5x5 matrix example to introduce the processing logic of the symbolic factorization. </a:t>
            </a:r>
            <a:r>
              <a:rPr lang="en-US" altLang="zh-CN" sz="1200" b="1" dirty="0">
                <a:effectLst/>
                <a:latin typeface="+mj-lt"/>
                <a:ea typeface="+mj-ea"/>
                <a:cs typeface="+mj-cs"/>
                <a:sym typeface="Calibri"/>
              </a:rPr>
              <a:t>We can see from this pseudo code, that all columns are executed in parallel.</a:t>
            </a:r>
            <a:r>
              <a:rPr lang="en-US" altLang="zh-CN" sz="1800" dirty="0">
                <a:solidFill>
                  <a:srgbClr val="000000"/>
                </a:solidFill>
                <a:effectLst/>
                <a:latin typeface="LMRoman10-Regular"/>
              </a:rPr>
              <a:t> Each thread block is responsible for decomposition of a </a:t>
            </a:r>
            <a:r>
              <a:rPr lang="en-US" altLang="zh-CN" sz="1800" dirty="0" err="1">
                <a:solidFill>
                  <a:srgbClr val="000000"/>
                </a:solidFill>
                <a:effectLst/>
                <a:latin typeface="LMRoman10-Regular"/>
              </a:rPr>
              <a:t>colum</a:t>
            </a:r>
            <a:r>
              <a:rPr lang="en-US" altLang="zh-CN" sz="1800" dirty="0">
                <a:solidFill>
                  <a:srgbClr val="000000"/>
                </a:solidFill>
                <a:effectLst/>
                <a:latin typeface="LMRoman10-Regular"/>
              </a:rPr>
              <a:t>. </a:t>
            </a:r>
            <a:r>
              <a:rPr lang="en-US" altLang="zh-CN" b="0" i="0" dirty="0">
                <a:solidFill>
                  <a:srgbClr val="333333"/>
                </a:solidFill>
                <a:effectLst/>
                <a:latin typeface="Arial" panose="020B0604020202020204" pitchFamily="34" charset="0"/>
              </a:rPr>
              <a:t>We use the storage order of </a:t>
            </a:r>
            <a:r>
              <a:rPr lang="en-US" altLang="zh-CN" b="0" i="0" dirty="0" err="1">
                <a:solidFill>
                  <a:srgbClr val="333333"/>
                </a:solidFill>
                <a:effectLst/>
                <a:latin typeface="Arial" panose="020B0604020202020204" pitchFamily="34" charset="0"/>
              </a:rPr>
              <a:t>indexU</a:t>
            </a:r>
            <a:r>
              <a:rPr lang="en-US" altLang="zh-CN" b="0" i="0" dirty="0">
                <a:solidFill>
                  <a:srgbClr val="333333"/>
                </a:solidFill>
                <a:effectLst/>
                <a:latin typeface="Arial" panose="020B0604020202020204" pitchFamily="34" charset="0"/>
              </a:rPr>
              <a:t> to determine the decomposition object of each thread block</a:t>
            </a:r>
            <a:r>
              <a:rPr lang="en-US" altLang="zh-CN" dirty="0">
                <a:solidFill>
                  <a:srgbClr val="333333"/>
                </a:solidFill>
                <a:latin typeface="Arial" panose="020B0604020202020204" pitchFamily="34" charset="0"/>
              </a:rPr>
              <a:t>. </a:t>
            </a:r>
            <a:r>
              <a:rPr lang="en-US" altLang="zh-CN" b="0" i="0" dirty="0">
                <a:solidFill>
                  <a:srgbClr val="333333"/>
                </a:solidFill>
                <a:effectLst/>
                <a:latin typeface="Arial" panose="020B0604020202020204" pitchFamily="34" charset="0"/>
              </a:rPr>
              <a:t>Each unfinished thread block should have an object. There are 4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33333"/>
              </a:solidFill>
              <a:effectLst/>
              <a:latin typeface="Arial" panose="020B0604020202020204" pitchFamily="34" charset="0"/>
            </a:endParaRPr>
          </a:p>
          <a:p>
            <a:endParaRPr lang="zh-CN" altLang="zh-CN" sz="1200" dirty="0">
              <a:effectLst/>
              <a:latin typeface="+mj-lt"/>
              <a:ea typeface="+mj-ea"/>
              <a:cs typeface="+mj-cs"/>
              <a:sym typeface="Calibri"/>
            </a:endParaRPr>
          </a:p>
        </p:txBody>
      </p:sp>
    </p:spTree>
    <p:extLst>
      <p:ext uri="{BB962C8B-B14F-4D97-AF65-F5344CB8AC3E}">
        <p14:creationId xmlns:p14="http://schemas.microsoft.com/office/powerpoint/2010/main" val="148411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Well, the degree[1] is not equal to 0, so there is one element will be busy waiting.</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367806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And the other three elements will be eliminated.</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136449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After eliminating, three nonzero elements were filled in. Degree[1] changed. By the way, other array such as </a:t>
            </a:r>
            <a:r>
              <a:rPr lang="en-US" altLang="zh-CN" sz="1200" b="1" dirty="0" err="1">
                <a:effectLst/>
                <a:latin typeface="+mj-lt"/>
                <a:ea typeface="+mj-ea"/>
                <a:cs typeface="+mj-cs"/>
                <a:sym typeface="Calibri"/>
              </a:rPr>
              <a:t>indexL</a:t>
            </a:r>
            <a:r>
              <a:rPr lang="en-US" altLang="zh-CN" sz="1200" b="1" dirty="0">
                <a:effectLst/>
                <a:latin typeface="+mj-lt"/>
                <a:ea typeface="+mj-ea"/>
                <a:cs typeface="+mj-cs"/>
                <a:sym typeface="Calibri"/>
              </a:rPr>
              <a:t> and </a:t>
            </a:r>
            <a:r>
              <a:rPr lang="en-US" altLang="zh-CN" sz="1200" b="1" dirty="0" err="1">
                <a:effectLst/>
                <a:latin typeface="+mj-lt"/>
                <a:ea typeface="+mj-ea"/>
                <a:cs typeface="+mj-cs"/>
                <a:sym typeface="Calibri"/>
              </a:rPr>
              <a:t>indexU</a:t>
            </a:r>
            <a:r>
              <a:rPr lang="en-US" altLang="zh-CN" sz="1200" b="1" dirty="0">
                <a:effectLst/>
                <a:latin typeface="+mj-lt"/>
                <a:ea typeface="+mj-ea"/>
                <a:cs typeface="+mj-cs"/>
                <a:sym typeface="Calibri"/>
              </a:rPr>
              <a:t> ,</a:t>
            </a:r>
            <a:r>
              <a:rPr lang="en-US" altLang="zh-CN" sz="1200" b="1" dirty="0" err="1">
                <a:effectLst/>
                <a:latin typeface="+mj-lt"/>
                <a:ea typeface="+mj-ea"/>
                <a:cs typeface="+mj-cs"/>
                <a:sym typeface="Calibri"/>
              </a:rPr>
              <a:t>nnzL</a:t>
            </a:r>
            <a:r>
              <a:rPr lang="en-US" altLang="zh-CN" sz="1200" b="1" dirty="0">
                <a:effectLst/>
                <a:latin typeface="+mj-lt"/>
                <a:ea typeface="+mj-ea"/>
                <a:cs typeface="+mj-cs"/>
                <a:sym typeface="Calibri"/>
              </a:rPr>
              <a:t> and </a:t>
            </a:r>
            <a:r>
              <a:rPr lang="en-US" altLang="zh-CN" sz="1200" b="1" dirty="0" err="1">
                <a:effectLst/>
                <a:latin typeface="+mj-lt"/>
                <a:ea typeface="+mj-ea"/>
                <a:cs typeface="+mj-cs"/>
                <a:sym typeface="Calibri"/>
              </a:rPr>
              <a:t>nnzU</a:t>
            </a:r>
            <a:r>
              <a:rPr lang="en-US" altLang="zh-CN" sz="1200" b="1" dirty="0">
                <a:effectLst/>
                <a:latin typeface="+mj-lt"/>
                <a:ea typeface="+mj-ea"/>
                <a:cs typeface="+mj-cs"/>
                <a:sym typeface="Calibri"/>
              </a:rPr>
              <a:t> is updated too.</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81456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Next loop, there are thread block </a:t>
            </a:r>
            <a:r>
              <a:rPr lang="en-US" altLang="zh-CN" sz="1200" b="1" dirty="0" err="1">
                <a:effectLst/>
                <a:latin typeface="+mj-lt"/>
                <a:ea typeface="+mj-ea"/>
                <a:cs typeface="+mj-cs"/>
                <a:sym typeface="Calibri"/>
              </a:rPr>
              <a:t>unfinshed</a:t>
            </a:r>
            <a:r>
              <a:rPr lang="en-US" altLang="zh-CN" sz="1200" b="1" dirty="0">
                <a:effectLst/>
                <a:latin typeface="+mj-lt"/>
                <a:ea typeface="+mj-ea"/>
                <a:cs typeface="+mj-cs"/>
                <a:sym typeface="Calibri"/>
              </a:rPr>
              <a:t>, so there are three objects. By the way, we can see the location of </a:t>
            </a:r>
            <a:r>
              <a:rPr lang="en-US" altLang="zh-CN" b="0" i="0" dirty="0">
                <a:solidFill>
                  <a:srgbClr val="333333"/>
                </a:solidFill>
                <a:effectLst/>
                <a:latin typeface="Arial" panose="020B0604020202020204" pitchFamily="34" charset="0"/>
              </a:rPr>
              <a:t>storage</a:t>
            </a:r>
            <a:r>
              <a:rPr lang="en-US" altLang="zh-CN" sz="1200" b="1" dirty="0">
                <a:effectLst/>
                <a:latin typeface="+mj-lt"/>
                <a:ea typeface="+mj-ea"/>
                <a:cs typeface="+mj-cs"/>
                <a:sym typeface="Calibri"/>
              </a:rPr>
              <a:t> the fill-ins is the end of the </a:t>
            </a:r>
            <a:r>
              <a:rPr lang="en-US" altLang="zh-CN" sz="1200" b="1" dirty="0" err="1">
                <a:effectLst/>
                <a:latin typeface="+mj-lt"/>
                <a:ea typeface="+mj-ea"/>
                <a:cs typeface="+mj-cs"/>
                <a:sym typeface="Calibri"/>
              </a:rPr>
              <a:t>indexU</a:t>
            </a:r>
            <a:r>
              <a:rPr lang="en-US" altLang="zh-CN" sz="1200" b="1" dirty="0">
                <a:effectLst/>
                <a:latin typeface="+mj-lt"/>
                <a:ea typeface="+mj-ea"/>
                <a:cs typeface="+mj-cs"/>
                <a:sym typeface="Calibri"/>
              </a:rPr>
              <a:t>. So due to the order of the </a:t>
            </a:r>
            <a:r>
              <a:rPr lang="en-US" altLang="zh-CN" sz="1200" b="1" dirty="0" err="1">
                <a:effectLst/>
                <a:latin typeface="+mj-lt"/>
                <a:ea typeface="+mj-ea"/>
                <a:cs typeface="+mj-cs"/>
                <a:sym typeface="Calibri"/>
              </a:rPr>
              <a:t>indexU</a:t>
            </a:r>
            <a:r>
              <a:rPr lang="en-US" altLang="zh-CN" sz="1200" b="1" dirty="0">
                <a:effectLst/>
                <a:latin typeface="+mj-lt"/>
                <a:ea typeface="+mj-ea"/>
                <a:cs typeface="+mj-cs"/>
                <a:sym typeface="Calibri"/>
              </a:rPr>
              <a:t>, the object of the column 3 is in row 2 rather than row 1.</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32776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Well, the degree[2] is not equal to 0, so there is one element will be busy waiting.</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21444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The other two elements will be eliminated.</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86464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One nonzero element was filled in.</a:t>
            </a:r>
          </a:p>
          <a:p>
            <a:pPr algn="l" rtl="0"/>
            <a:r>
              <a:rPr lang="en-US" altLang="zh-CN" dirty="0">
                <a:solidFill>
                  <a:srgbClr val="333333"/>
                </a:solidFill>
                <a:latin typeface="Arial" panose="020B0604020202020204" pitchFamily="34" charset="0"/>
              </a:rPr>
              <a:t>Degree[2] Changed</a:t>
            </a:r>
            <a:r>
              <a:rPr lang="en-US" altLang="zh-CN" b="0" i="0" dirty="0">
                <a:solidFill>
                  <a:srgbClr val="333333"/>
                </a:solidFill>
                <a:effectLst/>
                <a:latin typeface="Arial" panose="020B0604020202020204" pitchFamily="34" charset="0"/>
              </a:rPr>
              <a:t>.</a:t>
            </a:r>
          </a:p>
          <a:p>
            <a:pPr algn="l"/>
            <a:r>
              <a:rPr lang="en-US" altLang="zh-CN" dirty="0">
                <a:solidFill>
                  <a:srgbClr val="333333"/>
                </a:solidFill>
                <a:latin typeface="Arial" panose="020B0604020202020204" pitchFamily="34" charset="0"/>
              </a:rPr>
              <a:t>Degree[4] Changed</a:t>
            </a:r>
            <a:r>
              <a:rPr lang="en-US" altLang="zh-CN" b="0" i="0" dirty="0">
                <a:solidFill>
                  <a:srgbClr val="333333"/>
                </a:solidFill>
                <a:effectLst/>
                <a:latin typeface="Arial" panose="020B0604020202020204" pitchFamily="34" charset="0"/>
              </a:rPr>
              <a:t>.</a:t>
            </a:r>
          </a:p>
          <a:p>
            <a:endParaRPr kumimoji="1" lang="zh-CN" altLang="en-US" dirty="0"/>
          </a:p>
        </p:txBody>
      </p:sp>
    </p:spTree>
    <p:extLst>
      <p:ext uri="{BB962C8B-B14F-4D97-AF65-F5344CB8AC3E}">
        <p14:creationId xmlns:p14="http://schemas.microsoft.com/office/powerpoint/2010/main" val="311526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there are two thread blocks unfinished, so there are two objects. </a:t>
            </a:r>
            <a:endParaRPr kumimoji="1" lang="zh-CN" altLang="en-US" dirty="0"/>
          </a:p>
        </p:txBody>
      </p:sp>
    </p:spTree>
    <p:extLst>
      <p:ext uri="{BB962C8B-B14F-4D97-AF65-F5344CB8AC3E}">
        <p14:creationId xmlns:p14="http://schemas.microsoft.com/office/powerpoint/2010/main" val="97086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First, let’s talk about the circuit simulation.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With the rapid development of the IC and computer technologies, EDA has become an important subject in the electronics area. As one of the core parts of EDA techniques, SPICE-like circuit simulation is an essential step. In the SPICE-like circuit simulation flow, the sparse LU factorization is usually very time-consuming. So it is necessary to do something to optimize LU factorization.</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418659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Due to the degree[4] is not 0, </a:t>
            </a:r>
            <a:r>
              <a:rPr lang="en-US" altLang="zh-CN" b="0" i="0" dirty="0">
                <a:solidFill>
                  <a:srgbClr val="333333"/>
                </a:solidFill>
                <a:effectLst/>
                <a:latin typeface="Arial" panose="020B0604020202020204" pitchFamily="34" charset="0"/>
              </a:rPr>
              <a:t>One element will be busy waiting.</a:t>
            </a:r>
          </a:p>
          <a:p>
            <a:endParaRPr kumimoji="1" lang="zh-CN" altLang="en-US" dirty="0"/>
          </a:p>
        </p:txBody>
      </p:sp>
    </p:spTree>
    <p:extLst>
      <p:ext uri="{BB962C8B-B14F-4D97-AF65-F5344CB8AC3E}">
        <p14:creationId xmlns:p14="http://schemas.microsoft.com/office/powerpoint/2010/main" val="38985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a:p>
            <a:endParaRPr kumimoji="1" lang="zh-CN" altLang="en-US" dirty="0"/>
          </a:p>
        </p:txBody>
      </p:sp>
    </p:spTree>
    <p:extLst>
      <p:ext uri="{BB962C8B-B14F-4D97-AF65-F5344CB8AC3E}">
        <p14:creationId xmlns:p14="http://schemas.microsoft.com/office/powerpoint/2010/main" val="301784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One nonzero element was filled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Degree[3] Changed</a:t>
            </a:r>
            <a:r>
              <a:rPr lang="en-US" altLang="zh-CN" b="0" i="0" dirty="0">
                <a:solidFill>
                  <a:srgbClr val="333333"/>
                </a:solidFill>
                <a:effectLst/>
                <a:latin typeface="Arial" panose="020B0604020202020204" pitchFamily="34" charset="0"/>
              </a:rPr>
              <a:t>.</a:t>
            </a:r>
          </a:p>
          <a:p>
            <a:endParaRPr kumimoji="1" lang="zh-CN" altLang="en-US" dirty="0"/>
          </a:p>
        </p:txBody>
      </p:sp>
    </p:spTree>
    <p:extLst>
      <p:ext uri="{BB962C8B-B14F-4D97-AF65-F5344CB8AC3E}">
        <p14:creationId xmlns:p14="http://schemas.microsoft.com/office/powerpoint/2010/main" val="2019193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Two objects.</a:t>
            </a:r>
          </a:p>
          <a:p>
            <a:endParaRPr kumimoji="1" lang="zh-CN" altLang="en-US" dirty="0"/>
          </a:p>
        </p:txBody>
      </p:sp>
    </p:spTree>
    <p:extLst>
      <p:ext uri="{BB962C8B-B14F-4D97-AF65-F5344CB8AC3E}">
        <p14:creationId xmlns:p14="http://schemas.microsoft.com/office/powerpoint/2010/main" val="2871139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One element will be busy waiting.</a:t>
            </a:r>
          </a:p>
          <a:p>
            <a:endParaRPr kumimoji="1" lang="zh-CN" altLang="en-US" dirty="0"/>
          </a:p>
        </p:txBody>
      </p:sp>
    </p:spTree>
    <p:extLst>
      <p:ext uri="{BB962C8B-B14F-4D97-AF65-F5344CB8AC3E}">
        <p14:creationId xmlns:p14="http://schemas.microsoft.com/office/powerpoint/2010/main" val="2751920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One element will be busy waiting.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a:p>
            <a:endParaRPr kumimoji="1" lang="zh-CN" altLang="en-US" dirty="0"/>
          </a:p>
        </p:txBody>
      </p:sp>
    </p:spTree>
    <p:extLst>
      <p:ext uri="{BB962C8B-B14F-4D97-AF65-F5344CB8AC3E}">
        <p14:creationId xmlns:p14="http://schemas.microsoft.com/office/powerpoint/2010/main" val="837797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r>
              <a:rPr lang="en-US" altLang="zh-CN" b="0" i="0" dirty="0">
                <a:solidFill>
                  <a:srgbClr val="333333"/>
                </a:solidFill>
                <a:effectLst/>
                <a:latin typeface="Arial" panose="020B0604020202020204" pitchFamily="34" charset="0"/>
              </a:rPr>
              <a:t>No nonzero element was filled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Degree[3] Changed</a:t>
            </a:r>
            <a:r>
              <a:rPr lang="en-US" altLang="zh-CN" b="0" i="0" dirty="0">
                <a:solidFill>
                  <a:srgbClr val="333333"/>
                </a:solidFill>
                <a:effectLst/>
                <a:latin typeface="Arial" panose="020B0604020202020204" pitchFamily="34" charset="0"/>
              </a:rPr>
              <a:t>.</a:t>
            </a:r>
          </a:p>
          <a:p>
            <a:endParaRPr kumimoji="1" lang="zh-CN" altLang="en-US" dirty="0"/>
          </a:p>
        </p:txBody>
      </p:sp>
    </p:spTree>
    <p:extLst>
      <p:ext uri="{BB962C8B-B14F-4D97-AF65-F5344CB8AC3E}">
        <p14:creationId xmlns:p14="http://schemas.microsoft.com/office/powerpoint/2010/main" val="275750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r>
              <a:rPr lang="en-US" altLang="zh-CN" b="0" i="0" dirty="0">
                <a:solidFill>
                  <a:srgbClr val="333333"/>
                </a:solidFill>
                <a:effectLst/>
                <a:latin typeface="Arial" panose="020B0604020202020204" pitchFamily="34" charset="0"/>
              </a:rPr>
              <a:t>One object.</a:t>
            </a:r>
          </a:p>
          <a:p>
            <a:endParaRPr kumimoji="1" lang="zh-CN" altLang="en-US" dirty="0"/>
          </a:p>
        </p:txBody>
      </p:sp>
    </p:spTree>
    <p:extLst>
      <p:ext uri="{BB962C8B-B14F-4D97-AF65-F5344CB8AC3E}">
        <p14:creationId xmlns:p14="http://schemas.microsoft.com/office/powerpoint/2010/main" val="2664634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a:p>
            <a:endParaRPr kumimoji="1" lang="zh-CN" altLang="en-US" dirty="0"/>
          </a:p>
        </p:txBody>
      </p:sp>
    </p:spTree>
    <p:extLst>
      <p:ext uri="{BB962C8B-B14F-4D97-AF65-F5344CB8AC3E}">
        <p14:creationId xmlns:p14="http://schemas.microsoft.com/office/powerpoint/2010/main" val="2150700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r>
              <a:rPr lang="en-US" altLang="zh-CN" b="0" i="0" dirty="0">
                <a:solidFill>
                  <a:srgbClr val="333333"/>
                </a:solidFill>
                <a:effectLst/>
                <a:latin typeface="Arial" panose="020B0604020202020204" pitchFamily="34" charset="0"/>
              </a:rPr>
              <a:t>No nonzero element was filled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333333"/>
                </a:solidFill>
                <a:latin typeface="Arial" panose="020B0604020202020204" pitchFamily="34" charset="0"/>
              </a:rPr>
              <a:t>Degree[4] Changed</a:t>
            </a:r>
            <a:r>
              <a:rPr lang="en-US" altLang="zh-CN" b="0" i="0" dirty="0">
                <a:solidFill>
                  <a:srgbClr val="333333"/>
                </a:solidFill>
                <a:effectLst/>
                <a:latin typeface="Arial" panose="020B0604020202020204" pitchFamily="34" charset="0"/>
              </a:rPr>
              <a:t>.</a:t>
            </a:r>
          </a:p>
          <a:p>
            <a:endParaRPr kumimoji="1" lang="zh-CN" altLang="en-US" dirty="0"/>
          </a:p>
        </p:txBody>
      </p:sp>
    </p:spTree>
    <p:extLst>
      <p:ext uri="{BB962C8B-B14F-4D97-AF65-F5344CB8AC3E}">
        <p14:creationId xmlns:p14="http://schemas.microsoft.com/office/powerpoint/2010/main" val="297992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The sparse LU factorization is the direct method of choice for solving unsymmetric linear systems.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decomposes a sparse matrix A into the product of a unit lower triangular sparse matrix L and an upper triangular sparse matrix U. Non-zero elements will be added during the solution process. The process of LU Factorization can be divided into this four steps.</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46424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a:r>
              <a:rPr lang="en-US" altLang="zh-CN" dirty="0">
                <a:solidFill>
                  <a:srgbClr val="333333"/>
                </a:solidFill>
                <a:latin typeface="Arial" panose="020B0604020202020204" pitchFamily="34" charset="0"/>
              </a:rPr>
              <a:t>All the work is done!!!</a:t>
            </a:r>
            <a:endParaRPr lang="en-US" altLang="zh-CN" b="0" i="0" dirty="0">
              <a:solidFill>
                <a:srgbClr val="333333"/>
              </a:solidFill>
              <a:effectLst/>
              <a:latin typeface="Arial" panose="020B0604020202020204" pitchFamily="34" charset="0"/>
            </a:endParaRPr>
          </a:p>
          <a:p>
            <a:endParaRPr kumimoji="1" lang="zh-CN" altLang="en-US" dirty="0"/>
          </a:p>
        </p:txBody>
      </p:sp>
    </p:spTree>
    <p:extLst>
      <p:ext uri="{BB962C8B-B14F-4D97-AF65-F5344CB8AC3E}">
        <p14:creationId xmlns:p14="http://schemas.microsoft.com/office/powerpoint/2010/main" val="3569268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536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5850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6030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The preprocessing part,</a:t>
            </a:r>
            <a:r>
              <a:rPr lang="en-US" altLang="zh-CN" sz="1200" dirty="0">
                <a:effectLst/>
                <a:latin typeface="+mj-lt"/>
                <a:ea typeface="+mj-ea"/>
                <a:cs typeface="+mj-cs"/>
                <a:sym typeface="Calibri"/>
              </a:rPr>
              <a:t>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We use two sorting algorithms to get a new matrix form just like the picture shows. We will use this new matrix form to do Symbolic Factorization.</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67927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The symbolic factorization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is to forecast the nonzero structure of the Cholesky factor. Just like I say just now, due to the matrix is sparse, non-zero elements will be added during the solution process. The symbolic factorization will allocate memory for numeric factorization based on the nonzero structure. </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363613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The numeric factorization is to compute the value of all the elements.</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This slide show the G-P left-looking algorithm. Its features is that completing the solution of one column in each loop. It has strict data dependence which the premise of decomposing one column is that all the column before this one is ready.</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17707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effectLst/>
                <a:latin typeface="+mj-lt"/>
                <a:ea typeface="+mj-ea"/>
                <a:cs typeface="+mj-cs"/>
                <a:sym typeface="Calibri"/>
              </a:rPr>
              <a:t>So as we know,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Sparse LU factorization is very difficult to parallelize it on GPU. GLU is one of them, has only implemented numerical decomposition on the GPU, while the symbol decomposition is still on the CPU. On the other hand, the strategy GLU used called level-set has its disadvantage. A level has to wait until its previous levels are completed. It thus may cause much useless waiting time. Especially for some matrices with a large amount of level-sets. This motivates us to design a new method that can avoid the synchronization costs.</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73414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b="1" dirty="0">
                <a:effectLst/>
                <a:latin typeface="+mj-lt"/>
                <a:ea typeface="+mj-ea"/>
                <a:cs typeface="+mj-cs"/>
                <a:sym typeface="Calibri"/>
              </a:rPr>
              <a:t>We propose SFLU algorithm to do that.</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20779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mj-lt"/>
                <a:ea typeface="+mj-ea"/>
                <a:cs typeface="+mj-cs"/>
                <a:sym typeface="Calibri"/>
              </a:rPr>
              <a:t>First, let’s see what the Basic Idea of Synchronization-Free Method is. </a:t>
            </a:r>
            <a:endParaRPr lang="zh-CN" altLang="zh-CN" sz="1200" dirty="0">
              <a:effectLst/>
              <a:latin typeface="+mj-lt"/>
              <a:ea typeface="+mj-ea"/>
              <a:cs typeface="+mj-cs"/>
              <a:sym typeface="Calibri"/>
            </a:endParaRPr>
          </a:p>
          <a:p>
            <a:r>
              <a:rPr lang="en-US" altLang="zh-CN" sz="1200" dirty="0">
                <a:effectLst/>
                <a:latin typeface="+mj-lt"/>
                <a:ea typeface="+mj-ea"/>
                <a:cs typeface="+mj-cs"/>
                <a:sym typeface="Calibri"/>
              </a:rPr>
              <a:t>In this method, a global memory space is allocated in advance, and the working state of a CUDA thread block is determined by a value in this global memory space. During the running of the program, all thread blocks can access this global memory space. The value will also change as the thread block’s task is completed, which in turn changes the working states of other thread blocks until the whole task is finished. So the thread blocks are self scheduled, higher parallelism can be obtained.</a:t>
            </a:r>
            <a:endParaRPr lang="zh-CN" altLang="zh-CN" sz="1200" dirty="0">
              <a:effectLst/>
              <a:latin typeface="+mj-lt"/>
              <a:ea typeface="+mj-ea"/>
              <a:cs typeface="+mj-cs"/>
              <a:sym typeface="Calibri"/>
            </a:endParaRPr>
          </a:p>
          <a:p>
            <a:endParaRPr kumimoji="1" lang="zh-CN" altLang="en-US" dirty="0"/>
          </a:p>
        </p:txBody>
      </p:sp>
    </p:spTree>
    <p:extLst>
      <p:ext uri="{BB962C8B-B14F-4D97-AF65-F5344CB8AC3E}">
        <p14:creationId xmlns:p14="http://schemas.microsoft.com/office/powerpoint/2010/main" val="360696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 name="标题文本"/>
          <p:cNvSpPr txBox="1">
            <a:spLocks noGrp="1"/>
          </p:cNvSpPr>
          <p:nvPr>
            <p:ph type="title"/>
          </p:nvPr>
        </p:nvSpPr>
        <p:spPr>
          <a:xfrm>
            <a:off x="1457325" y="954112"/>
            <a:ext cx="7058025" cy="1325564"/>
          </a:xfrm>
          <a:prstGeom prst="rect">
            <a:avLst/>
          </a:prstGeom>
        </p:spPr>
        <p:txBody>
          <a:bodyPr/>
          <a:lstStyle/>
          <a:p>
            <a:r>
              <a:t>标题文本</a:t>
            </a:r>
          </a:p>
        </p:txBody>
      </p:sp>
      <p:sp>
        <p:nvSpPr>
          <p:cNvPr id="25" name="正文级别 1…"/>
          <p:cNvSpPr txBox="1">
            <a:spLocks noGrp="1"/>
          </p:cNvSpPr>
          <p:nvPr>
            <p:ph type="body" idx="1"/>
          </p:nvPr>
        </p:nvSpPr>
        <p:spPr>
          <a:xfrm>
            <a:off x="1457325" y="2486025"/>
            <a:ext cx="7058025" cy="36909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6" name="Rounded Rectangle 7"/>
          <p:cNvSpPr/>
          <p:nvPr/>
        </p:nvSpPr>
        <p:spPr>
          <a:xfrm>
            <a:off x="1273626" y="643096"/>
            <a:ext cx="7264961" cy="180871"/>
          </a:xfrm>
          <a:prstGeom prst="roundRect">
            <a:avLst>
              <a:gd name="adj" fmla="val 16667"/>
            </a:avLst>
          </a:prstGeom>
          <a:solidFill>
            <a:srgbClr val="F47836"/>
          </a:solidFill>
          <a:ln w="12700">
            <a:solidFill>
              <a:srgbClr val="F47836"/>
            </a:solidFill>
            <a:miter/>
          </a:ln>
        </p:spPr>
        <p:txBody>
          <a:bodyPr lIns="34289" tIns="34289" rIns="34289" bIns="34289" anchor="ctr"/>
          <a:lstStyle/>
          <a:p>
            <a:pPr algn="ctr">
              <a:defRPr>
                <a:solidFill>
                  <a:srgbClr val="F47836"/>
                </a:solidFill>
                <a:latin typeface="+mj-lt"/>
                <a:ea typeface="+mj-ea"/>
                <a:cs typeface="+mj-cs"/>
                <a:sym typeface="Calibri"/>
              </a:defRPr>
            </a:pPr>
            <a:endParaRPr sz="1350"/>
          </a:p>
        </p:txBody>
      </p:sp>
      <p:sp>
        <p:nvSpPr>
          <p:cNvPr id="28" name="幻灯片编号"/>
          <p:cNvSpPr txBox="1">
            <a:spLocks noGrp="1"/>
          </p:cNvSpPr>
          <p:nvPr>
            <p:ph type="sldNum" sz="quarter" idx="2"/>
          </p:nvPr>
        </p:nvSpPr>
        <p:spPr>
          <a:xfrm>
            <a:off x="8288370" y="6423499"/>
            <a:ext cx="226981" cy="230828"/>
          </a:xfrm>
          <a:prstGeom prst="rect">
            <a:avLst/>
          </a:prstGeom>
        </p:spPr>
        <p:txBody>
          <a:bodyPr/>
          <a:lstStyle/>
          <a:p>
            <a:fld id="{86CB4B4D-7CA3-9044-876B-883B54F8677D}" type="slidenum">
              <a:t>‹#›</a:t>
            </a:fld>
            <a:endParaRPr/>
          </a:p>
        </p:txBody>
      </p:sp>
      <p:pic>
        <p:nvPicPr>
          <p:cNvPr id="7" name="Picture 10">
            <a:extLst>
              <a:ext uri="{FF2B5EF4-FFF2-40B4-BE49-F238E27FC236}">
                <a16:creationId xmlns:a16="http://schemas.microsoft.com/office/drawing/2014/main" id="{800583AE-40A9-4BDC-A20D-DC83B41631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21" y="168972"/>
            <a:ext cx="1037783" cy="105300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7"/>
          <p:cNvSpPr txBox="1"/>
          <p:nvPr userDrawn="1"/>
        </p:nvSpPr>
        <p:spPr>
          <a:xfrm>
            <a:off x="2586021" y="3259424"/>
            <a:ext cx="2139547" cy="32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200">
                <a:latin typeface="+mj-lt"/>
                <a:ea typeface="+mj-ea"/>
                <a:cs typeface="+mj-cs"/>
                <a:sym typeface="Calibri"/>
              </a:defRPr>
            </a:lvl1pPr>
          </a:lstStyle>
          <a:p>
            <a:r>
              <a:rPr sz="1650" b="0" dirty="0"/>
              <a:t>DEC 5 - 9, 2021</a:t>
            </a:r>
          </a:p>
        </p:txBody>
      </p:sp>
      <p:sp>
        <p:nvSpPr>
          <p:cNvPr id="4" name="TextBox 8"/>
          <p:cNvSpPr txBox="1"/>
          <p:nvPr userDrawn="1"/>
        </p:nvSpPr>
        <p:spPr>
          <a:xfrm>
            <a:off x="4341103" y="3255876"/>
            <a:ext cx="2603369"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400">
                <a:latin typeface="+mj-lt"/>
                <a:ea typeface="+mj-ea"/>
                <a:cs typeface="+mj-cs"/>
                <a:sym typeface="Calibri"/>
              </a:defRPr>
            </a:lvl1pPr>
          </a:lstStyle>
          <a:p>
            <a:r>
              <a:rPr sz="1800" dirty="0"/>
              <a:t>San Francisco, California</a:t>
            </a:r>
          </a:p>
        </p:txBody>
      </p:sp>
      <p:sp>
        <p:nvSpPr>
          <p:cNvPr id="10" name="幻灯片编号"/>
          <p:cNvSpPr txBox="1">
            <a:spLocks noGrp="1"/>
          </p:cNvSpPr>
          <p:nvPr>
            <p:ph type="sldNum" sz="quarter" idx="2"/>
          </p:nvPr>
        </p:nvSpPr>
        <p:spPr>
          <a:xfrm>
            <a:off x="6326220" y="6240936"/>
            <a:ext cx="226981" cy="230828"/>
          </a:xfrm>
          <a:prstGeom prst="rect">
            <a:avLst/>
          </a:prstGeom>
          <a:ln w="12700">
            <a:miter lim="400000"/>
          </a:ln>
        </p:spPr>
        <p:txBody>
          <a:bodyPr wrap="none" lIns="45718" tIns="45718" rIns="45718" bIns="45718" anchor="ctr">
            <a:spAutoFit/>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
        <p:nvSpPr>
          <p:cNvPr id="15" name="Rectangle 9">
            <a:extLst>
              <a:ext uri="{FF2B5EF4-FFF2-40B4-BE49-F238E27FC236}">
                <a16:creationId xmlns:a16="http://schemas.microsoft.com/office/drawing/2014/main" id="{988C2338-3812-4581-8A90-7EC17C75B792}"/>
              </a:ext>
            </a:extLst>
          </p:cNvPr>
          <p:cNvSpPr/>
          <p:nvPr userDrawn="1"/>
        </p:nvSpPr>
        <p:spPr>
          <a:xfrm rot="13620000" flipV="1">
            <a:off x="4038187" y="3343475"/>
            <a:ext cx="182880" cy="181360"/>
          </a:xfrm>
          <a:prstGeom prst="rect">
            <a:avLst/>
          </a:prstGeom>
          <a:solidFill>
            <a:srgbClr val="F47836"/>
          </a:solidFill>
          <a:ln>
            <a:solidFill>
              <a:srgbClr val="F47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a:extLst>
              <a:ext uri="{FF2B5EF4-FFF2-40B4-BE49-F238E27FC236}">
                <a16:creationId xmlns:a16="http://schemas.microsoft.com/office/drawing/2014/main" id="{3549B14C-AD0B-41A2-8C90-EE7F95BDC1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23843" y="990111"/>
            <a:ext cx="5203450" cy="2181571"/>
          </a:xfrm>
          <a:prstGeom prst="rect">
            <a:avLst/>
          </a:prstGeom>
        </p:spPr>
      </p:pic>
      <p:pic>
        <p:nvPicPr>
          <p:cNvPr id="17" name="Picture 10">
            <a:extLst>
              <a:ext uri="{FF2B5EF4-FFF2-40B4-BE49-F238E27FC236}">
                <a16:creationId xmlns:a16="http://schemas.microsoft.com/office/drawing/2014/main" id="{647E0BBA-175C-4819-92D9-838110CD3E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521" y="168972"/>
            <a:ext cx="1037783" cy="1053000"/>
          </a:xfrm>
          <a:prstGeom prst="rect">
            <a:avLst/>
          </a:prstGeom>
        </p:spPr>
      </p:pic>
      <p:sp>
        <p:nvSpPr>
          <p:cNvPr id="18" name="Rounded Rectangle 7">
            <a:extLst>
              <a:ext uri="{FF2B5EF4-FFF2-40B4-BE49-F238E27FC236}">
                <a16:creationId xmlns:a16="http://schemas.microsoft.com/office/drawing/2014/main" id="{3496EF19-AD7D-4431-AF0C-D7CD4E2535E2}"/>
              </a:ext>
            </a:extLst>
          </p:cNvPr>
          <p:cNvSpPr/>
          <p:nvPr userDrawn="1"/>
        </p:nvSpPr>
        <p:spPr>
          <a:xfrm>
            <a:off x="1273626" y="643096"/>
            <a:ext cx="7264961" cy="180871"/>
          </a:xfrm>
          <a:prstGeom prst="roundRect">
            <a:avLst>
              <a:gd name="adj" fmla="val 16667"/>
            </a:avLst>
          </a:prstGeom>
          <a:solidFill>
            <a:srgbClr val="F47836"/>
          </a:solidFill>
          <a:ln w="12700">
            <a:solidFill>
              <a:srgbClr val="F47836"/>
            </a:solidFill>
            <a:miter/>
          </a:ln>
        </p:spPr>
        <p:txBody>
          <a:bodyPr lIns="34289" tIns="34289" rIns="34289" bIns="34289" anchor="ctr"/>
          <a:lstStyle/>
          <a:p>
            <a:pPr algn="ctr">
              <a:defRPr>
                <a:solidFill>
                  <a:srgbClr val="F47836"/>
                </a:solidFill>
                <a:latin typeface="+mj-lt"/>
                <a:ea typeface="+mj-ea"/>
                <a:cs typeface="+mj-cs"/>
                <a:sym typeface="Calibri"/>
              </a:defRPr>
            </a:pPr>
            <a:endParaRPr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FLU: Synchronization-Free Sparse LU…"/>
          <p:cNvSpPr txBox="1"/>
          <p:nvPr/>
        </p:nvSpPr>
        <p:spPr>
          <a:xfrm>
            <a:off x="400024" y="3667661"/>
            <a:ext cx="8343949" cy="1054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p>
            <a:pPr algn="ctr" defTabSz="342900">
              <a:defRPr sz="3100">
                <a:latin typeface="Times Roman"/>
                <a:ea typeface="Times Roman"/>
                <a:cs typeface="Times Roman"/>
                <a:sym typeface="Times Roman"/>
              </a:defRPr>
            </a:pPr>
            <a:r>
              <a:rPr sz="3200" dirty="0"/>
              <a:t>SFLU: Synchronization-Free Sparse LU </a:t>
            </a:r>
          </a:p>
          <a:p>
            <a:pPr algn="ctr" defTabSz="342900">
              <a:defRPr sz="3100">
                <a:latin typeface="Times Roman"/>
                <a:ea typeface="Times Roman"/>
                <a:cs typeface="Times Roman"/>
                <a:sym typeface="Times Roman"/>
              </a:defRPr>
            </a:pPr>
            <a:r>
              <a:rPr sz="3200" dirty="0"/>
              <a:t>Factorization for Fast Circuit Simulation on GPUs</a:t>
            </a:r>
          </a:p>
        </p:txBody>
      </p:sp>
      <p:sp>
        <p:nvSpPr>
          <p:cNvPr id="38" name="Jianqi Zhao1 , Yao Wen1 , Yuchen Luo1 , Zhou Jin1 , Weifeng Liu1 and Zhenya Zhou2…"/>
          <p:cNvSpPr txBox="1"/>
          <p:nvPr/>
        </p:nvSpPr>
        <p:spPr>
          <a:xfrm>
            <a:off x="172980" y="4736207"/>
            <a:ext cx="8798036"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ctr" defTabSz="342900">
              <a:defRPr>
                <a:latin typeface="Times Roman"/>
                <a:ea typeface="Times Roman"/>
                <a:cs typeface="Times Roman"/>
                <a:sym typeface="Times Roman"/>
              </a:defRPr>
            </a:pPr>
            <a:r>
              <a:rPr dirty="0" err="1"/>
              <a:t>Jianqi</a:t>
            </a:r>
            <a:r>
              <a:rPr dirty="0"/>
              <a:t> Zhao</a:t>
            </a:r>
            <a:r>
              <a:rPr baseline="31999" dirty="0"/>
              <a:t>1</a:t>
            </a:r>
            <a:r>
              <a:rPr dirty="0"/>
              <a:t> , Yao Wen</a:t>
            </a:r>
            <a:r>
              <a:rPr baseline="31999" dirty="0"/>
              <a:t>1</a:t>
            </a:r>
            <a:r>
              <a:rPr dirty="0"/>
              <a:t> , Yuchen Luo</a:t>
            </a:r>
            <a:r>
              <a:rPr baseline="31999" dirty="0"/>
              <a:t>1</a:t>
            </a:r>
            <a:r>
              <a:rPr dirty="0"/>
              <a:t> , Zhou Jin</a:t>
            </a:r>
            <a:r>
              <a:rPr baseline="31999" dirty="0"/>
              <a:t>1</a:t>
            </a:r>
            <a:r>
              <a:rPr dirty="0"/>
              <a:t> , </a:t>
            </a:r>
            <a:r>
              <a:rPr dirty="0" err="1"/>
              <a:t>Weifeng</a:t>
            </a:r>
            <a:r>
              <a:rPr dirty="0"/>
              <a:t> Liu</a:t>
            </a:r>
            <a:r>
              <a:rPr baseline="31999" dirty="0"/>
              <a:t>1</a:t>
            </a:r>
            <a:r>
              <a:rPr dirty="0"/>
              <a:t> and </a:t>
            </a:r>
            <a:r>
              <a:rPr dirty="0" err="1"/>
              <a:t>Zhenya</a:t>
            </a:r>
            <a:r>
              <a:rPr dirty="0"/>
              <a:t> Zhou</a:t>
            </a:r>
            <a:r>
              <a:rPr baseline="31999" dirty="0"/>
              <a:t>2</a:t>
            </a:r>
            <a:r>
              <a:rPr dirty="0"/>
              <a:t> </a:t>
            </a:r>
          </a:p>
          <a:p>
            <a:pPr algn="ctr" defTabSz="342900">
              <a:defRPr>
                <a:latin typeface="Times Roman"/>
                <a:ea typeface="Times Roman"/>
                <a:cs typeface="Times Roman"/>
                <a:sym typeface="Times Roman"/>
              </a:defRPr>
            </a:pPr>
            <a:r>
              <a:rPr dirty="0"/>
              <a:t>1. Super Scientific Software Laboratory, Department of Computer Science and Technology, China University of Petroleum-Beijing, Beijing, China </a:t>
            </a:r>
            <a:br>
              <a:rPr dirty="0"/>
            </a:br>
            <a:r>
              <a:rPr dirty="0"/>
              <a:t>2. </a:t>
            </a:r>
            <a:r>
              <a:rPr dirty="0" err="1"/>
              <a:t>Huada</a:t>
            </a:r>
            <a:r>
              <a:rPr dirty="0"/>
              <a:t> Empyrean Software Co. Ltd Beijing, China</a:t>
            </a:r>
          </a:p>
        </p:txBody>
      </p:sp>
      <p:pic>
        <p:nvPicPr>
          <p:cNvPr id="39" name="图片 4" descr="图片 4"/>
          <p:cNvPicPr>
            <a:picLocks noChangeAspect="1"/>
          </p:cNvPicPr>
          <p:nvPr/>
        </p:nvPicPr>
        <p:blipFill>
          <a:blip r:embed="rId3"/>
          <a:stretch>
            <a:fillRect/>
          </a:stretch>
        </p:blipFill>
        <p:spPr>
          <a:xfrm>
            <a:off x="234266" y="5913450"/>
            <a:ext cx="1874400" cy="513500"/>
          </a:xfrm>
          <a:prstGeom prst="rect">
            <a:avLst/>
          </a:prstGeom>
          <a:ln w="12700">
            <a:miter lim="400000"/>
          </a:ln>
        </p:spPr>
      </p:pic>
      <p:pic>
        <p:nvPicPr>
          <p:cNvPr id="40" name="OIP.jpeg" descr="OIP.jpeg"/>
          <p:cNvPicPr>
            <a:picLocks noChangeAspect="1"/>
          </p:cNvPicPr>
          <p:nvPr/>
        </p:nvPicPr>
        <p:blipFill>
          <a:blip r:embed="rId4"/>
          <a:stretch>
            <a:fillRect/>
          </a:stretch>
        </p:blipFill>
        <p:spPr>
          <a:xfrm>
            <a:off x="7426788" y="5707082"/>
            <a:ext cx="1363779" cy="73655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文本框 14"/>
          <p:cNvSpPr txBox="1"/>
          <p:nvPr/>
        </p:nvSpPr>
        <p:spPr>
          <a:xfrm>
            <a:off x="5702260" y="2706733"/>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00B05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SFLU</a:t>
            </a:r>
          </a:p>
        </p:txBody>
      </p:sp>
      <p:sp>
        <p:nvSpPr>
          <p:cNvPr id="177" name="文本框 15"/>
          <p:cNvSpPr txBox="1"/>
          <p:nvPr/>
        </p:nvSpPr>
        <p:spPr>
          <a:xfrm>
            <a:off x="5702260" y="3533421"/>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FF000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178" name="文本框 16"/>
          <p:cNvSpPr txBox="1"/>
          <p:nvPr/>
        </p:nvSpPr>
        <p:spPr>
          <a:xfrm>
            <a:off x="5702259" y="4360108"/>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179" name="矩形 23"/>
          <p:cNvSpPr/>
          <p:nvPr/>
        </p:nvSpPr>
        <p:spPr>
          <a:xfrm>
            <a:off x="4863378" y="2703550"/>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0" name="矩形 25"/>
          <p:cNvSpPr/>
          <p:nvPr/>
        </p:nvSpPr>
        <p:spPr>
          <a:xfrm>
            <a:off x="4863378" y="3542106"/>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1" name="object 22"/>
          <p:cNvSpPr/>
          <p:nvPr/>
        </p:nvSpPr>
        <p:spPr>
          <a:xfrm>
            <a:off x="4863377" y="3542106"/>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FF000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2" name="矩形 27"/>
          <p:cNvSpPr/>
          <p:nvPr/>
        </p:nvSpPr>
        <p:spPr>
          <a:xfrm>
            <a:off x="4863378" y="4360108"/>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3" name="object 22"/>
          <p:cNvSpPr/>
          <p:nvPr/>
        </p:nvSpPr>
        <p:spPr>
          <a:xfrm>
            <a:off x="4863377" y="4360108"/>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5" name="object 22"/>
          <p:cNvSpPr/>
          <p:nvPr/>
        </p:nvSpPr>
        <p:spPr>
          <a:xfrm>
            <a:off x="4862700" y="2704830"/>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B05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pic>
        <p:nvPicPr>
          <p:cNvPr id="16" name="图片 22" descr="图片 22">
            <a:extLst>
              <a:ext uri="{FF2B5EF4-FFF2-40B4-BE49-F238E27FC236}">
                <a16:creationId xmlns:a16="http://schemas.microsoft.com/office/drawing/2014/main" id="{663EAEF8-DA50-2748-B611-C8449C712C6C}"/>
              </a:ext>
            </a:extLst>
          </p:cNvPr>
          <p:cNvPicPr>
            <a:picLocks noChangeAspect="1"/>
          </p:cNvPicPr>
          <p:nvPr/>
        </p:nvPicPr>
        <p:blipFill>
          <a:blip r:embed="rId3"/>
          <a:stretch>
            <a:fillRect/>
          </a:stretch>
        </p:blipFill>
        <p:spPr>
          <a:xfrm>
            <a:off x="261087" y="2961969"/>
            <a:ext cx="4102413" cy="113321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不完整圆 4"/>
          <p:cNvSpPr/>
          <p:nvPr/>
        </p:nvSpPr>
        <p:spPr>
          <a:xfrm>
            <a:off x="4167228" y="2623224"/>
            <a:ext cx="675002" cy="675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469"/>
                </a:lnTo>
                <a:close/>
              </a:path>
            </a:pathLst>
          </a:custGeom>
          <a:solidFill>
            <a:srgbClr val="FF000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0" name="不完整圆 6"/>
          <p:cNvSpPr/>
          <p:nvPr/>
        </p:nvSpPr>
        <p:spPr>
          <a:xfrm rot="5400000">
            <a:off x="4849218" y="2622216"/>
            <a:ext cx="675002" cy="675962"/>
          </a:xfrm>
          <a:custGeom>
            <a:avLst/>
            <a:gdLst/>
            <a:ahLst/>
            <a:cxnLst>
              <a:cxn ang="0">
                <a:pos x="wd2" y="hd2"/>
              </a:cxn>
              <a:cxn ang="5400000">
                <a:pos x="wd2" y="hd2"/>
              </a:cxn>
              <a:cxn ang="10800000">
                <a:pos x="wd2" y="hd2"/>
              </a:cxn>
              <a:cxn ang="16200000">
                <a:pos x="wd2" y="hd2"/>
              </a:cxn>
            </a:cxnLst>
            <a:rect l="0" t="0" r="r" b="b"/>
            <a:pathLst>
              <a:path w="21600" h="21600" extrusionOk="0">
                <a:moveTo>
                  <a:pt x="0" y="21569"/>
                </a:moveTo>
                <a:cubicBezTo>
                  <a:pt x="0" y="9657"/>
                  <a:pt x="9671" y="0"/>
                  <a:pt x="21600" y="0"/>
                </a:cubicBezTo>
                <a:lnTo>
                  <a:pt x="21600" y="21600"/>
                </a:lnTo>
                <a:close/>
              </a:path>
            </a:pathLst>
          </a:custGeom>
          <a:solidFill>
            <a:srgbClr val="FF000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1" name="不完整圆 7"/>
          <p:cNvSpPr/>
          <p:nvPr/>
        </p:nvSpPr>
        <p:spPr>
          <a:xfrm rot="10800000">
            <a:off x="4848737" y="3294124"/>
            <a:ext cx="675002" cy="676426"/>
          </a:xfrm>
          <a:custGeom>
            <a:avLst/>
            <a:gdLst/>
            <a:ahLst/>
            <a:cxnLst>
              <a:cxn ang="0">
                <a:pos x="wd2" y="hd2"/>
              </a:cxn>
              <a:cxn ang="5400000">
                <a:pos x="wd2" y="hd2"/>
              </a:cxn>
              <a:cxn ang="10800000">
                <a:pos x="wd2" y="hd2"/>
              </a:cxn>
              <a:cxn ang="16200000">
                <a:pos x="wd2" y="hd2"/>
              </a:cxn>
            </a:cxnLst>
            <a:rect l="0" t="0" r="r" b="b"/>
            <a:pathLst>
              <a:path w="21600" h="21600" extrusionOk="0">
                <a:moveTo>
                  <a:pt x="0" y="21554"/>
                </a:moveTo>
                <a:cubicBezTo>
                  <a:pt x="0" y="9650"/>
                  <a:pt x="9671" y="0"/>
                  <a:pt x="21600" y="0"/>
                </a:cubicBezTo>
                <a:lnTo>
                  <a:pt x="21600" y="21600"/>
                </a:lnTo>
                <a:close/>
              </a:path>
            </a:pathLst>
          </a:custGeom>
          <a:solidFill>
            <a:srgbClr val="FF000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2" name="不完整圆 8"/>
          <p:cNvSpPr/>
          <p:nvPr/>
        </p:nvSpPr>
        <p:spPr>
          <a:xfrm rot="16200000">
            <a:off x="4170299" y="3294117"/>
            <a:ext cx="675002" cy="675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524"/>
                </a:lnTo>
                <a:close/>
              </a:path>
            </a:pathLst>
          </a:custGeom>
          <a:solidFill>
            <a:srgbClr val="FF000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3" name="不完整圆 9"/>
          <p:cNvSpPr/>
          <p:nvPr/>
        </p:nvSpPr>
        <p:spPr>
          <a:xfrm>
            <a:off x="4169173" y="2621831"/>
            <a:ext cx="675002" cy="675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513"/>
                </a:lnTo>
                <a:close/>
              </a:path>
            </a:pathLst>
          </a:custGeom>
          <a:solidFill>
            <a:srgbClr val="00B05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4" name="不完整圆 10"/>
          <p:cNvSpPr/>
          <p:nvPr/>
        </p:nvSpPr>
        <p:spPr>
          <a:xfrm rot="5400000">
            <a:off x="4847083" y="2625312"/>
            <a:ext cx="675002" cy="675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599" y="21394"/>
                </a:lnTo>
                <a:close/>
              </a:path>
            </a:pathLst>
          </a:custGeom>
          <a:solidFill>
            <a:srgbClr val="00B05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5" name="不完整圆 11"/>
          <p:cNvSpPr/>
          <p:nvPr/>
        </p:nvSpPr>
        <p:spPr>
          <a:xfrm rot="10800000">
            <a:off x="4847759" y="3292215"/>
            <a:ext cx="675002" cy="676427"/>
          </a:xfrm>
          <a:custGeom>
            <a:avLst/>
            <a:gdLst/>
            <a:ahLst/>
            <a:cxnLst>
              <a:cxn ang="0">
                <a:pos x="wd2" y="hd2"/>
              </a:cxn>
              <a:cxn ang="5400000">
                <a:pos x="wd2" y="hd2"/>
              </a:cxn>
              <a:cxn ang="10800000">
                <a:pos x="wd2" y="hd2"/>
              </a:cxn>
              <a:cxn ang="16200000">
                <a:pos x="wd2" y="hd2"/>
              </a:cxn>
            </a:cxnLst>
            <a:rect l="0" t="0" r="r" b="b"/>
            <a:pathLst>
              <a:path w="21600" h="21600" extrusionOk="0">
                <a:moveTo>
                  <a:pt x="0" y="21554"/>
                </a:moveTo>
                <a:cubicBezTo>
                  <a:pt x="0" y="9650"/>
                  <a:pt x="9671" y="0"/>
                  <a:pt x="21600" y="0"/>
                </a:cubicBezTo>
                <a:lnTo>
                  <a:pt x="21600" y="21600"/>
                </a:lnTo>
                <a:close/>
              </a:path>
            </a:pathLst>
          </a:custGeom>
          <a:solidFill>
            <a:srgbClr val="00B05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sp>
        <p:nvSpPr>
          <p:cNvPr id="196" name="不完整圆 12"/>
          <p:cNvSpPr/>
          <p:nvPr/>
        </p:nvSpPr>
        <p:spPr>
          <a:xfrm rot="16200000">
            <a:off x="4168875" y="3294651"/>
            <a:ext cx="675002" cy="675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530"/>
                </a:lnTo>
                <a:close/>
              </a:path>
            </a:pathLst>
          </a:custGeom>
          <a:solidFill>
            <a:srgbClr val="00B050"/>
          </a:solidFill>
          <a:ln w="15875">
            <a:solidFill>
              <a:srgbClr val="147EA6"/>
            </a:solidFill>
          </a:ln>
        </p:spPr>
        <p:txBody>
          <a:bodyPr lIns="34289" tIns="34289" rIns="34289" bIns="34289" anchor="ctr"/>
          <a:lstStyle/>
          <a:p>
            <a:pPr algn="ctr" defTabSz="342900">
              <a:defRPr>
                <a:latin typeface="+mj-lt"/>
                <a:ea typeface="+mj-ea"/>
                <a:cs typeface="+mj-cs"/>
                <a:sym typeface="Calibri"/>
              </a:defRPr>
            </a:pPr>
            <a:endParaRPr sz="1350"/>
          </a:p>
        </p:txBody>
      </p:sp>
      <p:grpSp>
        <p:nvGrpSpPr>
          <p:cNvPr id="200" name="笑脸 13"/>
          <p:cNvGrpSpPr/>
          <p:nvPr/>
        </p:nvGrpSpPr>
        <p:grpSpPr>
          <a:xfrm>
            <a:off x="1677470" y="2158680"/>
            <a:ext cx="540002" cy="540002"/>
            <a:chOff x="0" y="0"/>
            <a:chExt cx="720002" cy="720002"/>
          </a:xfrm>
        </p:grpSpPr>
        <p:sp>
          <p:nvSpPr>
            <p:cNvPr id="197" name="圆形"/>
            <p:cNvSpPr/>
            <p:nvPr/>
          </p:nvSpPr>
          <p:spPr>
            <a:xfrm>
              <a:off x="-1" y="-1"/>
              <a:ext cx="720004" cy="720004"/>
            </a:xfrm>
            <a:prstGeom prst="ellipse">
              <a:avLst/>
            </a:prstGeom>
            <a:solidFill>
              <a:srgbClr val="FF000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198"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199"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0070C0"/>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04" name="笑脸 14"/>
          <p:cNvGrpSpPr/>
          <p:nvPr/>
        </p:nvGrpSpPr>
        <p:grpSpPr>
          <a:xfrm>
            <a:off x="1677470" y="4008460"/>
            <a:ext cx="540002" cy="540002"/>
            <a:chOff x="0" y="0"/>
            <a:chExt cx="720002" cy="720002"/>
          </a:xfrm>
        </p:grpSpPr>
        <p:sp>
          <p:nvSpPr>
            <p:cNvPr id="201" name="圆形"/>
            <p:cNvSpPr/>
            <p:nvPr/>
          </p:nvSpPr>
          <p:spPr>
            <a:xfrm>
              <a:off x="-1" y="-1"/>
              <a:ext cx="720004" cy="720004"/>
            </a:xfrm>
            <a:prstGeom prst="ellipse">
              <a:avLst/>
            </a:prstGeom>
            <a:solidFill>
              <a:srgbClr val="FF000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02"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03"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147EA6"/>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08" name="笑脸 15"/>
          <p:cNvGrpSpPr/>
          <p:nvPr/>
        </p:nvGrpSpPr>
        <p:grpSpPr>
          <a:xfrm>
            <a:off x="7085408" y="2196397"/>
            <a:ext cx="540002" cy="540002"/>
            <a:chOff x="0" y="0"/>
            <a:chExt cx="720002" cy="720002"/>
          </a:xfrm>
        </p:grpSpPr>
        <p:sp>
          <p:nvSpPr>
            <p:cNvPr id="205" name="圆形"/>
            <p:cNvSpPr/>
            <p:nvPr/>
          </p:nvSpPr>
          <p:spPr>
            <a:xfrm>
              <a:off x="-1" y="-1"/>
              <a:ext cx="720004" cy="720004"/>
            </a:xfrm>
            <a:prstGeom prst="ellipse">
              <a:avLst/>
            </a:prstGeom>
            <a:solidFill>
              <a:srgbClr val="FF000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06"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07"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147EA6"/>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12" name="笑脸 16"/>
          <p:cNvGrpSpPr/>
          <p:nvPr/>
        </p:nvGrpSpPr>
        <p:grpSpPr>
          <a:xfrm>
            <a:off x="7021064" y="3949482"/>
            <a:ext cx="540002" cy="540002"/>
            <a:chOff x="0" y="0"/>
            <a:chExt cx="720002" cy="720002"/>
          </a:xfrm>
        </p:grpSpPr>
        <p:sp>
          <p:nvSpPr>
            <p:cNvPr id="209" name="圆形"/>
            <p:cNvSpPr/>
            <p:nvPr/>
          </p:nvSpPr>
          <p:spPr>
            <a:xfrm>
              <a:off x="-1" y="-1"/>
              <a:ext cx="720004" cy="720004"/>
            </a:xfrm>
            <a:prstGeom prst="ellipse">
              <a:avLst/>
            </a:prstGeom>
            <a:solidFill>
              <a:srgbClr val="FF000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10"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11"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147EA6"/>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sp>
        <p:nvSpPr>
          <p:cNvPr id="213" name="文本框 2"/>
          <p:cNvSpPr txBox="1"/>
          <p:nvPr/>
        </p:nvSpPr>
        <p:spPr>
          <a:xfrm>
            <a:off x="4301305" y="2268030"/>
            <a:ext cx="1242646"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latin typeface="+mj-lt"/>
                <a:ea typeface="+mj-ea"/>
                <a:cs typeface="+mj-cs"/>
                <a:sym typeface="Calibri"/>
              </a:defRPr>
            </a:lvl1pPr>
          </a:lstStyle>
          <a:p>
            <a:r>
              <a:rPr sz="1350" dirty="0">
                <a:latin typeface="Arial" panose="020B0604020202020204" pitchFamily="34" charset="0"/>
                <a:cs typeface="Arial" panose="020B0604020202020204" pitchFamily="34" charset="0"/>
              </a:rPr>
              <a:t>Global memory</a:t>
            </a:r>
          </a:p>
        </p:txBody>
      </p:sp>
      <p:sp>
        <p:nvSpPr>
          <p:cNvPr id="214" name="文本框 21"/>
          <p:cNvSpPr txBox="1"/>
          <p:nvPr/>
        </p:nvSpPr>
        <p:spPr>
          <a:xfrm>
            <a:off x="1386463" y="1839533"/>
            <a:ext cx="1261882"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latin typeface="+mj-lt"/>
                <a:ea typeface="+mj-ea"/>
                <a:cs typeface="+mj-cs"/>
                <a:sym typeface="Calibri"/>
              </a:defRPr>
            </a:lvl1pPr>
          </a:lstStyle>
          <a:p>
            <a:r>
              <a:rPr lang="en-US" sz="1350" dirty="0">
                <a:latin typeface="Arial" panose="020B0604020202020204" pitchFamily="34" charset="0"/>
                <a:cs typeface="Arial" panose="020B0604020202020204" pitchFamily="34" charset="0"/>
              </a:rPr>
              <a:t>Thread block</a:t>
            </a:r>
            <a:r>
              <a:rPr sz="1350" dirty="0">
                <a:latin typeface="Arial" panose="020B0604020202020204" pitchFamily="34" charset="0"/>
                <a:cs typeface="Arial" panose="020B0604020202020204" pitchFamily="34" charset="0"/>
              </a:rPr>
              <a:t>  1</a:t>
            </a:r>
          </a:p>
        </p:txBody>
      </p:sp>
      <p:sp>
        <p:nvSpPr>
          <p:cNvPr id="215" name="文本框 22"/>
          <p:cNvSpPr txBox="1"/>
          <p:nvPr/>
        </p:nvSpPr>
        <p:spPr>
          <a:xfrm>
            <a:off x="1379653" y="3672484"/>
            <a:ext cx="1261882"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latin typeface="+mj-lt"/>
                <a:ea typeface="+mj-ea"/>
                <a:cs typeface="+mj-cs"/>
                <a:sym typeface="Calibri"/>
              </a:defRPr>
            </a:lvl1pPr>
          </a:lstStyle>
          <a:p>
            <a:r>
              <a:rPr lang="en-US" altLang="zh-CN" sz="1350" dirty="0">
                <a:latin typeface="Arial" panose="020B0604020202020204" pitchFamily="34" charset="0"/>
                <a:cs typeface="Arial" panose="020B0604020202020204" pitchFamily="34" charset="0"/>
              </a:rPr>
              <a:t>Thread block</a:t>
            </a:r>
            <a:r>
              <a:rPr sz="1350" dirty="0">
                <a:latin typeface="Arial" panose="020B0604020202020204" pitchFamily="34" charset="0"/>
                <a:cs typeface="Arial" panose="020B0604020202020204" pitchFamily="34" charset="0"/>
              </a:rPr>
              <a:t>  2</a:t>
            </a:r>
          </a:p>
        </p:txBody>
      </p:sp>
      <p:sp>
        <p:nvSpPr>
          <p:cNvPr id="216" name="文本框 23"/>
          <p:cNvSpPr txBox="1"/>
          <p:nvPr/>
        </p:nvSpPr>
        <p:spPr>
          <a:xfrm>
            <a:off x="6642165" y="1833419"/>
            <a:ext cx="1213792"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latin typeface="+mj-lt"/>
                <a:ea typeface="+mj-ea"/>
                <a:cs typeface="+mj-cs"/>
                <a:sym typeface="Calibri"/>
              </a:defRPr>
            </a:lvl1pPr>
          </a:lstStyle>
          <a:p>
            <a:r>
              <a:rPr lang="en-US" altLang="zh-CN" sz="1350" dirty="0">
                <a:latin typeface="Arial" panose="020B0604020202020204" pitchFamily="34" charset="0"/>
                <a:cs typeface="Arial" panose="020B0604020202020204" pitchFamily="34" charset="0"/>
              </a:rPr>
              <a:t>Thread block </a:t>
            </a:r>
            <a:r>
              <a:rPr sz="1350" dirty="0">
                <a:latin typeface="Arial" panose="020B0604020202020204" pitchFamily="34" charset="0"/>
                <a:cs typeface="Arial" panose="020B0604020202020204" pitchFamily="34" charset="0"/>
              </a:rPr>
              <a:t>3</a:t>
            </a:r>
          </a:p>
        </p:txBody>
      </p:sp>
      <p:sp>
        <p:nvSpPr>
          <p:cNvPr id="217" name="文本框 24"/>
          <p:cNvSpPr txBox="1"/>
          <p:nvPr/>
        </p:nvSpPr>
        <p:spPr>
          <a:xfrm>
            <a:off x="6555356" y="3631845"/>
            <a:ext cx="1213792"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latin typeface="+mj-lt"/>
                <a:ea typeface="+mj-ea"/>
                <a:cs typeface="+mj-cs"/>
                <a:sym typeface="Calibri"/>
              </a:defRPr>
            </a:lvl1pPr>
          </a:lstStyle>
          <a:p>
            <a:r>
              <a:rPr lang="en-US" altLang="zh-CN" sz="1350" dirty="0">
                <a:latin typeface="Arial" panose="020B0604020202020204" pitchFamily="34" charset="0"/>
                <a:cs typeface="Arial" panose="020B0604020202020204" pitchFamily="34" charset="0"/>
              </a:rPr>
              <a:t>Thread block </a:t>
            </a:r>
            <a:r>
              <a:rPr sz="1350" dirty="0">
                <a:latin typeface="Arial" panose="020B0604020202020204" pitchFamily="34" charset="0"/>
                <a:cs typeface="Arial" panose="020B0604020202020204" pitchFamily="34" charset="0"/>
              </a:rPr>
              <a:t>4</a:t>
            </a:r>
          </a:p>
        </p:txBody>
      </p:sp>
      <p:grpSp>
        <p:nvGrpSpPr>
          <p:cNvPr id="2" name="组合 1">
            <a:extLst>
              <a:ext uri="{FF2B5EF4-FFF2-40B4-BE49-F238E27FC236}">
                <a16:creationId xmlns:a16="http://schemas.microsoft.com/office/drawing/2014/main" id="{B16D5734-70C1-DC4E-B50A-045F75E98054}"/>
              </a:ext>
            </a:extLst>
          </p:cNvPr>
          <p:cNvGrpSpPr/>
          <p:nvPr/>
        </p:nvGrpSpPr>
        <p:grpSpPr>
          <a:xfrm>
            <a:off x="2217469" y="2428679"/>
            <a:ext cx="4867940" cy="1849782"/>
            <a:chOff x="2161005" y="3401736"/>
            <a:chExt cx="4867940" cy="1849782"/>
          </a:xfrm>
        </p:grpSpPr>
        <p:sp>
          <p:nvSpPr>
            <p:cNvPr id="218" name="直接箭头连接符 26"/>
            <p:cNvSpPr/>
            <p:nvPr/>
          </p:nvSpPr>
          <p:spPr>
            <a:xfrm>
              <a:off x="2161005" y="3401736"/>
              <a:ext cx="1969652" cy="445102"/>
            </a:xfrm>
            <a:prstGeom prst="line">
              <a:avLst/>
            </a:prstGeom>
            <a:ln w="12700">
              <a:solidFill>
                <a:srgbClr val="FF0000"/>
              </a:solidFill>
              <a:tailEnd type="triangle"/>
            </a:ln>
          </p:spPr>
          <p:txBody>
            <a:bodyPr lIns="34289" tIns="34289" rIns="34289" bIns="34289"/>
            <a:lstStyle/>
            <a:p>
              <a:endParaRPr sz="1350"/>
            </a:p>
          </p:txBody>
        </p:sp>
        <p:sp>
          <p:nvSpPr>
            <p:cNvPr id="219" name="直接箭头连接符 28"/>
            <p:cNvSpPr/>
            <p:nvPr/>
          </p:nvSpPr>
          <p:spPr>
            <a:xfrm flipV="1">
              <a:off x="2161005" y="4718326"/>
              <a:ext cx="2040171" cy="533192"/>
            </a:xfrm>
            <a:prstGeom prst="line">
              <a:avLst/>
            </a:prstGeom>
            <a:ln w="12700">
              <a:solidFill>
                <a:srgbClr val="FF0000"/>
              </a:solidFill>
              <a:tailEnd type="triangle"/>
            </a:ln>
          </p:spPr>
          <p:txBody>
            <a:bodyPr lIns="34289" tIns="34289" rIns="34289" bIns="34289"/>
            <a:lstStyle/>
            <a:p>
              <a:endParaRPr sz="1350"/>
            </a:p>
          </p:txBody>
        </p:sp>
        <p:sp>
          <p:nvSpPr>
            <p:cNvPr id="220" name="直接箭头连接符 30"/>
            <p:cNvSpPr/>
            <p:nvPr/>
          </p:nvSpPr>
          <p:spPr>
            <a:xfrm flipH="1">
              <a:off x="5387631" y="3439454"/>
              <a:ext cx="1641314" cy="463899"/>
            </a:xfrm>
            <a:prstGeom prst="line">
              <a:avLst/>
            </a:prstGeom>
            <a:ln w="12700">
              <a:solidFill>
                <a:srgbClr val="FF0000"/>
              </a:solidFill>
              <a:tailEnd type="triangle"/>
            </a:ln>
          </p:spPr>
          <p:txBody>
            <a:bodyPr lIns="34289" tIns="34289" rIns="34289" bIns="34289"/>
            <a:lstStyle/>
            <a:p>
              <a:endParaRPr sz="1350"/>
            </a:p>
          </p:txBody>
        </p:sp>
        <p:sp>
          <p:nvSpPr>
            <p:cNvPr id="221" name="直接箭头连接符 32"/>
            <p:cNvSpPr/>
            <p:nvPr/>
          </p:nvSpPr>
          <p:spPr>
            <a:xfrm flipH="1" flipV="1">
              <a:off x="5387631" y="4638660"/>
              <a:ext cx="1576970" cy="553882"/>
            </a:xfrm>
            <a:prstGeom prst="line">
              <a:avLst/>
            </a:prstGeom>
            <a:ln w="12700">
              <a:solidFill>
                <a:srgbClr val="FF0000"/>
              </a:solidFill>
              <a:tailEnd type="triangle"/>
            </a:ln>
          </p:spPr>
          <p:txBody>
            <a:bodyPr lIns="34289" tIns="34289" rIns="34289" bIns="34289"/>
            <a:lstStyle/>
            <a:p>
              <a:endParaRPr sz="1350"/>
            </a:p>
          </p:txBody>
        </p:sp>
      </p:grpSp>
      <p:grpSp>
        <p:nvGrpSpPr>
          <p:cNvPr id="225" name="笑脸 55"/>
          <p:cNvGrpSpPr/>
          <p:nvPr/>
        </p:nvGrpSpPr>
        <p:grpSpPr>
          <a:xfrm>
            <a:off x="1676071" y="2158677"/>
            <a:ext cx="540002" cy="540002"/>
            <a:chOff x="0" y="0"/>
            <a:chExt cx="720002" cy="720002"/>
          </a:xfrm>
        </p:grpSpPr>
        <p:sp>
          <p:nvSpPr>
            <p:cNvPr id="222" name="圆形"/>
            <p:cNvSpPr/>
            <p:nvPr/>
          </p:nvSpPr>
          <p:spPr>
            <a:xfrm>
              <a:off x="-1" y="-1"/>
              <a:ext cx="720004" cy="720004"/>
            </a:xfrm>
            <a:prstGeom prst="ellipse">
              <a:avLst/>
            </a:prstGeom>
            <a:solidFill>
              <a:srgbClr val="00B05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23"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24"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0070C0"/>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29" name="笑脸 56"/>
          <p:cNvGrpSpPr/>
          <p:nvPr/>
        </p:nvGrpSpPr>
        <p:grpSpPr>
          <a:xfrm>
            <a:off x="7086245" y="2193995"/>
            <a:ext cx="540002" cy="540002"/>
            <a:chOff x="0" y="0"/>
            <a:chExt cx="720002" cy="720002"/>
          </a:xfrm>
        </p:grpSpPr>
        <p:sp>
          <p:nvSpPr>
            <p:cNvPr id="226" name="圆形"/>
            <p:cNvSpPr/>
            <p:nvPr/>
          </p:nvSpPr>
          <p:spPr>
            <a:xfrm>
              <a:off x="-1" y="-1"/>
              <a:ext cx="720004" cy="720004"/>
            </a:xfrm>
            <a:prstGeom prst="ellipse">
              <a:avLst/>
            </a:prstGeom>
            <a:solidFill>
              <a:srgbClr val="00B05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27"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28"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0070C0"/>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33" name="笑脸 57"/>
          <p:cNvGrpSpPr/>
          <p:nvPr/>
        </p:nvGrpSpPr>
        <p:grpSpPr>
          <a:xfrm>
            <a:off x="7017161" y="3953720"/>
            <a:ext cx="540002" cy="540002"/>
            <a:chOff x="0" y="0"/>
            <a:chExt cx="720002" cy="720002"/>
          </a:xfrm>
        </p:grpSpPr>
        <p:sp>
          <p:nvSpPr>
            <p:cNvPr id="230" name="圆形"/>
            <p:cNvSpPr/>
            <p:nvPr/>
          </p:nvSpPr>
          <p:spPr>
            <a:xfrm>
              <a:off x="-1" y="-1"/>
              <a:ext cx="720004" cy="720004"/>
            </a:xfrm>
            <a:prstGeom prst="ellipse">
              <a:avLst/>
            </a:prstGeom>
            <a:solidFill>
              <a:srgbClr val="00B05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31"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32"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0070C0"/>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grpSp>
        <p:nvGrpSpPr>
          <p:cNvPr id="237" name="笑脸 58"/>
          <p:cNvGrpSpPr/>
          <p:nvPr/>
        </p:nvGrpSpPr>
        <p:grpSpPr>
          <a:xfrm>
            <a:off x="1675183" y="4014107"/>
            <a:ext cx="540002" cy="540002"/>
            <a:chOff x="0" y="0"/>
            <a:chExt cx="720002" cy="720002"/>
          </a:xfrm>
        </p:grpSpPr>
        <p:sp>
          <p:nvSpPr>
            <p:cNvPr id="234" name="圆形"/>
            <p:cNvSpPr/>
            <p:nvPr/>
          </p:nvSpPr>
          <p:spPr>
            <a:xfrm>
              <a:off x="-1" y="-1"/>
              <a:ext cx="720004" cy="720004"/>
            </a:xfrm>
            <a:prstGeom prst="ellipse">
              <a:avLst/>
            </a:prstGeom>
            <a:solidFill>
              <a:srgbClr val="00B050"/>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35" name="形状"/>
            <p:cNvSpPr/>
            <p:nvPr/>
          </p:nvSpPr>
          <p:spPr>
            <a:xfrm>
              <a:off x="207167" y="214832"/>
              <a:ext cx="305669" cy="75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sp>
          <p:nvSpPr>
            <p:cNvPr id="236" name="形状"/>
            <p:cNvSpPr/>
            <p:nvPr/>
          </p:nvSpPr>
          <p:spPr>
            <a:xfrm>
              <a:off x="-1" y="-1"/>
              <a:ext cx="720003" cy="720003"/>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5875" cap="flat">
              <a:solidFill>
                <a:srgbClr val="0070C0"/>
              </a:solidFill>
              <a:prstDash val="solid"/>
              <a:round/>
            </a:ln>
            <a:effectLst/>
          </p:spPr>
          <p:txBody>
            <a:bodyPr wrap="square" lIns="34289" tIns="34289" rIns="34289" bIns="34289" numCol="1" anchor="ctr">
              <a:noAutofit/>
            </a:bodyPr>
            <a:lstStyle/>
            <a:p>
              <a:pPr algn="ctr" defTabSz="342900">
                <a:defRPr>
                  <a:solidFill>
                    <a:srgbClr val="FFFFFF"/>
                  </a:solidFill>
                  <a:latin typeface="+mj-lt"/>
                  <a:ea typeface="+mj-ea"/>
                  <a:cs typeface="+mj-cs"/>
                  <a:sym typeface="Calibri"/>
                </a:defRPr>
              </a:pPr>
              <a:endParaRPr sz="1350"/>
            </a:p>
          </p:txBody>
        </p:sp>
      </p:grpSp>
      <p:sp>
        <p:nvSpPr>
          <p:cNvPr id="238" name="连接符: 曲线 59"/>
          <p:cNvSpPr/>
          <p:nvPr/>
        </p:nvSpPr>
        <p:spPr>
          <a:xfrm rot="16200000" flipH="1">
            <a:off x="3560748" y="642550"/>
            <a:ext cx="628908" cy="3476426"/>
          </a:xfrm>
          <a:custGeom>
            <a:avLst/>
            <a:gdLst/>
            <a:ahLst/>
            <a:cxnLst>
              <a:cxn ang="0">
                <a:pos x="wd2" y="hd2"/>
              </a:cxn>
              <a:cxn ang="5400000">
                <a:pos x="wd2" y="hd2"/>
              </a:cxn>
              <a:cxn ang="10800000">
                <a:pos x="wd2" y="hd2"/>
              </a:cxn>
              <a:cxn ang="16200000">
                <a:pos x="wd2" y="hd2"/>
              </a:cxn>
            </a:cxnLst>
            <a:rect l="0" t="0" r="r" b="b"/>
            <a:pathLst>
              <a:path w="21600" h="21600" extrusionOk="0">
                <a:moveTo>
                  <a:pt x="5889" y="0"/>
                </a:moveTo>
                <a:cubicBezTo>
                  <a:pt x="2944" y="0"/>
                  <a:pt x="0" y="5400"/>
                  <a:pt x="0" y="10800"/>
                </a:cubicBezTo>
                <a:cubicBezTo>
                  <a:pt x="0" y="16200"/>
                  <a:pt x="5400" y="21600"/>
                  <a:pt x="10800" y="21600"/>
                </a:cubicBezTo>
                <a:cubicBezTo>
                  <a:pt x="16200" y="21600"/>
                  <a:pt x="21600" y="20314"/>
                  <a:pt x="21600" y="19027"/>
                </a:cubicBezTo>
              </a:path>
            </a:pathLst>
          </a:custGeom>
          <a:ln w="12700">
            <a:solidFill>
              <a:srgbClr val="1CADE4"/>
            </a:solidFill>
            <a:tailEnd type="triangle"/>
          </a:ln>
        </p:spPr>
        <p:txBody>
          <a:bodyPr lIns="34289" tIns="34289" rIns="34289" bIns="34289" anchor="ctr"/>
          <a:lstStyle/>
          <a:p>
            <a:pPr defTabSz="342900">
              <a:defRPr>
                <a:latin typeface="+mj-lt"/>
                <a:ea typeface="+mj-ea"/>
                <a:cs typeface="+mj-cs"/>
                <a:sym typeface="Calibri"/>
              </a:defRPr>
            </a:pPr>
            <a:endParaRPr sz="1350"/>
          </a:p>
        </p:txBody>
      </p:sp>
      <p:grpSp>
        <p:nvGrpSpPr>
          <p:cNvPr id="3" name="组合 2">
            <a:extLst>
              <a:ext uri="{FF2B5EF4-FFF2-40B4-BE49-F238E27FC236}">
                <a16:creationId xmlns:a16="http://schemas.microsoft.com/office/drawing/2014/main" id="{FC53442E-A8EB-574E-ADDF-E50EFF9B010F}"/>
              </a:ext>
            </a:extLst>
          </p:cNvPr>
          <p:cNvGrpSpPr/>
          <p:nvPr/>
        </p:nvGrpSpPr>
        <p:grpSpPr>
          <a:xfrm>
            <a:off x="4535848" y="2463995"/>
            <a:ext cx="3261854" cy="2302595"/>
            <a:chOff x="4479384" y="3437052"/>
            <a:chExt cx="3261854" cy="2302595"/>
          </a:xfrm>
        </p:grpSpPr>
        <p:sp>
          <p:nvSpPr>
            <p:cNvPr id="239" name="连接符: 曲线 62"/>
            <p:cNvSpPr/>
            <p:nvPr/>
          </p:nvSpPr>
          <p:spPr>
            <a:xfrm rot="5400000">
              <a:off x="5978486" y="3197624"/>
              <a:ext cx="811871" cy="1830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12700">
              <a:solidFill>
                <a:srgbClr val="1CADE4"/>
              </a:solidFill>
              <a:tailEnd type="triangle"/>
            </a:ln>
          </p:spPr>
          <p:txBody>
            <a:bodyPr lIns="34289" tIns="34289" rIns="34289" bIns="34289" anchor="ctr"/>
            <a:lstStyle/>
            <a:p>
              <a:pPr defTabSz="342900">
                <a:defRPr>
                  <a:latin typeface="+mj-lt"/>
                  <a:ea typeface="+mj-ea"/>
                  <a:cs typeface="+mj-cs"/>
                  <a:sym typeface="Calibri"/>
                </a:defRPr>
              </a:pPr>
              <a:endParaRPr sz="1350"/>
            </a:p>
          </p:txBody>
        </p:sp>
        <p:sp>
          <p:nvSpPr>
            <p:cNvPr id="240" name="连接符: 肘形 1038"/>
            <p:cNvSpPr/>
            <p:nvPr/>
          </p:nvSpPr>
          <p:spPr>
            <a:xfrm flipH="1">
              <a:off x="4479384" y="3437052"/>
              <a:ext cx="3261854" cy="2302595"/>
            </a:xfrm>
            <a:custGeom>
              <a:avLst/>
              <a:gdLst/>
              <a:ahLst/>
              <a:cxnLst>
                <a:cxn ang="0">
                  <a:pos x="wd2" y="hd2"/>
                </a:cxn>
                <a:cxn ang="5400000">
                  <a:pos x="wd2" y="hd2"/>
                </a:cxn>
                <a:cxn ang="10800000">
                  <a:pos x="wd2" y="hd2"/>
                </a:cxn>
                <a:cxn ang="16200000">
                  <a:pos x="wd2" y="hd2"/>
                </a:cxn>
              </a:cxnLst>
              <a:rect l="0" t="0" r="r" b="b"/>
              <a:pathLst>
                <a:path w="21600" h="21600" extrusionOk="0">
                  <a:moveTo>
                    <a:pt x="1135" y="0"/>
                  </a:moveTo>
                  <a:lnTo>
                    <a:pt x="0" y="0"/>
                  </a:lnTo>
                  <a:lnTo>
                    <a:pt x="0" y="21600"/>
                  </a:lnTo>
                  <a:lnTo>
                    <a:pt x="21600" y="21600"/>
                  </a:lnTo>
                </a:path>
              </a:pathLst>
            </a:custGeom>
            <a:ln w="12700">
              <a:solidFill>
                <a:srgbClr val="1CADE4"/>
              </a:solidFill>
            </a:ln>
          </p:spPr>
          <p:txBody>
            <a:bodyPr lIns="34289" tIns="34289" rIns="34289" bIns="34289" anchor="ctr"/>
            <a:lstStyle/>
            <a:p>
              <a:pPr defTabSz="342900">
                <a:defRPr>
                  <a:latin typeface="+mj-lt"/>
                  <a:ea typeface="+mj-ea"/>
                  <a:cs typeface="+mj-cs"/>
                  <a:sym typeface="Calibri"/>
                </a:defRPr>
              </a:pPr>
              <a:endParaRPr sz="1350"/>
            </a:p>
          </p:txBody>
        </p:sp>
        <p:sp>
          <p:nvSpPr>
            <p:cNvPr id="241" name="直接箭头连接符 1040"/>
            <p:cNvSpPr/>
            <p:nvPr/>
          </p:nvSpPr>
          <p:spPr>
            <a:xfrm flipV="1">
              <a:off x="4479384" y="4881899"/>
              <a:ext cx="2" cy="857748"/>
            </a:xfrm>
            <a:prstGeom prst="line">
              <a:avLst/>
            </a:prstGeom>
            <a:ln w="12700">
              <a:solidFill>
                <a:srgbClr val="1CADE4"/>
              </a:solidFill>
              <a:tailEnd type="triangle"/>
            </a:ln>
          </p:spPr>
          <p:txBody>
            <a:bodyPr lIns="34289" tIns="34289" rIns="34289" bIns="34289"/>
            <a:lstStyle/>
            <a:p>
              <a:endParaRPr sz="1350"/>
            </a:p>
          </p:txBody>
        </p:sp>
      </p:grpSp>
      <p:sp>
        <p:nvSpPr>
          <p:cNvPr id="242" name="文本框 55"/>
          <p:cNvSpPr txBox="1"/>
          <p:nvPr/>
        </p:nvSpPr>
        <p:spPr>
          <a:xfrm>
            <a:off x="1243419" y="52322"/>
            <a:ext cx="745953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t>Basic Idea of Synchronization-Free Method</a:t>
            </a:r>
          </a:p>
        </p:txBody>
      </p:sp>
      <p:sp>
        <p:nvSpPr>
          <p:cNvPr id="60" name="文本框 59">
            <a:extLst>
              <a:ext uri="{FF2B5EF4-FFF2-40B4-BE49-F238E27FC236}">
                <a16:creationId xmlns:a16="http://schemas.microsoft.com/office/drawing/2014/main" id="{EA1302EF-2231-4FEE-8BB1-F6AE46EBB22E}"/>
              </a:ext>
            </a:extLst>
          </p:cNvPr>
          <p:cNvSpPr txBox="1"/>
          <p:nvPr/>
        </p:nvSpPr>
        <p:spPr>
          <a:xfrm>
            <a:off x="1196439" y="5457692"/>
            <a:ext cx="7139181" cy="840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90000"/>
              </a:lnSpc>
              <a:spcBef>
                <a:spcPts val="1200"/>
              </a:spcBef>
            </a:pPr>
            <a:r>
              <a:rPr lang="en-US" altLang="zh-CN" dirty="0">
                <a:solidFill>
                  <a:schemeClr val="tx1"/>
                </a:solidFill>
                <a:latin typeface="Arial" panose="020B0604020202020204" pitchFamily="34" charset="0"/>
                <a:cs typeface="Arial" panose="020B0604020202020204" pitchFamily="34" charset="0"/>
              </a:rPr>
              <a:t>Due to the logic between symbolic and numeric factorization are similar. we only use the symbolic factorization to introduce our algorithm.</a:t>
            </a:r>
            <a:endParaRPr lang="zh-CN" altLang="zh-CN" dirty="0">
              <a:solidFill>
                <a:schemeClr val="tx1"/>
              </a:solidFill>
              <a:latin typeface="Arial" panose="020B0604020202020204" pitchFamily="34" charset="0"/>
              <a:cs typeface="Arial" panose="020B0604020202020204" pitchFamily="34" charset="0"/>
            </a:endParaRPr>
          </a:p>
        </p:txBody>
      </p:sp>
      <p:grpSp>
        <p:nvGrpSpPr>
          <p:cNvPr id="61" name="object 84">
            <a:extLst>
              <a:ext uri="{FF2B5EF4-FFF2-40B4-BE49-F238E27FC236}">
                <a16:creationId xmlns:a16="http://schemas.microsoft.com/office/drawing/2014/main" id="{224A70EC-17FC-4CDF-8A98-C07A236C4307}"/>
              </a:ext>
            </a:extLst>
          </p:cNvPr>
          <p:cNvGrpSpPr/>
          <p:nvPr/>
        </p:nvGrpSpPr>
        <p:grpSpPr>
          <a:xfrm>
            <a:off x="4306018" y="1210076"/>
            <a:ext cx="175263" cy="116207"/>
            <a:chOff x="0" y="-1"/>
            <a:chExt cx="233682" cy="154941"/>
          </a:xfrm>
        </p:grpSpPr>
        <p:sp>
          <p:nvSpPr>
            <p:cNvPr id="62" name="object 85">
              <a:extLst>
                <a:ext uri="{FF2B5EF4-FFF2-40B4-BE49-F238E27FC236}">
                  <a16:creationId xmlns:a16="http://schemas.microsoft.com/office/drawing/2014/main" id="{F60AE5BF-A829-4D6B-A4A0-301B5093D11C}"/>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3" name="object 86">
              <a:extLst>
                <a:ext uri="{FF2B5EF4-FFF2-40B4-BE49-F238E27FC236}">
                  <a16:creationId xmlns:a16="http://schemas.microsoft.com/office/drawing/2014/main" id="{F6E4A1CB-5236-47F3-A622-6EEE929878E8}"/>
                </a:ext>
              </a:extLst>
            </p:cNvPr>
            <p:cNvSpPr/>
            <p:nvPr/>
          </p:nvSpPr>
          <p:spPr>
            <a:xfrm>
              <a:off x="-1" y="-2"/>
              <a:ext cx="233684" cy="154942"/>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64" name="object 88">
            <a:extLst>
              <a:ext uri="{FF2B5EF4-FFF2-40B4-BE49-F238E27FC236}">
                <a16:creationId xmlns:a16="http://schemas.microsoft.com/office/drawing/2014/main" id="{C5D3DE8C-64BE-4BFA-86A5-24523CB3196D}"/>
              </a:ext>
            </a:extLst>
          </p:cNvPr>
          <p:cNvSpPr txBox="1"/>
          <p:nvPr/>
        </p:nvSpPr>
        <p:spPr>
          <a:xfrm>
            <a:off x="4234372" y="1159036"/>
            <a:ext cx="1228727" cy="400110"/>
          </a:xfrm>
          <a:prstGeom prst="rect">
            <a:avLst/>
          </a:prstGeom>
          <a:ln w="3175">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p:txBody>
      </p:sp>
      <p:grpSp>
        <p:nvGrpSpPr>
          <p:cNvPr id="65" name="object 89">
            <a:extLst>
              <a:ext uri="{FF2B5EF4-FFF2-40B4-BE49-F238E27FC236}">
                <a16:creationId xmlns:a16="http://schemas.microsoft.com/office/drawing/2014/main" id="{A3DF3057-D493-430E-83DE-BFF225A8FB22}"/>
              </a:ext>
            </a:extLst>
          </p:cNvPr>
          <p:cNvGrpSpPr/>
          <p:nvPr/>
        </p:nvGrpSpPr>
        <p:grpSpPr>
          <a:xfrm>
            <a:off x="4315543" y="1435823"/>
            <a:ext cx="175263" cy="116207"/>
            <a:chOff x="0" y="0"/>
            <a:chExt cx="233682" cy="154941"/>
          </a:xfrm>
        </p:grpSpPr>
        <p:sp>
          <p:nvSpPr>
            <p:cNvPr id="66" name="object 90">
              <a:extLst>
                <a:ext uri="{FF2B5EF4-FFF2-40B4-BE49-F238E27FC236}">
                  <a16:creationId xmlns:a16="http://schemas.microsoft.com/office/drawing/2014/main" id="{C5BC07E6-BE1B-4D82-97B8-7018B54E2E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 name="object 91">
              <a:extLst>
                <a:ext uri="{FF2B5EF4-FFF2-40B4-BE49-F238E27FC236}">
                  <a16:creationId xmlns:a16="http://schemas.microsoft.com/office/drawing/2014/main" id="{FD8C8E3A-6885-4BF1-BA49-2E383CF9E00B}"/>
                </a:ext>
              </a:extLst>
            </p:cNvPr>
            <p:cNvSpPr/>
            <p:nvPr/>
          </p:nvSpPr>
          <p:spPr>
            <a:xfrm>
              <a:off x="-1" y="0"/>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animBg="1"/>
      <p:bldP spid="195" grpId="0" animBg="1"/>
      <p:bldP spid="196" grpId="0" animBg="1"/>
      <p:bldP spid="238"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object 4"/>
          <p:cNvSpPr/>
          <p:nvPr/>
        </p:nvSpPr>
        <p:spPr>
          <a:xfrm>
            <a:off x="1219129" y="1668659"/>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sp>
        <p:nvSpPr>
          <p:cNvPr id="246" name="Initial state"/>
          <p:cNvSpPr txBox="1">
            <a:spLocks noGrp="1"/>
          </p:cNvSpPr>
          <p:nvPr>
            <p:ph type="title"/>
          </p:nvPr>
        </p:nvSpPr>
        <p:spPr>
          <a:xfrm>
            <a:off x="6380755" y="1011122"/>
            <a:ext cx="3510134" cy="563618"/>
          </a:xfrm>
          <a:prstGeom prst="rect">
            <a:avLst/>
          </a:prstGeom>
        </p:spPr>
        <p:txBody>
          <a:bodyPr lIns="0" tIns="0" rIns="0" bIns="0" anchor="b">
            <a:normAutofit fontScale="90000"/>
          </a:bodyPr>
          <a:lstStyle>
            <a:lvl1pPr indent="12700">
              <a:lnSpc>
                <a:spcPct val="100000"/>
              </a:lnSpc>
              <a:spcBef>
                <a:spcPts val="100"/>
              </a:spcBef>
              <a:defRPr sz="4800" spc="-100">
                <a:solidFill>
                  <a:srgbClr val="404040"/>
                </a:solidFill>
              </a:defRPr>
            </a:lvl1pPr>
          </a:lstStyle>
          <a:p>
            <a:r>
              <a:rPr dirty="0"/>
              <a:t>Initial state</a:t>
            </a:r>
          </a:p>
        </p:txBody>
      </p:sp>
      <p:grpSp>
        <p:nvGrpSpPr>
          <p:cNvPr id="307" name="object 2"/>
          <p:cNvGrpSpPr/>
          <p:nvPr/>
        </p:nvGrpSpPr>
        <p:grpSpPr>
          <a:xfrm>
            <a:off x="1219129" y="1663897"/>
            <a:ext cx="1880241" cy="1908815"/>
            <a:chOff x="-2" y="-1"/>
            <a:chExt cx="2506986" cy="2545084"/>
          </a:xfrm>
        </p:grpSpPr>
        <p:grpSp>
          <p:nvGrpSpPr>
            <p:cNvPr id="253" name="object 3"/>
            <p:cNvGrpSpPr/>
            <p:nvPr/>
          </p:nvGrpSpPr>
          <p:grpSpPr>
            <a:xfrm>
              <a:off x="-3" y="-2"/>
              <a:ext cx="2506988" cy="2545086"/>
              <a:chOff x="-1" y="0"/>
              <a:chExt cx="2506986" cy="2545084"/>
            </a:xfrm>
          </p:grpSpPr>
          <p:sp>
            <p:nvSpPr>
              <p:cNvPr id="247" name="形状"/>
              <p:cNvSpPr/>
              <p:nvPr/>
            </p:nvSpPr>
            <p:spPr>
              <a:xfrm>
                <a:off x="-2" y="10158"/>
                <a:ext cx="2506988" cy="253238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线条"/>
              <p:cNvSpPr/>
              <p:nvPr/>
            </p:nvSpPr>
            <p:spPr>
              <a:xfrm flipV="1">
                <a:off x="486410" y="-1"/>
                <a:ext cx="11432" cy="254508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49" name="线条"/>
              <p:cNvSpPr/>
              <p:nvPr/>
            </p:nvSpPr>
            <p:spPr>
              <a:xfrm flipV="1">
                <a:off x="989331" y="-1"/>
                <a:ext cx="1016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0" name="线条"/>
              <p:cNvSpPr/>
              <p:nvPr/>
            </p:nvSpPr>
            <p:spPr>
              <a:xfrm flipV="1">
                <a:off x="1490981" y="-1"/>
                <a:ext cx="1143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1" name="线条"/>
              <p:cNvSpPr/>
              <p:nvPr/>
            </p:nvSpPr>
            <p:spPr>
              <a:xfrm flipH="1" flipV="1">
                <a:off x="2004063" y="-1"/>
                <a:ext cx="1271"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2" name="形状"/>
              <p:cNvSpPr/>
              <p:nvPr/>
            </p:nvSpPr>
            <p:spPr>
              <a:xfrm>
                <a:off x="-2" y="513079"/>
                <a:ext cx="2498097" cy="1531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254" name="object 4"/>
            <p:cNvSpPr/>
            <p:nvPr/>
          </p:nvSpPr>
          <p:spPr>
            <a:xfrm>
              <a:off x="95249" y="116839"/>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5" name="object 5"/>
            <p:cNvSpPr/>
            <p:nvPr/>
          </p:nvSpPr>
          <p:spPr>
            <a:xfrm>
              <a:off x="95249" y="11683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6" name="object 6"/>
            <p:cNvSpPr/>
            <p:nvPr/>
          </p:nvSpPr>
          <p:spPr>
            <a:xfrm>
              <a:off x="69849" y="91439"/>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7" name="object 7"/>
            <p:cNvSpPr/>
            <p:nvPr/>
          </p:nvSpPr>
          <p:spPr>
            <a:xfrm>
              <a:off x="69849" y="91439"/>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8" name="object 8"/>
            <p:cNvSpPr/>
            <p:nvPr/>
          </p:nvSpPr>
          <p:spPr>
            <a:xfrm>
              <a:off x="589279" y="599440"/>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9" name="object 9"/>
            <p:cNvSpPr/>
            <p:nvPr/>
          </p:nvSpPr>
          <p:spPr>
            <a:xfrm>
              <a:off x="589279" y="599440"/>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0" name="object 10"/>
            <p:cNvSpPr/>
            <p:nvPr/>
          </p:nvSpPr>
          <p:spPr>
            <a:xfrm>
              <a:off x="563879" y="574040"/>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1" name="object 11"/>
            <p:cNvSpPr/>
            <p:nvPr/>
          </p:nvSpPr>
          <p:spPr>
            <a:xfrm>
              <a:off x="563879" y="574040"/>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2" name="object 12"/>
            <p:cNvSpPr/>
            <p:nvPr/>
          </p:nvSpPr>
          <p:spPr>
            <a:xfrm>
              <a:off x="1083309"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3" name="object 13"/>
            <p:cNvSpPr/>
            <p:nvPr/>
          </p:nvSpPr>
          <p:spPr>
            <a:xfrm>
              <a:off x="1083309"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4" name="object 14"/>
            <p:cNvSpPr/>
            <p:nvPr/>
          </p:nvSpPr>
          <p:spPr>
            <a:xfrm>
              <a:off x="1057909"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5" name="object 15"/>
            <p:cNvSpPr/>
            <p:nvPr/>
          </p:nvSpPr>
          <p:spPr>
            <a:xfrm>
              <a:off x="1057909"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6" name="object 16"/>
            <p:cNvSpPr/>
            <p:nvPr/>
          </p:nvSpPr>
          <p:spPr>
            <a:xfrm>
              <a:off x="1576069"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7" name="object 17"/>
            <p:cNvSpPr/>
            <p:nvPr/>
          </p:nvSpPr>
          <p:spPr>
            <a:xfrm>
              <a:off x="1576069"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8" name="object 18"/>
            <p:cNvSpPr/>
            <p:nvPr/>
          </p:nvSpPr>
          <p:spPr>
            <a:xfrm>
              <a:off x="1550669"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9" name="object 19"/>
            <p:cNvSpPr/>
            <p:nvPr/>
          </p:nvSpPr>
          <p:spPr>
            <a:xfrm>
              <a:off x="1550669"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0" name="object 20"/>
            <p:cNvSpPr/>
            <p:nvPr/>
          </p:nvSpPr>
          <p:spPr>
            <a:xfrm>
              <a:off x="2106929"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1" name="object 21"/>
            <p:cNvSpPr/>
            <p:nvPr/>
          </p:nvSpPr>
          <p:spPr>
            <a:xfrm>
              <a:off x="2106929"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2" name="object 22"/>
            <p:cNvSpPr/>
            <p:nvPr/>
          </p:nvSpPr>
          <p:spPr>
            <a:xfrm>
              <a:off x="2081529"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718"/>
                  </a:lnTo>
                  <a:lnTo>
                    <a:pt x="1436" y="16329"/>
                  </a:lnTo>
                  <a:lnTo>
                    <a:pt x="3101" y="18507"/>
                  </a:lnTo>
                  <a:lnTo>
                    <a:pt x="5282" y="20169"/>
                  </a:lnTo>
                  <a:lnTo>
                    <a:pt x="7890" y="21228"/>
                  </a:lnTo>
                  <a:lnTo>
                    <a:pt x="10840" y="21600"/>
                  </a:lnTo>
                  <a:lnTo>
                    <a:pt x="13756" y="21228"/>
                  </a:lnTo>
                  <a:lnTo>
                    <a:pt x="16342" y="20169"/>
                  </a:lnTo>
                  <a:lnTo>
                    <a:pt x="18509"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3" name="object 23"/>
            <p:cNvSpPr/>
            <p:nvPr/>
          </p:nvSpPr>
          <p:spPr>
            <a:xfrm>
              <a:off x="2081529"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718"/>
                  </a:lnTo>
                  <a:lnTo>
                    <a:pt x="20167" y="16329"/>
                  </a:lnTo>
                  <a:lnTo>
                    <a:pt x="18509" y="18507"/>
                  </a:lnTo>
                  <a:lnTo>
                    <a:pt x="16342" y="20169"/>
                  </a:lnTo>
                  <a:lnTo>
                    <a:pt x="13756" y="21228"/>
                  </a:lnTo>
                  <a:lnTo>
                    <a:pt x="10840" y="21600"/>
                  </a:lnTo>
                  <a:lnTo>
                    <a:pt x="7890" y="21228"/>
                  </a:lnTo>
                  <a:lnTo>
                    <a:pt x="5282" y="20169"/>
                  </a:lnTo>
                  <a:lnTo>
                    <a:pt x="3101" y="18507"/>
                  </a:lnTo>
                  <a:lnTo>
                    <a:pt x="1436" y="16329"/>
                  </a:lnTo>
                  <a:lnTo>
                    <a:pt x="374" y="13718"/>
                  </a:lnTo>
                  <a:lnTo>
                    <a:pt x="0" y="10761"/>
                  </a:lnTo>
                  <a:lnTo>
                    <a:pt x="374" y="7836"/>
                  </a:lnTo>
                  <a:lnTo>
                    <a:pt x="1436" y="5248"/>
                  </a:lnTo>
                  <a:lnTo>
                    <a:pt x="3101" y="3083"/>
                  </a:lnTo>
                  <a:lnTo>
                    <a:pt x="5282" y="1428"/>
                  </a:lnTo>
                  <a:lnTo>
                    <a:pt x="7890"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4" name="object 24"/>
            <p:cNvSpPr/>
            <p:nvPr/>
          </p:nvSpPr>
          <p:spPr>
            <a:xfrm>
              <a:off x="1083309"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710" y="21222"/>
                  </a:lnTo>
                  <a:lnTo>
                    <a:pt x="16318" y="20151"/>
                  </a:lnTo>
                  <a:lnTo>
                    <a:pt x="18498" y="18478"/>
                  </a:lnTo>
                  <a:lnTo>
                    <a:pt x="20164" y="16294"/>
                  </a:lnTo>
                  <a:lnTo>
                    <a:pt x="21226" y="13691"/>
                  </a:lnTo>
                  <a:lnTo>
                    <a:pt x="21600" y="10761"/>
                  </a:lnTo>
                  <a:lnTo>
                    <a:pt x="21226" y="7836"/>
                  </a:lnTo>
                  <a:lnTo>
                    <a:pt x="20164" y="5248"/>
                  </a:lnTo>
                  <a:lnTo>
                    <a:pt x="18498" y="3083"/>
                  </a:lnTo>
                  <a:lnTo>
                    <a:pt x="16318" y="1428"/>
                  </a:lnTo>
                  <a:lnTo>
                    <a:pt x="13710"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5" name="object 25"/>
            <p:cNvSpPr/>
            <p:nvPr/>
          </p:nvSpPr>
          <p:spPr>
            <a:xfrm>
              <a:off x="1083309"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8" y="3083"/>
                  </a:lnTo>
                  <a:lnTo>
                    <a:pt x="20164" y="5248"/>
                  </a:lnTo>
                  <a:lnTo>
                    <a:pt x="21226" y="7836"/>
                  </a:lnTo>
                  <a:lnTo>
                    <a:pt x="21600" y="10761"/>
                  </a:lnTo>
                  <a:lnTo>
                    <a:pt x="21226" y="13691"/>
                  </a:lnTo>
                  <a:lnTo>
                    <a:pt x="20164" y="16294"/>
                  </a:lnTo>
                  <a:lnTo>
                    <a:pt x="18498" y="18478"/>
                  </a:lnTo>
                  <a:lnTo>
                    <a:pt x="16318" y="20151"/>
                  </a:lnTo>
                  <a:lnTo>
                    <a:pt x="13710"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6" name="object 26"/>
            <p:cNvSpPr/>
            <p:nvPr/>
          </p:nvSpPr>
          <p:spPr>
            <a:xfrm>
              <a:off x="1057909"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7" name="object 27"/>
            <p:cNvSpPr/>
            <p:nvPr/>
          </p:nvSpPr>
          <p:spPr>
            <a:xfrm>
              <a:off x="1057909"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8" name="object 28"/>
            <p:cNvSpPr/>
            <p:nvPr/>
          </p:nvSpPr>
          <p:spPr>
            <a:xfrm>
              <a:off x="95249" y="1615440"/>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79" name="object 29"/>
            <p:cNvSpPr/>
            <p:nvPr/>
          </p:nvSpPr>
          <p:spPr>
            <a:xfrm>
              <a:off x="95249" y="161544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0" name="object 30"/>
            <p:cNvSpPr/>
            <p:nvPr/>
          </p:nvSpPr>
          <p:spPr>
            <a:xfrm>
              <a:off x="69849" y="1590040"/>
              <a:ext cx="34036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1" name="object 31"/>
            <p:cNvSpPr/>
            <p:nvPr/>
          </p:nvSpPr>
          <p:spPr>
            <a:xfrm>
              <a:off x="69849" y="1590040"/>
              <a:ext cx="34036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2" name="object 32"/>
            <p:cNvSpPr/>
            <p:nvPr/>
          </p:nvSpPr>
          <p:spPr>
            <a:xfrm>
              <a:off x="95249" y="60959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3" name="object 33"/>
            <p:cNvSpPr/>
            <p:nvPr/>
          </p:nvSpPr>
          <p:spPr>
            <a:xfrm>
              <a:off x="95249" y="60959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4" name="object 34"/>
            <p:cNvSpPr/>
            <p:nvPr/>
          </p:nvSpPr>
          <p:spPr>
            <a:xfrm>
              <a:off x="69849" y="58419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5" name="object 35"/>
            <p:cNvSpPr/>
            <p:nvPr/>
          </p:nvSpPr>
          <p:spPr>
            <a:xfrm>
              <a:off x="69849" y="58419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6" name="object 36"/>
            <p:cNvSpPr/>
            <p:nvPr/>
          </p:nvSpPr>
          <p:spPr>
            <a:xfrm>
              <a:off x="589279" y="212216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7" name="object 37"/>
            <p:cNvSpPr/>
            <p:nvPr/>
          </p:nvSpPr>
          <p:spPr>
            <a:xfrm>
              <a:off x="589279" y="212216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8" name="object 38"/>
            <p:cNvSpPr/>
            <p:nvPr/>
          </p:nvSpPr>
          <p:spPr>
            <a:xfrm>
              <a:off x="563879" y="2096769"/>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89" name="object 39"/>
            <p:cNvSpPr/>
            <p:nvPr/>
          </p:nvSpPr>
          <p:spPr>
            <a:xfrm>
              <a:off x="563879" y="2096769"/>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0" name="object 40"/>
            <p:cNvSpPr/>
            <p:nvPr/>
          </p:nvSpPr>
          <p:spPr>
            <a:xfrm>
              <a:off x="2106929" y="1168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1" name="object 41"/>
            <p:cNvSpPr/>
            <p:nvPr/>
          </p:nvSpPr>
          <p:spPr>
            <a:xfrm>
              <a:off x="2106929" y="11683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2" name="object 42"/>
            <p:cNvSpPr/>
            <p:nvPr/>
          </p:nvSpPr>
          <p:spPr>
            <a:xfrm>
              <a:off x="2081529" y="914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3" name="object 43"/>
            <p:cNvSpPr/>
            <p:nvPr/>
          </p:nvSpPr>
          <p:spPr>
            <a:xfrm>
              <a:off x="2081529" y="914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4" name="object 44"/>
            <p:cNvSpPr/>
            <p:nvPr/>
          </p:nvSpPr>
          <p:spPr>
            <a:xfrm>
              <a:off x="589279" y="11683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5" name="object 45"/>
            <p:cNvSpPr/>
            <p:nvPr/>
          </p:nvSpPr>
          <p:spPr>
            <a:xfrm>
              <a:off x="589279" y="11683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6" name="object 46"/>
            <p:cNvSpPr/>
            <p:nvPr/>
          </p:nvSpPr>
          <p:spPr>
            <a:xfrm>
              <a:off x="563879" y="9143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7" name="object 47"/>
            <p:cNvSpPr/>
            <p:nvPr/>
          </p:nvSpPr>
          <p:spPr>
            <a:xfrm>
              <a:off x="563879" y="9143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8" name="object 48"/>
            <p:cNvSpPr/>
            <p:nvPr/>
          </p:nvSpPr>
          <p:spPr>
            <a:xfrm>
              <a:off x="1576069"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99" name="object 49"/>
            <p:cNvSpPr/>
            <p:nvPr/>
          </p:nvSpPr>
          <p:spPr>
            <a:xfrm>
              <a:off x="1576069"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0" name="object 50"/>
            <p:cNvSpPr/>
            <p:nvPr/>
          </p:nvSpPr>
          <p:spPr>
            <a:xfrm>
              <a:off x="1550669"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1" name="object 51"/>
            <p:cNvSpPr/>
            <p:nvPr/>
          </p:nvSpPr>
          <p:spPr>
            <a:xfrm>
              <a:off x="1550669"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2" name="object 6"/>
            <p:cNvSpPr/>
            <p:nvPr/>
          </p:nvSpPr>
          <p:spPr>
            <a:xfrm>
              <a:off x="589881" y="91439"/>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3" name="object 30"/>
            <p:cNvSpPr/>
            <p:nvPr/>
          </p:nvSpPr>
          <p:spPr>
            <a:xfrm>
              <a:off x="589881" y="1590040"/>
              <a:ext cx="34036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4" name="object 35"/>
            <p:cNvSpPr/>
            <p:nvPr/>
          </p:nvSpPr>
          <p:spPr>
            <a:xfrm>
              <a:off x="589881" y="58419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5" name="object 6"/>
            <p:cNvSpPr/>
            <p:nvPr/>
          </p:nvSpPr>
          <p:spPr>
            <a:xfrm>
              <a:off x="1561965" y="91439"/>
              <a:ext cx="34036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6" name="object 30"/>
            <p:cNvSpPr/>
            <p:nvPr/>
          </p:nvSpPr>
          <p:spPr>
            <a:xfrm>
              <a:off x="1561965" y="1590040"/>
              <a:ext cx="340364"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312" name="object 52"/>
          <p:cNvGrpSpPr/>
          <p:nvPr/>
        </p:nvGrpSpPr>
        <p:grpSpPr>
          <a:xfrm>
            <a:off x="2382133" y="1732478"/>
            <a:ext cx="275275" cy="281943"/>
            <a:chOff x="0" y="0"/>
            <a:chExt cx="367031" cy="375922"/>
          </a:xfrm>
        </p:grpSpPr>
        <p:sp>
          <p:nvSpPr>
            <p:cNvPr id="308" name="object 53"/>
            <p:cNvSpPr/>
            <p:nvPr/>
          </p:nvSpPr>
          <p:spPr>
            <a:xfrm>
              <a:off x="25400" y="2540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09" name="object 54"/>
            <p:cNvSpPr/>
            <p:nvPr/>
          </p:nvSpPr>
          <p:spPr>
            <a:xfrm>
              <a:off x="25399" y="2539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10" name="object 55"/>
            <p:cNvSpPr/>
            <p:nvPr/>
          </p:nvSpPr>
          <p:spPr>
            <a:xfrm>
              <a:off x="-1" y="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11" name="object 56"/>
            <p:cNvSpPr/>
            <p:nvPr/>
          </p:nvSpPr>
          <p:spPr>
            <a:xfrm>
              <a:off x="-1" y="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13" name="object 57"/>
          <p:cNvSpPr txBox="1"/>
          <p:nvPr/>
        </p:nvSpPr>
        <p:spPr>
          <a:xfrm>
            <a:off x="1018153" y="1728669"/>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4288" defTabSz="342900">
              <a:spcBef>
                <a:spcPts val="825"/>
              </a:spcBef>
              <a:defRPr sz="2200">
                <a:latin typeface="Liberation Sans"/>
                <a:ea typeface="Liberation Sans"/>
                <a:cs typeface="Liberation Sans"/>
                <a:sym typeface="Liberation Sans"/>
              </a:defRPr>
            </a:pPr>
            <a:r>
              <a:rPr sz="1650"/>
              <a:t>1</a:t>
            </a:r>
          </a:p>
          <a:p>
            <a:pPr indent="2428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sp>
        <p:nvSpPr>
          <p:cNvPr id="314" name="object 58"/>
          <p:cNvSpPr txBox="1"/>
          <p:nvPr/>
        </p:nvSpPr>
        <p:spPr>
          <a:xfrm>
            <a:off x="1370579" y="3611760"/>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nvGrpSpPr>
          <p:cNvPr id="319" name="object 61"/>
          <p:cNvGrpSpPr/>
          <p:nvPr/>
        </p:nvGrpSpPr>
        <p:grpSpPr>
          <a:xfrm>
            <a:off x="2022088" y="2099191"/>
            <a:ext cx="275274" cy="281944"/>
            <a:chOff x="0" y="0"/>
            <a:chExt cx="367031" cy="375924"/>
          </a:xfrm>
        </p:grpSpPr>
        <p:sp>
          <p:nvSpPr>
            <p:cNvPr id="315" name="object 62"/>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16" name="object 63"/>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17" name="object 64"/>
            <p:cNvSpPr/>
            <p:nvPr/>
          </p:nvSpPr>
          <p:spPr>
            <a:xfrm>
              <a:off x="-1" y="-1"/>
              <a:ext cx="341633"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18" name="object 65"/>
            <p:cNvSpPr/>
            <p:nvPr/>
          </p:nvSpPr>
          <p:spPr>
            <a:xfrm>
              <a:off x="-1" y="-1"/>
              <a:ext cx="341633"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324" name="object 66"/>
          <p:cNvGrpSpPr/>
          <p:nvPr/>
        </p:nvGrpSpPr>
        <p:grpSpPr>
          <a:xfrm>
            <a:off x="2761229" y="2108716"/>
            <a:ext cx="274323" cy="281943"/>
            <a:chOff x="0" y="0"/>
            <a:chExt cx="365763" cy="375922"/>
          </a:xfrm>
        </p:grpSpPr>
        <p:sp>
          <p:nvSpPr>
            <p:cNvPr id="320" name="object 67"/>
            <p:cNvSpPr/>
            <p:nvPr/>
          </p:nvSpPr>
          <p:spPr>
            <a:xfrm>
              <a:off x="25400" y="25400"/>
              <a:ext cx="34036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21" name="object 68"/>
            <p:cNvSpPr/>
            <p:nvPr/>
          </p:nvSpPr>
          <p:spPr>
            <a:xfrm>
              <a:off x="25400" y="25400"/>
              <a:ext cx="34036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22" name="object 69"/>
            <p:cNvSpPr/>
            <p:nvPr/>
          </p:nvSpPr>
          <p:spPr>
            <a:xfrm>
              <a:off x="0" y="0"/>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23" name="object 70"/>
            <p:cNvSpPr/>
            <p:nvPr/>
          </p:nvSpPr>
          <p:spPr>
            <a:xfrm>
              <a:off x="0" y="0"/>
              <a:ext cx="34036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327" name="object 74"/>
          <p:cNvGrpSpPr/>
          <p:nvPr/>
        </p:nvGrpSpPr>
        <p:grpSpPr>
          <a:xfrm>
            <a:off x="3401308" y="1720094"/>
            <a:ext cx="175263" cy="116207"/>
            <a:chOff x="0" y="-1"/>
            <a:chExt cx="233682" cy="154941"/>
          </a:xfrm>
        </p:grpSpPr>
        <p:sp>
          <p:nvSpPr>
            <p:cNvPr id="325" name="object 75"/>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26" name="object 76"/>
            <p:cNvSpPr/>
            <p:nvPr/>
          </p:nvSpPr>
          <p:spPr>
            <a:xfrm>
              <a:off x="-1" y="-2"/>
              <a:ext cx="233684" cy="154942"/>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28" name="object 77"/>
          <p:cNvSpPr/>
          <p:nvPr/>
        </p:nvSpPr>
        <p:spPr>
          <a:xfrm>
            <a:off x="3414644" y="2141100"/>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329" name="object 78"/>
          <p:cNvSpPr txBox="1"/>
          <p:nvPr/>
        </p:nvSpPr>
        <p:spPr>
          <a:xfrm>
            <a:off x="3366066" y="168009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332" name="object 79"/>
          <p:cNvGrpSpPr/>
          <p:nvPr/>
        </p:nvGrpSpPr>
        <p:grpSpPr>
          <a:xfrm>
            <a:off x="3410833" y="1945839"/>
            <a:ext cx="175263" cy="116207"/>
            <a:chOff x="0" y="0"/>
            <a:chExt cx="233682" cy="154941"/>
          </a:xfrm>
        </p:grpSpPr>
        <p:sp>
          <p:nvSpPr>
            <p:cNvPr id="330" name="object 80"/>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31" name="object 81"/>
            <p:cNvSpPr/>
            <p:nvPr/>
          </p:nvSpPr>
          <p:spPr>
            <a:xfrm>
              <a:off x="-1" y="0"/>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33" name="矩形 202"/>
          <p:cNvSpPr/>
          <p:nvPr/>
        </p:nvSpPr>
        <p:spPr>
          <a:xfrm>
            <a:off x="1225560" y="4024269"/>
            <a:ext cx="2282429" cy="484746"/>
          </a:xfrm>
          <a:prstGeom prst="rect">
            <a:avLst/>
          </a:prstGeom>
          <a:solidFill>
            <a:srgbClr val="FFFFFF"/>
          </a:solidFill>
          <a:ln w="15875">
            <a:solidFill>
              <a:srgbClr val="2683C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defTabSz="457200">
              <a:defRPr b="1">
                <a:latin typeface="等线"/>
                <a:ea typeface="等线"/>
                <a:cs typeface="等线"/>
                <a:sym typeface="等线"/>
              </a:defRPr>
            </a:lvl1pPr>
          </a:lstStyle>
          <a:p>
            <a:pPr algn="just"/>
            <a:r>
              <a:rPr lang="en-US" sz="1350" dirty="0">
                <a:latin typeface="Arial" panose="020B0604020202020204" pitchFamily="34" charset="0"/>
                <a:cs typeface="Arial" panose="020B0604020202020204" pitchFamily="34" charset="0"/>
              </a:rPr>
              <a:t>The </a:t>
            </a:r>
            <a:r>
              <a:rPr sz="1350" dirty="0">
                <a:latin typeface="Arial" panose="020B0604020202020204" pitchFamily="34" charset="0"/>
                <a:cs typeface="Arial" panose="020B0604020202020204" pitchFamily="34" charset="0"/>
              </a:rPr>
              <a:t>index represents the row index of each element</a:t>
            </a:r>
            <a:r>
              <a:rPr lang="en-US" altLang="zh-CN" sz="1350" dirty="0">
                <a:latin typeface="Arial" panose="020B0604020202020204" pitchFamily="34" charset="0"/>
                <a:cs typeface="Arial" panose="020B0604020202020204" pitchFamily="34" charset="0"/>
              </a:rPr>
              <a:t>.</a:t>
            </a:r>
            <a:endParaRPr sz="1350" dirty="0">
              <a:latin typeface="Arial" panose="020B0604020202020204" pitchFamily="34" charset="0"/>
              <a:cs typeface="Arial" panose="020B0604020202020204" pitchFamily="34" charset="0"/>
            </a:endParaRPr>
          </a:p>
        </p:txBody>
      </p:sp>
      <p:sp>
        <p:nvSpPr>
          <p:cNvPr id="334" name="矩形 204"/>
          <p:cNvSpPr/>
          <p:nvPr/>
        </p:nvSpPr>
        <p:spPr>
          <a:xfrm>
            <a:off x="1219127" y="4724279"/>
            <a:ext cx="2288860" cy="692495"/>
          </a:xfrm>
          <a:prstGeom prst="rect">
            <a:avLst/>
          </a:prstGeom>
          <a:solidFill>
            <a:srgbClr val="FFFFFF"/>
          </a:solidFill>
          <a:ln w="15875">
            <a:solidFill>
              <a:srgbClr val="2683C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just" defTabSz="342900">
              <a:defRPr>
                <a:latin typeface="+mj-lt"/>
                <a:ea typeface="+mj-ea"/>
                <a:cs typeface="+mj-cs"/>
                <a:sym typeface="Calibri"/>
              </a:defRPr>
            </a:pPr>
            <a:r>
              <a:rPr lang="en-US" altLang="zh-CN" sz="1350" b="1" dirty="0" err="1">
                <a:latin typeface="Arial" panose="020B0604020202020204" pitchFamily="34" charset="0"/>
                <a:ea typeface="等线"/>
                <a:cs typeface="Arial" panose="020B0604020202020204" pitchFamily="34" charset="0"/>
                <a:sym typeface="Calibri"/>
              </a:rPr>
              <a:t>NnzL</a:t>
            </a:r>
            <a:r>
              <a:rPr lang="en-US" altLang="zh-CN" sz="1350" b="1" dirty="0">
                <a:latin typeface="Arial" panose="020B0604020202020204" pitchFamily="34" charset="0"/>
                <a:ea typeface="等线"/>
                <a:cs typeface="Arial" panose="020B0604020202020204" pitchFamily="34" charset="0"/>
                <a:sym typeface="Calibri"/>
              </a:rPr>
              <a:t> and </a:t>
            </a:r>
            <a:r>
              <a:rPr lang="en-US" altLang="zh-CN" sz="1350" b="1" dirty="0" err="1">
                <a:latin typeface="Arial" panose="020B0604020202020204" pitchFamily="34" charset="0"/>
                <a:ea typeface="等线"/>
                <a:cs typeface="Arial" panose="020B0604020202020204" pitchFamily="34" charset="0"/>
                <a:sym typeface="Calibri"/>
              </a:rPr>
              <a:t>nnzU</a:t>
            </a:r>
            <a:r>
              <a:rPr lang="en-US" altLang="zh-CN" sz="1350" b="1" dirty="0">
                <a:latin typeface="Arial" panose="020B0604020202020204" pitchFamily="34" charset="0"/>
                <a:ea typeface="等线"/>
                <a:cs typeface="Arial" panose="020B0604020202020204" pitchFamily="34" charset="0"/>
                <a:sym typeface="Calibri"/>
              </a:rPr>
              <a:t> represents the number of elements in each column of L and U.</a:t>
            </a:r>
            <a:endParaRPr sz="1350" b="1" dirty="0">
              <a:latin typeface="Arial" panose="020B0604020202020204" pitchFamily="34" charset="0"/>
              <a:ea typeface="等线"/>
              <a:cs typeface="Arial" panose="020B0604020202020204" pitchFamily="34" charset="0"/>
              <a:sym typeface="等线"/>
            </a:endParaRPr>
          </a:p>
        </p:txBody>
      </p:sp>
      <p:sp>
        <p:nvSpPr>
          <p:cNvPr id="335" name="矩形 207"/>
          <p:cNvSpPr/>
          <p:nvPr/>
        </p:nvSpPr>
        <p:spPr>
          <a:xfrm>
            <a:off x="5106521" y="2129232"/>
            <a:ext cx="3434241" cy="484746"/>
          </a:xfrm>
          <a:prstGeom prst="rect">
            <a:avLst/>
          </a:prstGeom>
          <a:solidFill>
            <a:srgbClr val="FFFFFF"/>
          </a:solidFill>
          <a:ln w="15875">
            <a:solidFill>
              <a:srgbClr val="2683C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defTabSz="457200">
              <a:defRPr b="1">
                <a:latin typeface="等线"/>
                <a:ea typeface="等线"/>
                <a:cs typeface="等线"/>
                <a:sym typeface="等线"/>
              </a:defRPr>
            </a:lvl1pPr>
          </a:lstStyle>
          <a:p>
            <a:pPr algn="just"/>
            <a:r>
              <a:rPr sz="1350" dirty="0">
                <a:latin typeface="Arial" panose="020B0604020202020204" pitchFamily="34" charset="0"/>
                <a:cs typeface="Arial" panose="020B0604020202020204" pitchFamily="34" charset="0"/>
              </a:rPr>
              <a:t>Degree</a:t>
            </a:r>
            <a:r>
              <a:rPr lang="en-US" sz="1350" dirty="0">
                <a:latin typeface="Arial" panose="020B0604020202020204" pitchFamily="34" charset="0"/>
                <a:cs typeface="Arial" panose="020B0604020202020204" pitchFamily="34" charset="0"/>
              </a:rPr>
              <a:t> </a:t>
            </a:r>
            <a:r>
              <a:rPr sz="1350" dirty="0">
                <a:latin typeface="Arial" panose="020B0604020202020204" pitchFamily="34" charset="0"/>
                <a:cs typeface="Arial" panose="020B0604020202020204" pitchFamily="34" charset="0"/>
              </a:rPr>
              <a:t>represents the number of uneliminated elements in each column</a:t>
            </a:r>
            <a:r>
              <a:rPr lang="en-US" altLang="zh-CN" sz="1350" dirty="0">
                <a:latin typeface="Arial" panose="020B0604020202020204" pitchFamily="34" charset="0"/>
                <a:cs typeface="Arial" panose="020B0604020202020204" pitchFamily="34" charset="0"/>
              </a:rPr>
              <a:t>.</a:t>
            </a:r>
            <a:endParaRPr sz="1350" dirty="0">
              <a:latin typeface="Arial" panose="020B0604020202020204" pitchFamily="34" charset="0"/>
              <a:cs typeface="Arial" panose="020B0604020202020204" pitchFamily="34" charset="0"/>
            </a:endParaRPr>
          </a:p>
        </p:txBody>
      </p:sp>
      <p:pic>
        <p:nvPicPr>
          <p:cNvPr id="336" name="图片 4" descr="图片 4"/>
          <p:cNvPicPr>
            <a:picLocks noChangeAspect="1"/>
          </p:cNvPicPr>
          <p:nvPr/>
        </p:nvPicPr>
        <p:blipFill>
          <a:blip r:embed="rId5"/>
          <a:stretch>
            <a:fillRect/>
          </a:stretch>
        </p:blipFill>
        <p:spPr>
          <a:xfrm>
            <a:off x="4594791" y="3117414"/>
            <a:ext cx="2686155" cy="2700002"/>
          </a:xfrm>
          <a:prstGeom prst="rect">
            <a:avLst/>
          </a:prstGeom>
          <a:ln w="12700">
            <a:miter lim="400000"/>
          </a:ln>
        </p:spPr>
      </p:pic>
      <p:cxnSp>
        <p:nvCxnSpPr>
          <p:cNvPr id="337" name="直接箭头连接符 8"/>
          <p:cNvCxnSpPr>
            <a:cxnSpLocks/>
            <a:stCxn id="335" idx="2"/>
            <a:endCxn id="340" idx="0"/>
          </p:cNvCxnSpPr>
          <p:nvPr/>
        </p:nvCxnSpPr>
        <p:spPr>
          <a:xfrm flipH="1">
            <a:off x="5937869" y="2613978"/>
            <a:ext cx="885773" cy="453558"/>
          </a:xfrm>
          <a:prstGeom prst="straightConnector1">
            <a:avLst/>
          </a:prstGeom>
          <a:ln w="12700">
            <a:solidFill>
              <a:srgbClr val="2683C6"/>
            </a:solidFill>
            <a:tailEnd type="triangle"/>
          </a:ln>
        </p:spPr>
      </p:cxnSp>
      <p:sp>
        <p:nvSpPr>
          <p:cNvPr id="338" name="直接箭头连接符 10"/>
          <p:cNvSpPr/>
          <p:nvPr/>
        </p:nvSpPr>
        <p:spPr>
          <a:xfrm>
            <a:off x="3507987" y="4285328"/>
            <a:ext cx="1086805" cy="212907"/>
          </a:xfrm>
          <a:prstGeom prst="line">
            <a:avLst/>
          </a:prstGeom>
          <a:ln w="12700">
            <a:solidFill>
              <a:srgbClr val="1CADE4"/>
            </a:solidFill>
            <a:tailEnd type="triangle"/>
          </a:ln>
        </p:spPr>
        <p:txBody>
          <a:bodyPr lIns="34289" tIns="34289" rIns="34289" bIns="34289"/>
          <a:lstStyle/>
          <a:p>
            <a:endParaRPr sz="1350"/>
          </a:p>
        </p:txBody>
      </p:sp>
      <p:cxnSp>
        <p:nvCxnSpPr>
          <p:cNvPr id="339" name="直接箭头连接符 12"/>
          <p:cNvCxnSpPr>
            <a:cxnSpLocks/>
            <a:stCxn id="334" idx="3"/>
          </p:cNvCxnSpPr>
          <p:nvPr/>
        </p:nvCxnSpPr>
        <p:spPr>
          <a:xfrm>
            <a:off x="3507987" y="5070527"/>
            <a:ext cx="1086804" cy="475508"/>
          </a:xfrm>
          <a:prstGeom prst="straightConnector1">
            <a:avLst/>
          </a:prstGeom>
          <a:ln w="12700">
            <a:solidFill>
              <a:srgbClr val="1CADE4"/>
            </a:solidFill>
            <a:tailEnd type="triangle"/>
          </a:ln>
        </p:spPr>
      </p:cxnSp>
      <p:sp>
        <p:nvSpPr>
          <p:cNvPr id="340" name="矩形 13"/>
          <p:cNvSpPr/>
          <p:nvPr/>
        </p:nvSpPr>
        <p:spPr>
          <a:xfrm>
            <a:off x="4728366" y="3067536"/>
            <a:ext cx="2419005" cy="554630"/>
          </a:xfrm>
          <a:prstGeom prst="rect">
            <a:avLst/>
          </a:prstGeom>
          <a:ln w="15875">
            <a:solidFill>
              <a:srgbClr val="147EA6"/>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341" name="矩形 14"/>
          <p:cNvSpPr/>
          <p:nvPr/>
        </p:nvSpPr>
        <p:spPr>
          <a:xfrm>
            <a:off x="4594791" y="3640850"/>
            <a:ext cx="2686155" cy="1714766"/>
          </a:xfrm>
          <a:prstGeom prst="rect">
            <a:avLst/>
          </a:prstGeom>
          <a:ln w="15875">
            <a:solidFill>
              <a:srgbClr val="147EA6"/>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342" name="矩形 17"/>
          <p:cNvSpPr/>
          <p:nvPr/>
        </p:nvSpPr>
        <p:spPr>
          <a:xfrm>
            <a:off x="4594791" y="5355614"/>
            <a:ext cx="2686155" cy="519024"/>
          </a:xfrm>
          <a:prstGeom prst="rect">
            <a:avLst/>
          </a:prstGeom>
          <a:ln w="15875">
            <a:solidFill>
              <a:srgbClr val="147EA6"/>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01" name="文本框 100">
            <a:extLst>
              <a:ext uri="{FF2B5EF4-FFF2-40B4-BE49-F238E27FC236}">
                <a16:creationId xmlns:a16="http://schemas.microsoft.com/office/drawing/2014/main" id="{CBC27C55-9ADC-4D4E-BEA5-53F1FBAA70DB}"/>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latin typeface="Arial" panose="020B0604020202020204" pitchFamily="34" charset="0"/>
                <a:cs typeface="Arial" panose="020B0604020202020204" pitchFamily="34" charset="0"/>
              </a:rPr>
              <a:t>SFLU</a:t>
            </a:r>
            <a:endParaRPr sz="3600" dirty="0">
              <a:latin typeface="Arial" panose="020B0604020202020204" pitchFamily="34" charset="0"/>
              <a:cs typeface="Arial" panose="020B0604020202020204" pitchFamily="34" charset="0"/>
            </a:endParaRPr>
          </a:p>
        </p:txBody>
      </p:sp>
      <p:sp>
        <p:nvSpPr>
          <p:cNvPr id="2" name="直角三角形 1">
            <a:extLst>
              <a:ext uri="{FF2B5EF4-FFF2-40B4-BE49-F238E27FC236}">
                <a16:creationId xmlns:a16="http://schemas.microsoft.com/office/drawing/2014/main" id="{C40CDC8B-0296-4789-87D1-51B8891607ED}"/>
              </a:ext>
            </a:extLst>
          </p:cNvPr>
          <p:cNvSpPr/>
          <p:nvPr/>
        </p:nvSpPr>
        <p:spPr>
          <a:xfrm rot="10800000">
            <a:off x="1378199" y="1661034"/>
            <a:ext cx="1756410" cy="1767966"/>
          </a:xfrm>
          <a:prstGeom prst="rtTriangl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graphicFrame>
        <p:nvGraphicFramePr>
          <p:cNvPr id="3" name="表格 3">
            <a:extLst>
              <a:ext uri="{FF2B5EF4-FFF2-40B4-BE49-F238E27FC236}">
                <a16:creationId xmlns:a16="http://schemas.microsoft.com/office/drawing/2014/main" id="{1809BEDA-3A8F-49CB-8FB9-5F405C8D34B8}"/>
              </a:ext>
            </a:extLst>
          </p:cNvPr>
          <p:cNvGraphicFramePr>
            <a:graphicFrameLocks noGrp="1"/>
          </p:cNvGraphicFramePr>
          <p:nvPr>
            <p:extLst>
              <p:ext uri="{D42A27DB-BD31-4B8C-83A1-F6EECF244321}">
                <p14:modId xmlns:p14="http://schemas.microsoft.com/office/powerpoint/2010/main" val="3012093646"/>
              </p:ext>
            </p:extLst>
          </p:nvPr>
        </p:nvGraphicFramePr>
        <p:xfrm>
          <a:off x="1234406" y="1368550"/>
          <a:ext cx="1900205" cy="259150"/>
        </p:xfrm>
        <a:graphic>
          <a:graphicData uri="http://schemas.openxmlformats.org/drawingml/2006/table">
            <a:tbl>
              <a:tblPr firstRow="1" bandRow="1">
                <a:tableStyleId>{5940675A-B579-460E-94D1-54222C63F5DA}</a:tableStyleId>
              </a:tblPr>
              <a:tblGrid>
                <a:gridCol w="380041">
                  <a:extLst>
                    <a:ext uri="{9D8B030D-6E8A-4147-A177-3AD203B41FA5}">
                      <a16:colId xmlns:a16="http://schemas.microsoft.com/office/drawing/2014/main" val="3310676568"/>
                    </a:ext>
                  </a:extLst>
                </a:gridCol>
                <a:gridCol w="380041">
                  <a:extLst>
                    <a:ext uri="{9D8B030D-6E8A-4147-A177-3AD203B41FA5}">
                      <a16:colId xmlns:a16="http://schemas.microsoft.com/office/drawing/2014/main" val="1945168338"/>
                    </a:ext>
                  </a:extLst>
                </a:gridCol>
                <a:gridCol w="380041">
                  <a:extLst>
                    <a:ext uri="{9D8B030D-6E8A-4147-A177-3AD203B41FA5}">
                      <a16:colId xmlns:a16="http://schemas.microsoft.com/office/drawing/2014/main" val="3946695925"/>
                    </a:ext>
                  </a:extLst>
                </a:gridCol>
                <a:gridCol w="380041">
                  <a:extLst>
                    <a:ext uri="{9D8B030D-6E8A-4147-A177-3AD203B41FA5}">
                      <a16:colId xmlns:a16="http://schemas.microsoft.com/office/drawing/2014/main" val="1526682617"/>
                    </a:ext>
                  </a:extLst>
                </a:gridCol>
                <a:gridCol w="380041">
                  <a:extLst>
                    <a:ext uri="{9D8B030D-6E8A-4147-A177-3AD203B41FA5}">
                      <a16:colId xmlns:a16="http://schemas.microsoft.com/office/drawing/2014/main" val="2372432591"/>
                    </a:ext>
                  </a:extLst>
                </a:gridCol>
              </a:tblGrid>
              <a:tr h="259150">
                <a:tc>
                  <a:txBody>
                    <a:bodyPr/>
                    <a:lstStyle/>
                    <a:p>
                      <a:pPr algn="ctr"/>
                      <a:r>
                        <a:rPr lang="en-US" altLang="zh-CN" sz="1100" dirty="0">
                          <a:solidFill>
                            <a:srgbClr val="FF0000"/>
                          </a:solidFill>
                          <a:latin typeface="Arial" panose="020B0604020202020204" pitchFamily="34" charset="0"/>
                          <a:cs typeface="Arial" panose="020B0604020202020204" pitchFamily="34" charset="0"/>
                        </a:rPr>
                        <a:t>0</a:t>
                      </a:r>
                      <a:endParaRPr lang="zh-CN" alt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US" altLang="zh-CN" sz="1100" dirty="0">
                          <a:solidFill>
                            <a:srgbClr val="FF0000"/>
                          </a:solidFill>
                          <a:latin typeface="Arial" panose="020B0604020202020204" pitchFamily="34" charset="0"/>
                          <a:cs typeface="Arial" panose="020B0604020202020204" pitchFamily="34" charset="0"/>
                        </a:rPr>
                        <a:t>1</a:t>
                      </a:r>
                      <a:endParaRPr lang="zh-CN" alt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US" altLang="zh-CN" sz="1100" dirty="0">
                          <a:solidFill>
                            <a:srgbClr val="FF0000"/>
                          </a:solidFill>
                          <a:latin typeface="Arial" panose="020B0604020202020204" pitchFamily="34" charset="0"/>
                          <a:cs typeface="Arial" panose="020B0604020202020204" pitchFamily="34" charset="0"/>
                        </a:rPr>
                        <a:t>1</a:t>
                      </a:r>
                      <a:endParaRPr lang="zh-CN" alt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US" altLang="zh-CN" sz="1100" dirty="0">
                          <a:solidFill>
                            <a:srgbClr val="FF0000"/>
                          </a:solidFill>
                          <a:latin typeface="Arial" panose="020B0604020202020204" pitchFamily="34" charset="0"/>
                          <a:cs typeface="Arial" panose="020B0604020202020204" pitchFamily="34" charset="0"/>
                        </a:rPr>
                        <a:t>2</a:t>
                      </a:r>
                      <a:endParaRPr lang="zh-CN" alt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US" altLang="zh-CN" sz="1100" dirty="0">
                          <a:solidFill>
                            <a:srgbClr val="FF0000"/>
                          </a:solidFill>
                          <a:latin typeface="Arial" panose="020B0604020202020204" pitchFamily="34" charset="0"/>
                          <a:cs typeface="Arial" panose="020B0604020202020204" pitchFamily="34" charset="0"/>
                        </a:rPr>
                        <a:t>2</a:t>
                      </a:r>
                      <a:endParaRPr lang="zh-CN" altLang="en-US" sz="1100"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35458795"/>
                  </a:ext>
                </a:extLst>
              </a:tr>
            </a:tbl>
          </a:graphicData>
        </a:graphic>
      </p:graphicFrame>
      <p:cxnSp>
        <p:nvCxnSpPr>
          <p:cNvPr id="6" name="直接箭头连接符 5">
            <a:extLst>
              <a:ext uri="{FF2B5EF4-FFF2-40B4-BE49-F238E27FC236}">
                <a16:creationId xmlns:a16="http://schemas.microsoft.com/office/drawing/2014/main" id="{D713910A-D736-4CE6-AFB5-124132F01A50}"/>
              </a:ext>
            </a:extLst>
          </p:cNvPr>
          <p:cNvCxnSpPr>
            <a:stCxn id="340" idx="1"/>
          </p:cNvCxnSpPr>
          <p:nvPr/>
        </p:nvCxnSpPr>
        <p:spPr>
          <a:xfrm flipH="1" flipV="1">
            <a:off x="3134609" y="2278262"/>
            <a:ext cx="1593757" cy="1066589"/>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7" name="矩形 6">
            <a:extLst>
              <a:ext uri="{FF2B5EF4-FFF2-40B4-BE49-F238E27FC236}">
                <a16:creationId xmlns:a16="http://schemas.microsoft.com/office/drawing/2014/main" id="{8B1E686F-DEF4-4A3B-9EE4-F2405F486B86}"/>
              </a:ext>
            </a:extLst>
          </p:cNvPr>
          <p:cNvSpPr/>
          <p:nvPr/>
        </p:nvSpPr>
        <p:spPr>
          <a:xfrm>
            <a:off x="1238656" y="1720093"/>
            <a:ext cx="333749" cy="1867501"/>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08" name="矩形 107">
            <a:extLst>
              <a:ext uri="{FF2B5EF4-FFF2-40B4-BE49-F238E27FC236}">
                <a16:creationId xmlns:a16="http://schemas.microsoft.com/office/drawing/2014/main" id="{06DDD62D-4088-42FE-9294-B925BB4237F4}"/>
              </a:ext>
            </a:extLst>
          </p:cNvPr>
          <p:cNvSpPr/>
          <p:nvPr/>
        </p:nvSpPr>
        <p:spPr>
          <a:xfrm rot="5400000">
            <a:off x="2186299" y="1135445"/>
            <a:ext cx="333749" cy="1476000"/>
          </a:xfrm>
          <a:prstGeom prst="rect">
            <a:avLst/>
          </a:prstGeom>
          <a:noFill/>
          <a:ln>
            <a:solidFill>
              <a:srgbClr val="00B05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1" name="直接箭头连接符 10">
            <a:extLst>
              <a:ext uri="{FF2B5EF4-FFF2-40B4-BE49-F238E27FC236}">
                <a16:creationId xmlns:a16="http://schemas.microsoft.com/office/drawing/2014/main" id="{9A0AA0F9-6F96-4B06-BBB3-06F48F5D7CE6}"/>
              </a:ext>
            </a:extLst>
          </p:cNvPr>
          <p:cNvCxnSpPr>
            <a:cxnSpLocks/>
            <a:endCxn id="7" idx="2"/>
          </p:cNvCxnSpPr>
          <p:nvPr/>
        </p:nvCxnSpPr>
        <p:spPr>
          <a:xfrm flipV="1">
            <a:off x="1405531" y="3587594"/>
            <a:ext cx="0" cy="977828"/>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15" name="文本框 114">
            <a:extLst>
              <a:ext uri="{FF2B5EF4-FFF2-40B4-BE49-F238E27FC236}">
                <a16:creationId xmlns:a16="http://schemas.microsoft.com/office/drawing/2014/main" id="{D1EC849A-ADBC-4932-848B-9398B4E81E2D}"/>
              </a:ext>
            </a:extLst>
          </p:cNvPr>
          <p:cNvSpPr txBox="1"/>
          <p:nvPr/>
        </p:nvSpPr>
        <p:spPr>
          <a:xfrm>
            <a:off x="283298" y="4565422"/>
            <a:ext cx="2288860" cy="715581"/>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altLang="zh-CN" sz="1350" b="1" dirty="0">
                <a:latin typeface="Arial" panose="020B0604020202020204" pitchFamily="34" charset="0"/>
                <a:ea typeface="等线"/>
                <a:cs typeface="Arial" panose="020B0604020202020204" pitchFamily="34" charset="0"/>
              </a:rPr>
              <a:t>All the elements above the diagonal of  column k are eliminated.</a:t>
            </a:r>
            <a:endParaRPr lang="zh-CN" altLang="en-US" sz="1350" b="1" dirty="0">
              <a:latin typeface="Arial" panose="020B0604020202020204" pitchFamily="34" charset="0"/>
              <a:ea typeface="等线"/>
              <a:cs typeface="Arial" panose="020B0604020202020204" pitchFamily="34" charset="0"/>
            </a:endParaRPr>
          </a:p>
        </p:txBody>
      </p:sp>
      <p:cxnSp>
        <p:nvCxnSpPr>
          <p:cNvPr id="15" name="直接箭头连接符 14">
            <a:extLst>
              <a:ext uri="{FF2B5EF4-FFF2-40B4-BE49-F238E27FC236}">
                <a16:creationId xmlns:a16="http://schemas.microsoft.com/office/drawing/2014/main" id="{8F45409B-54BC-4020-9F88-C5BA63980701}"/>
              </a:ext>
            </a:extLst>
          </p:cNvPr>
          <p:cNvCxnSpPr>
            <a:cxnSpLocks/>
            <a:stCxn id="108" idx="0"/>
          </p:cNvCxnSpPr>
          <p:nvPr/>
        </p:nvCxnSpPr>
        <p:spPr>
          <a:xfrm flipV="1">
            <a:off x="3091174" y="1365615"/>
            <a:ext cx="338709" cy="507831"/>
          </a:xfrm>
          <a:prstGeom prst="straightConnector1">
            <a:avLst/>
          </a:prstGeom>
          <a:ln w="190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19" name="文本框 118">
            <a:extLst>
              <a:ext uri="{FF2B5EF4-FFF2-40B4-BE49-F238E27FC236}">
                <a16:creationId xmlns:a16="http://schemas.microsoft.com/office/drawing/2014/main" id="{901D66A5-D385-46EB-BFF9-E1B9F5F35241}"/>
              </a:ext>
            </a:extLst>
          </p:cNvPr>
          <p:cNvSpPr txBox="1"/>
          <p:nvPr/>
        </p:nvSpPr>
        <p:spPr>
          <a:xfrm>
            <a:off x="3429883" y="1060598"/>
            <a:ext cx="2893803" cy="507831"/>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350" b="1" dirty="0">
                <a:latin typeface="Arial" panose="020B0604020202020204" pitchFamily="34" charset="0"/>
                <a:ea typeface="等线"/>
                <a:cs typeface="Arial" panose="020B0604020202020204" pitchFamily="34" charset="0"/>
              </a:rPr>
              <a:t>Elements above the diagonal line of the row k can be eliminated.</a:t>
            </a:r>
            <a:endParaRPr lang="zh-CN" altLang="en-US" sz="1350" b="1" dirty="0">
              <a:latin typeface="Arial" panose="020B0604020202020204" pitchFamily="34" charset="0"/>
              <a:ea typeface="等线"/>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childTnLst>
                                    <p:set>
                                      <p:cBhvr>
                                        <p:cTn id="9" dur="1" fill="hold">
                                          <p:stCondLst>
                                            <p:cond delay="0"/>
                                          </p:stCondLst>
                                        </p:cTn>
                                        <p:tgtEl>
                                          <p:spTgt spid="34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childTnLst>
                                    <p:set>
                                      <p:cBhvr>
                                        <p:cTn id="12" dur="1" fill="hold">
                                          <p:stCondLst>
                                            <p:cond delay="0"/>
                                          </p:stCondLst>
                                        </p:cTn>
                                        <p:tgtEl>
                                          <p:spTgt spid="3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childTnLst>
                                    <p:set>
                                      <p:cBhvr>
                                        <p:cTn id="16" dur="1" fill="hold">
                                          <p:stCondLst>
                                            <p:cond delay="0"/>
                                          </p:stCondLst>
                                        </p:cTn>
                                        <p:tgtEl>
                                          <p:spTgt spid="33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childTnLst>
                                    <p:set>
                                      <p:cBhvr>
                                        <p:cTn id="19" dur="1" fill="hold">
                                          <p:stCondLst>
                                            <p:cond delay="0"/>
                                          </p:stCondLst>
                                        </p:cTn>
                                        <p:tgtEl>
                                          <p:spTgt spid="33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childTnLst>
                                    <p:set>
                                      <p:cBhvr>
                                        <p:cTn id="22" dur="1" fill="hold">
                                          <p:stCondLst>
                                            <p:cond delay="0"/>
                                          </p:stCondLst>
                                        </p:cTn>
                                        <p:tgtEl>
                                          <p:spTgt spid="341"/>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334"/>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3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childTnLst>
                                    <p:set>
                                      <p:cBhvr>
                                        <p:cTn id="32" dur="1" fill="hold">
                                          <p:stCondLst>
                                            <p:cond delay="0"/>
                                          </p:stCondLst>
                                        </p:cTn>
                                        <p:tgtEl>
                                          <p:spTgt spid="335"/>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8" nodeType="afterEffect">
                                  <p:stCondLst>
                                    <p:cond delay="0"/>
                                  </p:stCondLst>
                                  <p:childTnLst>
                                    <p:set>
                                      <p:cBhvr>
                                        <p:cTn id="35" dur="1" fill="hold">
                                          <p:stCondLst>
                                            <p:cond delay="0"/>
                                          </p:stCondLst>
                                        </p:cTn>
                                        <p:tgtEl>
                                          <p:spTgt spid="34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9" nodeType="afterEffect">
                                  <p:stCondLst>
                                    <p:cond delay="0"/>
                                  </p:stCondLst>
                                  <p:childTnLst>
                                    <p:set>
                                      <p:cBhvr>
                                        <p:cTn id="38" dur="1" fill="hold">
                                          <p:stCondLst>
                                            <p:cond delay="0"/>
                                          </p:stCondLst>
                                        </p:cTn>
                                        <p:tgtEl>
                                          <p:spTgt spid="337"/>
                                        </p:tgtEl>
                                        <p:attrNameLst>
                                          <p:attrName>style.visibility</p:attrName>
                                        </p:attrNameLst>
                                      </p:cBhvr>
                                      <p:to>
                                        <p:strVal val="visible"/>
                                      </p:to>
                                    </p:set>
                                  </p:childTnLst>
                                </p:cTn>
                              </p:par>
                              <p:par>
                                <p:cTn id="39" presetID="1" presetClass="exit" presetSubtype="0" fill="hold" grpId="5" nodeType="withEffect">
                                  <p:stCondLst>
                                    <p:cond delay="0"/>
                                  </p:stCondLst>
                                  <p:childTnLst>
                                    <p:set>
                                      <p:cBhvr>
                                        <p:cTn id="40" dur="1" fill="hold">
                                          <p:stCondLst>
                                            <p:cond delay="0"/>
                                          </p:stCondLst>
                                        </p:cTn>
                                        <p:tgtEl>
                                          <p:spTgt spid="333"/>
                                        </p:tgtEl>
                                        <p:attrNameLst>
                                          <p:attrName>style.visibility</p:attrName>
                                        </p:attrNameLst>
                                      </p:cBhvr>
                                      <p:to>
                                        <p:strVal val="hidden"/>
                                      </p:to>
                                    </p:set>
                                  </p:childTnLst>
                                </p:cTn>
                              </p:par>
                              <p:par>
                                <p:cTn id="41" presetID="1" presetClass="exit" presetSubtype="0" fill="hold" grpId="6" nodeType="withEffect">
                                  <p:stCondLst>
                                    <p:cond delay="0"/>
                                  </p:stCondLst>
                                  <p:childTnLst>
                                    <p:set>
                                      <p:cBhvr>
                                        <p:cTn id="42" dur="1" fill="hold">
                                          <p:stCondLst>
                                            <p:cond delay="0"/>
                                          </p:stCondLst>
                                        </p:cTn>
                                        <p:tgtEl>
                                          <p:spTgt spid="338"/>
                                        </p:tgtEl>
                                        <p:attrNameLst>
                                          <p:attrName>style.visibility</p:attrName>
                                        </p:attrNameLst>
                                      </p:cBhvr>
                                      <p:to>
                                        <p:strVal val="hidden"/>
                                      </p:to>
                                    </p:set>
                                  </p:childTnLst>
                                </p:cTn>
                              </p:par>
                              <p:par>
                                <p:cTn id="43" presetID="1" presetClass="exit" presetSubtype="0" fill="hold" grpId="7" nodeType="withEffect">
                                  <p:stCondLst>
                                    <p:cond delay="0"/>
                                  </p:stCondLst>
                                  <p:childTnLst>
                                    <p:set>
                                      <p:cBhvr>
                                        <p:cTn id="44" dur="1" fill="hold">
                                          <p:stCondLst>
                                            <p:cond delay="0"/>
                                          </p:stCondLst>
                                        </p:cTn>
                                        <p:tgtEl>
                                          <p:spTgt spid="3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4" animBg="1" advAuto="0"/>
      <p:bldP spid="333" grpId="5" animBg="1"/>
      <p:bldP spid="334" grpId="1" animBg="1" advAuto="0"/>
      <p:bldP spid="334" grpId="2" animBg="1"/>
      <p:bldP spid="335" grpId="7" animBg="1" advAuto="0"/>
      <p:bldP spid="337" grpId="9" animBg="1" advAuto="0"/>
      <p:bldP spid="338" grpId="5" animBg="1" advAuto="0"/>
      <p:bldP spid="338" grpId="6" animBg="1"/>
      <p:bldP spid="339" grpId="3" animBg="1" advAuto="0"/>
      <p:bldP spid="340" grpId="8" animBg="1" advAuto="0"/>
      <p:bldP spid="341" grpId="6" animBg="1" advAuto="0"/>
      <p:bldP spid="341" grpId="7" animBg="1"/>
      <p:bldP spid="342" grpId="2" animBg="1" advAuto="0"/>
      <p:bldP spid="342" grpId="3" animBg="1"/>
      <p:bldP spid="2" grpId="0" animBg="1"/>
      <p:bldP spid="2" grpId="1" animBg="1"/>
      <p:bldP spid="7" grpId="0" animBg="1"/>
      <p:bldP spid="108" grpId="0" animBg="1"/>
      <p:bldP spid="115"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object 83"/>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sz="1650" dirty="0">
                <a:latin typeface="Arial" panose="020B0604020202020204" pitchFamily="34" charset="0"/>
                <a:cs typeface="Arial" panose="020B0604020202020204" pitchFamily="34" charset="0"/>
              </a:rPr>
              <a:t>Three</a:t>
            </a:r>
            <a:r>
              <a:rPr sz="1650" dirty="0">
                <a:latin typeface="Arial" panose="020B0604020202020204" pitchFamily="34" charset="0"/>
                <a:cs typeface="Arial" panose="020B0604020202020204" pitchFamily="34" charset="0"/>
              </a:rPr>
              <a:t> warp</a:t>
            </a:r>
            <a:r>
              <a:rPr sz="1650" spc="-3" dirty="0">
                <a:latin typeface="Arial" panose="020B0604020202020204" pitchFamily="34" charset="0"/>
                <a:cs typeface="Arial" panose="020B0604020202020204" pitchFamily="34" charset="0"/>
              </a:rPr>
              <a:t>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are</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grpSp>
        <p:nvGrpSpPr>
          <p:cNvPr id="3" name="组合 2">
            <a:extLst>
              <a:ext uri="{FF2B5EF4-FFF2-40B4-BE49-F238E27FC236}">
                <a16:creationId xmlns:a16="http://schemas.microsoft.com/office/drawing/2014/main" id="{F8EF40AA-29FC-492D-B158-B2CE667AC58D}"/>
              </a:ext>
            </a:extLst>
          </p:cNvPr>
          <p:cNvGrpSpPr/>
          <p:nvPr/>
        </p:nvGrpSpPr>
        <p:grpSpPr>
          <a:xfrm>
            <a:off x="4891293" y="904475"/>
            <a:ext cx="1228727" cy="633507"/>
            <a:chOff x="3303862" y="1676401"/>
            <a:chExt cx="1228727" cy="633507"/>
          </a:xfrm>
        </p:grpSpPr>
        <p:grpSp>
          <p:nvGrpSpPr>
            <p:cNvPr id="430" name="object 84"/>
            <p:cNvGrpSpPr/>
            <p:nvPr/>
          </p:nvGrpSpPr>
          <p:grpSpPr>
            <a:xfrm>
              <a:off x="3339104" y="1716403"/>
              <a:ext cx="175263" cy="116207"/>
              <a:chOff x="0" y="-1"/>
              <a:chExt cx="233682" cy="154941"/>
            </a:xfrm>
          </p:grpSpPr>
          <p:sp>
            <p:nvSpPr>
              <p:cNvPr id="428" name="object 85"/>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29" name="object 86"/>
              <p:cNvSpPr/>
              <p:nvPr/>
            </p:nvSpPr>
            <p:spPr>
              <a:xfrm>
                <a:off x="-1" y="-2"/>
                <a:ext cx="233684" cy="154942"/>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31" name="object 87"/>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432" name="object 88"/>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435" name="object 89"/>
            <p:cNvGrpSpPr/>
            <p:nvPr/>
          </p:nvGrpSpPr>
          <p:grpSpPr>
            <a:xfrm>
              <a:off x="3348629" y="1942148"/>
              <a:ext cx="175263" cy="116207"/>
              <a:chOff x="0" y="0"/>
              <a:chExt cx="233682" cy="154941"/>
            </a:xfrm>
          </p:grpSpPr>
          <p:sp>
            <p:nvSpPr>
              <p:cNvPr id="433" name="object 90"/>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34" name="object 91"/>
              <p:cNvSpPr/>
              <p:nvPr/>
            </p:nvSpPr>
            <p:spPr>
              <a:xfrm>
                <a:off x="-1" y="0"/>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437" name="图片 106" descr="图片 106"/>
          <p:cNvPicPr>
            <a:picLocks noChangeAspect="1"/>
          </p:cNvPicPr>
          <p:nvPr/>
        </p:nvPicPr>
        <p:blipFill>
          <a:blip r:embed="rId5"/>
          <a:stretch>
            <a:fillRect/>
          </a:stretch>
        </p:blipFill>
        <p:spPr>
          <a:xfrm>
            <a:off x="6087615" y="3837188"/>
            <a:ext cx="2686155" cy="2700002"/>
          </a:xfrm>
          <a:prstGeom prst="rect">
            <a:avLst/>
          </a:prstGeom>
          <a:ln w="12700">
            <a:miter lim="400000"/>
          </a:ln>
        </p:spPr>
      </p:pic>
      <p:sp>
        <p:nvSpPr>
          <p:cNvPr id="98" name="文本框 97">
            <a:extLst>
              <a:ext uri="{FF2B5EF4-FFF2-40B4-BE49-F238E27FC236}">
                <a16:creationId xmlns:a16="http://schemas.microsoft.com/office/drawing/2014/main" id="{B75CEE50-1906-FF41-99BB-04B1560E9641}"/>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01" name="截屏2021-05-15 下午11.42.13.png" descr="截屏2021-05-15 下午11.42.13.png">
            <a:extLst>
              <a:ext uri="{FF2B5EF4-FFF2-40B4-BE49-F238E27FC236}">
                <a16:creationId xmlns:a16="http://schemas.microsoft.com/office/drawing/2014/main" id="{0CEBEEDE-546F-477B-ACA7-E3377245A935}"/>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5" name="矩形 4">
            <a:extLst>
              <a:ext uri="{FF2B5EF4-FFF2-40B4-BE49-F238E27FC236}">
                <a16:creationId xmlns:a16="http://schemas.microsoft.com/office/drawing/2014/main" id="{6CADF700-37EC-43D2-999E-46D05EF8FEC4}"/>
              </a:ext>
            </a:extLst>
          </p:cNvPr>
          <p:cNvSpPr/>
          <p:nvPr/>
        </p:nvSpPr>
        <p:spPr>
          <a:xfrm>
            <a:off x="914634" y="2557160"/>
            <a:ext cx="3514725" cy="360000"/>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12" name="组合 11">
            <a:extLst>
              <a:ext uri="{FF2B5EF4-FFF2-40B4-BE49-F238E27FC236}">
                <a16:creationId xmlns:a16="http://schemas.microsoft.com/office/drawing/2014/main" id="{AEC8F53A-26EB-4D76-A41C-040E248972FA}"/>
              </a:ext>
            </a:extLst>
          </p:cNvPr>
          <p:cNvGrpSpPr/>
          <p:nvPr/>
        </p:nvGrpSpPr>
        <p:grpSpPr>
          <a:xfrm>
            <a:off x="6174344" y="1213610"/>
            <a:ext cx="2081691" cy="2174300"/>
            <a:chOff x="6174344" y="1213610"/>
            <a:chExt cx="2081691" cy="2174300"/>
          </a:xfrm>
        </p:grpSpPr>
        <p:sp>
          <p:nvSpPr>
            <p:cNvPr id="344" name="object 4"/>
            <p:cNvSpPr/>
            <p:nvPr/>
          </p:nvSpPr>
          <p:spPr>
            <a:xfrm>
              <a:off x="6375795" y="121837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401" name="object 2"/>
            <p:cNvGrpSpPr/>
            <p:nvPr/>
          </p:nvGrpSpPr>
          <p:grpSpPr>
            <a:xfrm>
              <a:off x="6375317" y="1213610"/>
              <a:ext cx="1879288" cy="1908817"/>
              <a:chOff x="-3" y="-2"/>
              <a:chExt cx="2505716" cy="2545086"/>
            </a:xfrm>
          </p:grpSpPr>
          <p:grpSp>
            <p:nvGrpSpPr>
              <p:cNvPr id="352" name="object 4"/>
              <p:cNvGrpSpPr/>
              <p:nvPr/>
            </p:nvGrpSpPr>
            <p:grpSpPr>
              <a:xfrm>
                <a:off x="-3" y="-2"/>
                <a:ext cx="2505716" cy="2545086"/>
                <a:chOff x="-1" y="0"/>
                <a:chExt cx="2505715" cy="2545084"/>
              </a:xfrm>
            </p:grpSpPr>
            <p:sp>
              <p:nvSpPr>
                <p:cNvPr id="346" name="形状"/>
                <p:cNvSpPr/>
                <p:nvPr/>
              </p:nvSpPr>
              <p:spPr>
                <a:xfrm>
                  <a:off x="-2" y="10158"/>
                  <a:ext cx="2505716" cy="2532388"/>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lnTo>
                        <a:pt x="0" y="21600"/>
                      </a:lnTo>
                      <a:lnTo>
                        <a:pt x="0" y="0"/>
                      </a:lnTo>
                      <a:lnTo>
                        <a:pt x="21600" y="0"/>
                      </a:lnTo>
                      <a:lnTo>
                        <a:pt x="21600" y="21600"/>
                      </a:lnTo>
                      <a:lnTo>
                        <a:pt x="10805"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47" name="线条"/>
                <p:cNvSpPr/>
                <p:nvPr/>
              </p:nvSpPr>
              <p:spPr>
                <a:xfrm flipV="1">
                  <a:off x="486409" y="-1"/>
                  <a:ext cx="10161" cy="254508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8" name="线条"/>
                <p:cNvSpPr/>
                <p:nvPr/>
              </p:nvSpPr>
              <p:spPr>
                <a:xfrm flipV="1">
                  <a:off x="988060" y="-1"/>
                  <a:ext cx="11431"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9" name="线条"/>
                <p:cNvSpPr/>
                <p:nvPr/>
              </p:nvSpPr>
              <p:spPr>
                <a:xfrm flipV="1">
                  <a:off x="1490981" y="-1"/>
                  <a:ext cx="10160"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0" name="线条"/>
                <p:cNvSpPr/>
                <p:nvPr/>
              </p:nvSpPr>
              <p:spPr>
                <a:xfrm flipH="1" flipV="1">
                  <a:off x="2004061" y="-1"/>
                  <a:ext cx="1273"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1" name="形状"/>
                <p:cNvSpPr/>
                <p:nvPr/>
              </p:nvSpPr>
              <p:spPr>
                <a:xfrm>
                  <a:off x="-2" y="513079"/>
                  <a:ext cx="2496826" cy="1531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53" name="object 5"/>
              <p:cNvSpPr/>
              <p:nvPr/>
            </p:nvSpPr>
            <p:spPr>
              <a:xfrm>
                <a:off x="93980" y="1168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4" name="object 6"/>
              <p:cNvSpPr/>
              <p:nvPr/>
            </p:nvSpPr>
            <p:spPr>
              <a:xfrm>
                <a:off x="93980" y="1168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5" name="object 7"/>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6" name="object 8"/>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7" name="object 9"/>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8" name="object 10"/>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9" name="object 11"/>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6"/>
                    </a:lnTo>
                    <a:lnTo>
                      <a:pt x="5294" y="1443"/>
                    </a:lnTo>
                    <a:lnTo>
                      <a:pt x="3122" y="3111"/>
                    </a:lnTo>
                    <a:lnTo>
                      <a:pt x="1451" y="5287"/>
                    </a:lnTo>
                    <a:lnTo>
                      <a:pt x="379" y="7880"/>
                    </a:lnTo>
                    <a:lnTo>
                      <a:pt x="0" y="10800"/>
                    </a:lnTo>
                    <a:lnTo>
                      <a:pt x="379" y="13720"/>
                    </a:lnTo>
                    <a:lnTo>
                      <a:pt x="1451" y="16313"/>
                    </a:lnTo>
                    <a:lnTo>
                      <a:pt x="3122" y="18489"/>
                    </a:lnTo>
                    <a:lnTo>
                      <a:pt x="5294" y="20156"/>
                    </a:lnTo>
                    <a:lnTo>
                      <a:pt x="7872"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0" name="object 12"/>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72" y="21224"/>
                    </a:lnTo>
                    <a:lnTo>
                      <a:pt x="5294" y="20156"/>
                    </a:lnTo>
                    <a:lnTo>
                      <a:pt x="3122" y="18489"/>
                    </a:lnTo>
                    <a:lnTo>
                      <a:pt x="1451" y="16313"/>
                    </a:lnTo>
                    <a:lnTo>
                      <a:pt x="379" y="13720"/>
                    </a:lnTo>
                    <a:lnTo>
                      <a:pt x="0" y="10800"/>
                    </a:lnTo>
                    <a:lnTo>
                      <a:pt x="379" y="7880"/>
                    </a:lnTo>
                    <a:lnTo>
                      <a:pt x="1451" y="5287"/>
                    </a:lnTo>
                    <a:lnTo>
                      <a:pt x="3122" y="3111"/>
                    </a:lnTo>
                    <a:lnTo>
                      <a:pt x="5294" y="1443"/>
                    </a:lnTo>
                    <a:lnTo>
                      <a:pt x="7872"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1" name="object 13"/>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6"/>
                    </a:lnTo>
                    <a:lnTo>
                      <a:pt x="7918" y="21224"/>
                    </a:lnTo>
                    <a:lnTo>
                      <a:pt x="10840" y="21600"/>
                    </a:lnTo>
                    <a:lnTo>
                      <a:pt x="13756" y="21224"/>
                    </a:lnTo>
                    <a:lnTo>
                      <a:pt x="16342" y="20156"/>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2" name="object 14"/>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918" y="21224"/>
                    </a:lnTo>
                    <a:lnTo>
                      <a:pt x="5317" y="20156"/>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3" name="object 15"/>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4" name="object 16"/>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5" name="object 17"/>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6" name="object 18"/>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7" name="object 19"/>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8" name="object 20"/>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9" name="object 21"/>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53"/>
                    </a:lnTo>
                    <a:lnTo>
                      <a:pt x="20164" y="5252"/>
                    </a:lnTo>
                    <a:lnTo>
                      <a:pt x="18499"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0" name="object 22"/>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9" y="3082"/>
                    </a:lnTo>
                    <a:lnTo>
                      <a:pt x="20164" y="5252"/>
                    </a:lnTo>
                    <a:lnTo>
                      <a:pt x="21226" y="7853"/>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1" name="object 23"/>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3" y="20169"/>
                    </a:lnTo>
                    <a:lnTo>
                      <a:pt x="18468" y="18507"/>
                    </a:lnTo>
                    <a:lnTo>
                      <a:pt x="20146" y="16329"/>
                    </a:lnTo>
                    <a:lnTo>
                      <a:pt x="21221" y="13718"/>
                    </a:lnTo>
                    <a:lnTo>
                      <a:pt x="21600" y="10761"/>
                    </a:lnTo>
                    <a:lnTo>
                      <a:pt x="21221" y="7836"/>
                    </a:lnTo>
                    <a:lnTo>
                      <a:pt x="20146" y="5248"/>
                    </a:lnTo>
                    <a:lnTo>
                      <a:pt x="18468" y="3083"/>
                    </a:lnTo>
                    <a:lnTo>
                      <a:pt x="16283"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2" name="object 24"/>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3" y="1428"/>
                    </a:lnTo>
                    <a:lnTo>
                      <a:pt x="18468" y="3083"/>
                    </a:lnTo>
                    <a:lnTo>
                      <a:pt x="20146" y="5248"/>
                    </a:lnTo>
                    <a:lnTo>
                      <a:pt x="21221" y="7836"/>
                    </a:lnTo>
                    <a:lnTo>
                      <a:pt x="21600" y="10761"/>
                    </a:lnTo>
                    <a:lnTo>
                      <a:pt x="21221" y="13718"/>
                    </a:lnTo>
                    <a:lnTo>
                      <a:pt x="20146" y="16329"/>
                    </a:lnTo>
                    <a:lnTo>
                      <a:pt x="18468" y="18507"/>
                    </a:lnTo>
                    <a:lnTo>
                      <a:pt x="16283"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3" name="object 25"/>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4" name="object 26"/>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5" name="object 27"/>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6" name="object 28"/>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7" name="object 29"/>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8" name="object 30"/>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9" name="object 31"/>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0" name="object 32"/>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1" name="object 33"/>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2" name="object 34"/>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3" name="object 35"/>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4" name="object 36"/>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5" name="object 37"/>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6" name="object 38"/>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7" name="object 39"/>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2"/>
                    </a:lnTo>
                    <a:lnTo>
                      <a:pt x="5294" y="1428"/>
                    </a:lnTo>
                    <a:lnTo>
                      <a:pt x="3122" y="3083"/>
                    </a:lnTo>
                    <a:lnTo>
                      <a:pt x="1451" y="5248"/>
                    </a:lnTo>
                    <a:lnTo>
                      <a:pt x="379" y="7836"/>
                    </a:lnTo>
                    <a:lnTo>
                      <a:pt x="0" y="10761"/>
                    </a:lnTo>
                    <a:lnTo>
                      <a:pt x="379" y="13718"/>
                    </a:lnTo>
                    <a:lnTo>
                      <a:pt x="1451" y="16329"/>
                    </a:lnTo>
                    <a:lnTo>
                      <a:pt x="3122" y="18507"/>
                    </a:lnTo>
                    <a:lnTo>
                      <a:pt x="5294" y="20169"/>
                    </a:lnTo>
                    <a:lnTo>
                      <a:pt x="7872"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8" name="object 40"/>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72" y="21228"/>
                    </a:lnTo>
                    <a:lnTo>
                      <a:pt x="5294" y="20169"/>
                    </a:lnTo>
                    <a:lnTo>
                      <a:pt x="3122" y="18507"/>
                    </a:lnTo>
                    <a:lnTo>
                      <a:pt x="1451" y="16329"/>
                    </a:lnTo>
                    <a:lnTo>
                      <a:pt x="379" y="13718"/>
                    </a:lnTo>
                    <a:lnTo>
                      <a:pt x="0" y="10761"/>
                    </a:lnTo>
                    <a:lnTo>
                      <a:pt x="379" y="7836"/>
                    </a:lnTo>
                    <a:lnTo>
                      <a:pt x="1451" y="5248"/>
                    </a:lnTo>
                    <a:lnTo>
                      <a:pt x="3122" y="3083"/>
                    </a:lnTo>
                    <a:lnTo>
                      <a:pt x="5294" y="1428"/>
                    </a:lnTo>
                    <a:lnTo>
                      <a:pt x="7872"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9" name="object 41"/>
              <p:cNvSpPr/>
              <p:nvPr/>
            </p:nvSpPr>
            <p:spPr>
              <a:xfrm>
                <a:off x="2106930" y="1168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390" name="object 42"/>
              <p:cNvSpPr/>
              <p:nvPr/>
            </p:nvSpPr>
            <p:spPr>
              <a:xfrm>
                <a:off x="2106930" y="11683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3" name="object 45"/>
              <p:cNvSpPr/>
              <p:nvPr/>
            </p:nvSpPr>
            <p:spPr>
              <a:xfrm>
                <a:off x="589280" y="11683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4" name="object 46"/>
              <p:cNvSpPr/>
              <p:nvPr/>
            </p:nvSpPr>
            <p:spPr>
              <a:xfrm>
                <a:off x="589280" y="116839"/>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7"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8" name="object 50"/>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02" name="object 54"/>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3" name="object 55"/>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9" name="object 60"/>
            <p:cNvSpPr txBox="1"/>
            <p:nvPr/>
          </p:nvSpPr>
          <p:spPr>
            <a:xfrm>
              <a:off x="6174344" y="1278384"/>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415" name="object 62"/>
            <p:cNvGrpSpPr/>
            <p:nvPr/>
          </p:nvGrpSpPr>
          <p:grpSpPr>
            <a:xfrm>
              <a:off x="7966950" y="1667956"/>
              <a:ext cx="256226" cy="262896"/>
              <a:chOff x="25400" y="25400"/>
              <a:chExt cx="341632" cy="350525"/>
            </a:xfrm>
          </p:grpSpPr>
          <p:sp>
            <p:nvSpPr>
              <p:cNvPr id="411" name="object 63"/>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3" y="20156"/>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2" name="object 64"/>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420" name="object 67"/>
            <p:cNvGrpSpPr/>
            <p:nvPr/>
          </p:nvGrpSpPr>
          <p:grpSpPr>
            <a:xfrm>
              <a:off x="7193517" y="1677481"/>
              <a:ext cx="256226" cy="262896"/>
              <a:chOff x="25399" y="25400"/>
              <a:chExt cx="341632" cy="350525"/>
            </a:xfrm>
          </p:grpSpPr>
          <p:sp>
            <p:nvSpPr>
              <p:cNvPr id="416" name="object 68"/>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7" name="object 69"/>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97" name="object 58">
              <a:extLst>
                <a:ext uri="{FF2B5EF4-FFF2-40B4-BE49-F238E27FC236}">
                  <a16:creationId xmlns:a16="http://schemas.microsoft.com/office/drawing/2014/main" id="{46EFDC8C-498B-7E43-A357-960667563C3F}"/>
                </a:ext>
              </a:extLst>
            </p:cNvPr>
            <p:cNvSpPr txBox="1"/>
            <p:nvPr/>
          </p:nvSpPr>
          <p:spPr>
            <a:xfrm>
              <a:off x="6482206" y="3133994"/>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sp>
          <p:nvSpPr>
            <p:cNvPr id="9" name="矩形 8">
              <a:extLst>
                <a:ext uri="{FF2B5EF4-FFF2-40B4-BE49-F238E27FC236}">
                  <a16:creationId xmlns:a16="http://schemas.microsoft.com/office/drawing/2014/main" id="{15591C8E-D349-498D-9D56-C0BE12C5254A}"/>
                </a:ext>
              </a:extLst>
            </p:cNvPr>
            <p:cNvSpPr/>
            <p:nvPr/>
          </p:nvSpPr>
          <p:spPr>
            <a:xfrm>
              <a:off x="6747747" y="1228494"/>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0" name="矩形 109">
              <a:extLst>
                <a:ext uri="{FF2B5EF4-FFF2-40B4-BE49-F238E27FC236}">
                  <a16:creationId xmlns:a16="http://schemas.microsoft.com/office/drawing/2014/main" id="{37045F62-F01E-44B2-8233-0571B0461351}"/>
                </a:ext>
              </a:extLst>
            </p:cNvPr>
            <p:cNvSpPr/>
            <p:nvPr/>
          </p:nvSpPr>
          <p:spPr>
            <a:xfrm>
              <a:off x="7120396" y="1605685"/>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1" name="矩形 110">
              <a:extLst>
                <a:ext uri="{FF2B5EF4-FFF2-40B4-BE49-F238E27FC236}">
                  <a16:creationId xmlns:a16="http://schemas.microsoft.com/office/drawing/2014/main" id="{8720339F-E8D3-4DDD-B9F9-ECB9687DA066}"/>
                </a:ext>
              </a:extLst>
            </p:cNvPr>
            <p:cNvSpPr/>
            <p:nvPr/>
          </p:nvSpPr>
          <p:spPr>
            <a:xfrm>
              <a:off x="7503081" y="122954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2" name="矩形 111">
              <a:extLst>
                <a:ext uri="{FF2B5EF4-FFF2-40B4-BE49-F238E27FC236}">
                  <a16:creationId xmlns:a16="http://schemas.microsoft.com/office/drawing/2014/main" id="{06EA154E-B93A-47E0-B435-9321AF1330F7}"/>
                </a:ext>
              </a:extLst>
            </p:cNvPr>
            <p:cNvSpPr/>
            <p:nvPr/>
          </p:nvSpPr>
          <p:spPr>
            <a:xfrm>
              <a:off x="7879343" y="1228031"/>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3" name="object 19">
              <a:extLst>
                <a:ext uri="{FF2B5EF4-FFF2-40B4-BE49-F238E27FC236}">
                  <a16:creationId xmlns:a16="http://schemas.microsoft.com/office/drawing/2014/main" id="{40419005-B39E-43EE-95DD-48D7090B9FCD}"/>
                </a:ext>
              </a:extLst>
            </p:cNvPr>
            <p:cNvSpPr/>
            <p:nvPr/>
          </p:nvSpPr>
          <p:spPr>
            <a:xfrm>
              <a:off x="7553562" y="205928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4" name="object 19">
              <a:extLst>
                <a:ext uri="{FF2B5EF4-FFF2-40B4-BE49-F238E27FC236}">
                  <a16:creationId xmlns:a16="http://schemas.microsoft.com/office/drawing/2014/main" id="{0433CC43-52E9-4EAC-BB35-558320FEB09B}"/>
                </a:ext>
              </a:extLst>
            </p:cNvPr>
            <p:cNvSpPr/>
            <p:nvPr/>
          </p:nvSpPr>
          <p:spPr>
            <a:xfrm>
              <a:off x="7955518" y="167660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cxnSp>
        <p:nvCxnSpPr>
          <p:cNvPr id="8" name="直接箭头连接符 7">
            <a:extLst>
              <a:ext uri="{FF2B5EF4-FFF2-40B4-BE49-F238E27FC236}">
                <a16:creationId xmlns:a16="http://schemas.microsoft.com/office/drawing/2014/main" id="{69A35623-6E35-4BE5-B0E4-CBD661B738B6}"/>
              </a:ext>
            </a:extLst>
          </p:cNvPr>
          <p:cNvCxnSpPr>
            <a:cxnSpLocks/>
            <a:stCxn id="5" idx="3"/>
            <a:endCxn id="9" idx="1"/>
          </p:cNvCxnSpPr>
          <p:nvPr/>
        </p:nvCxnSpPr>
        <p:spPr>
          <a:xfrm flipV="1">
            <a:off x="4429359" y="1413158"/>
            <a:ext cx="2318388" cy="1324002"/>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16" name="object 7">
            <a:extLst>
              <a:ext uri="{FF2B5EF4-FFF2-40B4-BE49-F238E27FC236}">
                <a16:creationId xmlns:a16="http://schemas.microsoft.com/office/drawing/2014/main" id="{FC0F1F8B-7055-4039-A5EA-4D26A69CE3D7}"/>
              </a:ext>
            </a:extLst>
          </p:cNvPr>
          <p:cNvSpPr/>
          <p:nvPr/>
        </p:nvSpPr>
        <p:spPr>
          <a:xfrm>
            <a:off x="6797986" y="1285749"/>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7" name="object 15">
            <a:extLst>
              <a:ext uri="{FF2B5EF4-FFF2-40B4-BE49-F238E27FC236}">
                <a16:creationId xmlns:a16="http://schemas.microsoft.com/office/drawing/2014/main" id="{55B5D02B-DF7F-414C-9B28-8E41DA87777D}"/>
              </a:ext>
            </a:extLst>
          </p:cNvPr>
          <p:cNvSpPr/>
          <p:nvPr/>
        </p:nvSpPr>
        <p:spPr>
          <a:xfrm>
            <a:off x="7181133" y="1674621"/>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8" name="object 19">
            <a:extLst>
              <a:ext uri="{FF2B5EF4-FFF2-40B4-BE49-F238E27FC236}">
                <a16:creationId xmlns:a16="http://schemas.microsoft.com/office/drawing/2014/main" id="{4D35B6B0-9F3D-420E-BABC-16B1092DA0E5}"/>
              </a:ext>
            </a:extLst>
          </p:cNvPr>
          <p:cNvSpPr/>
          <p:nvPr/>
        </p:nvSpPr>
        <p:spPr>
          <a:xfrm>
            <a:off x="7556972"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9" name="object 19">
            <a:extLst>
              <a:ext uri="{FF2B5EF4-FFF2-40B4-BE49-F238E27FC236}">
                <a16:creationId xmlns:a16="http://schemas.microsoft.com/office/drawing/2014/main" id="{C63B6195-D15C-429D-84F6-A95094A4FCDC}"/>
              </a:ext>
            </a:extLst>
          </p:cNvPr>
          <p:cNvSpPr/>
          <p:nvPr/>
        </p:nvSpPr>
        <p:spPr>
          <a:xfrm>
            <a:off x="7947820"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0" name="矩形 119">
            <a:extLst>
              <a:ext uri="{FF2B5EF4-FFF2-40B4-BE49-F238E27FC236}">
                <a16:creationId xmlns:a16="http://schemas.microsoft.com/office/drawing/2014/main" id="{8B3733DF-91F3-4B85-8808-50B534C49975}"/>
              </a:ext>
            </a:extLst>
          </p:cNvPr>
          <p:cNvSpPr/>
          <p:nvPr/>
        </p:nvSpPr>
        <p:spPr>
          <a:xfrm>
            <a:off x="7706827" y="4752975"/>
            <a:ext cx="229452"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21" name="矩形 120">
            <a:extLst>
              <a:ext uri="{FF2B5EF4-FFF2-40B4-BE49-F238E27FC236}">
                <a16:creationId xmlns:a16="http://schemas.microsoft.com/office/drawing/2014/main" id="{BABEACEA-5903-42F6-9F45-1BA9672FD8CB}"/>
              </a:ext>
            </a:extLst>
          </p:cNvPr>
          <p:cNvSpPr/>
          <p:nvPr/>
        </p:nvSpPr>
        <p:spPr>
          <a:xfrm>
            <a:off x="7943653" y="4752975"/>
            <a:ext cx="229451"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22" name="矩形 121">
            <a:extLst>
              <a:ext uri="{FF2B5EF4-FFF2-40B4-BE49-F238E27FC236}">
                <a16:creationId xmlns:a16="http://schemas.microsoft.com/office/drawing/2014/main" id="{C46484FB-33C5-48B2-BB24-D3C0CDD7BB70}"/>
              </a:ext>
            </a:extLst>
          </p:cNvPr>
          <p:cNvSpPr/>
          <p:nvPr/>
        </p:nvSpPr>
        <p:spPr>
          <a:xfrm>
            <a:off x="8177692" y="4752975"/>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23" name="矩形 122">
            <a:extLst>
              <a:ext uri="{FF2B5EF4-FFF2-40B4-BE49-F238E27FC236}">
                <a16:creationId xmlns:a16="http://schemas.microsoft.com/office/drawing/2014/main" id="{825343FF-212A-4BB4-BB7A-2ECB67016136}"/>
              </a:ext>
            </a:extLst>
          </p:cNvPr>
          <p:cNvSpPr/>
          <p:nvPr/>
        </p:nvSpPr>
        <p:spPr>
          <a:xfrm>
            <a:off x="8394451" y="4752975"/>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24" name="直接箭头连接符 123">
            <a:extLst>
              <a:ext uri="{FF2B5EF4-FFF2-40B4-BE49-F238E27FC236}">
                <a16:creationId xmlns:a16="http://schemas.microsoft.com/office/drawing/2014/main" id="{30694467-6DAF-4923-B10A-A36F72D547DC}"/>
              </a:ext>
            </a:extLst>
          </p:cNvPr>
          <p:cNvCxnSpPr>
            <a:cxnSpLocks/>
            <a:stCxn id="120" idx="1"/>
          </p:cNvCxnSpPr>
          <p:nvPr/>
        </p:nvCxnSpPr>
        <p:spPr>
          <a:xfrm flipH="1" flipV="1">
            <a:off x="4429359" y="2917160"/>
            <a:ext cx="3277468" cy="1951743"/>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30" name="文本框 129">
            <a:extLst>
              <a:ext uri="{FF2B5EF4-FFF2-40B4-BE49-F238E27FC236}">
                <a16:creationId xmlns:a16="http://schemas.microsoft.com/office/drawing/2014/main" id="{200816FE-2059-4D15-9ADC-B5BAD398E83D}"/>
              </a:ext>
            </a:extLst>
          </p:cNvPr>
          <p:cNvSpPr txBox="1"/>
          <p:nvPr/>
        </p:nvSpPr>
        <p:spPr>
          <a:xfrm>
            <a:off x="336142" y="4545737"/>
            <a:ext cx="5249351" cy="646331"/>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altLang="zh-CN" b="0" i="0" dirty="0">
                <a:solidFill>
                  <a:srgbClr val="333333"/>
                </a:solidFill>
                <a:effectLst/>
                <a:latin typeface="Arial" panose="020B0604020202020204" pitchFamily="34" charset="0"/>
              </a:rPr>
              <a:t>We use the storage order of </a:t>
            </a:r>
            <a:r>
              <a:rPr lang="en-US" altLang="zh-CN" b="0" i="0" dirty="0" err="1">
                <a:solidFill>
                  <a:srgbClr val="333333"/>
                </a:solidFill>
                <a:effectLst/>
                <a:latin typeface="Arial" panose="020B0604020202020204" pitchFamily="34" charset="0"/>
              </a:rPr>
              <a:t>indexU</a:t>
            </a:r>
            <a:r>
              <a:rPr lang="en-US" altLang="zh-CN" b="0" i="0" dirty="0">
                <a:solidFill>
                  <a:srgbClr val="333333"/>
                </a:solidFill>
                <a:effectLst/>
                <a:latin typeface="Arial" panose="020B0604020202020204" pitchFamily="34" charset="0"/>
              </a:rPr>
              <a:t> to determine the decomposition object of each thread block</a:t>
            </a:r>
            <a:r>
              <a:rPr lang="en-US" altLang="zh-CN" dirty="0">
                <a:solidFill>
                  <a:srgbClr val="333333"/>
                </a:solidFill>
                <a:latin typeface="Arial" panose="020B0604020202020204" pitchFamily="34" charset="0"/>
              </a:rPr>
              <a:t>.</a:t>
            </a:r>
            <a:endParaRPr lang="en-US" altLang="zh-CN" b="0" i="0" dirty="0">
              <a:solidFill>
                <a:srgbClr val="333333"/>
              </a:solidFill>
              <a:effectLst/>
              <a:latin typeface="Arial" panose="020B0604020202020204" pitchFamily="34" charset="0"/>
            </a:endParaRPr>
          </a:p>
        </p:txBody>
      </p:sp>
      <p:sp>
        <p:nvSpPr>
          <p:cNvPr id="131" name="文本框 130">
            <a:extLst>
              <a:ext uri="{FF2B5EF4-FFF2-40B4-BE49-F238E27FC236}">
                <a16:creationId xmlns:a16="http://schemas.microsoft.com/office/drawing/2014/main" id="{981CAEDC-5F48-473F-9753-CA36C2B8F2F4}"/>
              </a:ext>
            </a:extLst>
          </p:cNvPr>
          <p:cNvSpPr txBox="1"/>
          <p:nvPr/>
        </p:nvSpPr>
        <p:spPr>
          <a:xfrm>
            <a:off x="336141" y="5382057"/>
            <a:ext cx="5249351" cy="646331"/>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altLang="zh-CN" b="0" i="0" dirty="0">
                <a:solidFill>
                  <a:srgbClr val="333333"/>
                </a:solidFill>
                <a:effectLst/>
                <a:latin typeface="Arial" panose="020B0604020202020204" pitchFamily="34" charset="0"/>
              </a:rPr>
              <a:t>Each unfinished thread block should have an object.</a:t>
            </a:r>
          </a:p>
        </p:txBody>
      </p:sp>
      <p:sp>
        <p:nvSpPr>
          <p:cNvPr id="96" name="文本框 95">
            <a:extLst>
              <a:ext uri="{FF2B5EF4-FFF2-40B4-BE49-F238E27FC236}">
                <a16:creationId xmlns:a16="http://schemas.microsoft.com/office/drawing/2014/main" id="{1ABBE4A4-2990-4E27-95BE-8E0AB40E1FA9}"/>
              </a:ext>
            </a:extLst>
          </p:cNvPr>
          <p:cNvSpPr txBox="1"/>
          <p:nvPr/>
        </p:nvSpPr>
        <p:spPr>
          <a:xfrm>
            <a:off x="1781056" y="6167858"/>
            <a:ext cx="1840528" cy="369332"/>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Four objects.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object 83"/>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sz="1650" dirty="0">
                <a:latin typeface="Arial" panose="020B0604020202020204" pitchFamily="34" charset="0"/>
                <a:cs typeface="Arial" panose="020B0604020202020204" pitchFamily="34" charset="0"/>
              </a:rPr>
              <a:t>Three</a:t>
            </a:r>
            <a:r>
              <a:rPr sz="1650" dirty="0">
                <a:latin typeface="Arial" panose="020B0604020202020204" pitchFamily="34" charset="0"/>
                <a:cs typeface="Arial" panose="020B0604020202020204" pitchFamily="34" charset="0"/>
              </a:rPr>
              <a:t> warp</a:t>
            </a:r>
            <a:r>
              <a:rPr sz="1650" spc="-3" dirty="0">
                <a:latin typeface="Arial" panose="020B0604020202020204" pitchFamily="34" charset="0"/>
                <a:cs typeface="Arial" panose="020B0604020202020204" pitchFamily="34" charset="0"/>
              </a:rPr>
              <a:t>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are</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grpSp>
        <p:nvGrpSpPr>
          <p:cNvPr id="3" name="组合 2">
            <a:extLst>
              <a:ext uri="{FF2B5EF4-FFF2-40B4-BE49-F238E27FC236}">
                <a16:creationId xmlns:a16="http://schemas.microsoft.com/office/drawing/2014/main" id="{F8EF40AA-29FC-492D-B158-B2CE667AC58D}"/>
              </a:ext>
            </a:extLst>
          </p:cNvPr>
          <p:cNvGrpSpPr/>
          <p:nvPr/>
        </p:nvGrpSpPr>
        <p:grpSpPr>
          <a:xfrm>
            <a:off x="4891293" y="904475"/>
            <a:ext cx="1228727" cy="633507"/>
            <a:chOff x="3303862" y="1676401"/>
            <a:chExt cx="1228727" cy="633507"/>
          </a:xfrm>
        </p:grpSpPr>
        <p:grpSp>
          <p:nvGrpSpPr>
            <p:cNvPr id="430" name="object 84"/>
            <p:cNvGrpSpPr/>
            <p:nvPr/>
          </p:nvGrpSpPr>
          <p:grpSpPr>
            <a:xfrm>
              <a:off x="3339104" y="1716403"/>
              <a:ext cx="175263" cy="116207"/>
              <a:chOff x="0" y="-1"/>
              <a:chExt cx="233682" cy="154941"/>
            </a:xfrm>
          </p:grpSpPr>
          <p:sp>
            <p:nvSpPr>
              <p:cNvPr id="428" name="object 85"/>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29" name="object 86"/>
              <p:cNvSpPr/>
              <p:nvPr/>
            </p:nvSpPr>
            <p:spPr>
              <a:xfrm>
                <a:off x="-1" y="-2"/>
                <a:ext cx="233684" cy="154942"/>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31" name="object 87"/>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432" name="object 88"/>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435" name="object 89"/>
            <p:cNvGrpSpPr/>
            <p:nvPr/>
          </p:nvGrpSpPr>
          <p:grpSpPr>
            <a:xfrm>
              <a:off x="3348629" y="1942148"/>
              <a:ext cx="175263" cy="116207"/>
              <a:chOff x="0" y="0"/>
              <a:chExt cx="233682" cy="154941"/>
            </a:xfrm>
          </p:grpSpPr>
          <p:sp>
            <p:nvSpPr>
              <p:cNvPr id="433" name="object 90"/>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34" name="object 91"/>
              <p:cNvSpPr/>
              <p:nvPr/>
            </p:nvSpPr>
            <p:spPr>
              <a:xfrm>
                <a:off x="-1" y="0"/>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437" name="图片 106" descr="图片 106"/>
          <p:cNvPicPr>
            <a:picLocks noChangeAspect="1"/>
          </p:cNvPicPr>
          <p:nvPr/>
        </p:nvPicPr>
        <p:blipFill>
          <a:blip r:embed="rId5"/>
          <a:stretch>
            <a:fillRect/>
          </a:stretch>
        </p:blipFill>
        <p:spPr>
          <a:xfrm>
            <a:off x="6087615" y="3837188"/>
            <a:ext cx="2686155" cy="2700002"/>
          </a:xfrm>
          <a:prstGeom prst="rect">
            <a:avLst/>
          </a:prstGeom>
          <a:ln w="12700">
            <a:miter lim="400000"/>
          </a:ln>
        </p:spPr>
      </p:pic>
      <p:sp>
        <p:nvSpPr>
          <p:cNvPr id="98" name="文本框 97">
            <a:extLst>
              <a:ext uri="{FF2B5EF4-FFF2-40B4-BE49-F238E27FC236}">
                <a16:creationId xmlns:a16="http://schemas.microsoft.com/office/drawing/2014/main" id="{B75CEE50-1906-FF41-99BB-04B1560E9641}"/>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01" name="截屏2021-05-15 下午11.42.13.png" descr="截屏2021-05-15 下午11.42.13.png">
            <a:extLst>
              <a:ext uri="{FF2B5EF4-FFF2-40B4-BE49-F238E27FC236}">
                <a16:creationId xmlns:a16="http://schemas.microsoft.com/office/drawing/2014/main" id="{0CEBEEDE-546F-477B-ACA7-E3377245A935}"/>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5" name="矩形 4">
            <a:extLst>
              <a:ext uri="{FF2B5EF4-FFF2-40B4-BE49-F238E27FC236}">
                <a16:creationId xmlns:a16="http://schemas.microsoft.com/office/drawing/2014/main" id="{6CADF700-37EC-43D2-999E-46D05EF8FEC4}"/>
              </a:ext>
            </a:extLst>
          </p:cNvPr>
          <p:cNvSpPr/>
          <p:nvPr/>
        </p:nvSpPr>
        <p:spPr>
          <a:xfrm>
            <a:off x="921064" y="2953994"/>
            <a:ext cx="3872765" cy="432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12" name="组合 11">
            <a:extLst>
              <a:ext uri="{FF2B5EF4-FFF2-40B4-BE49-F238E27FC236}">
                <a16:creationId xmlns:a16="http://schemas.microsoft.com/office/drawing/2014/main" id="{AEC8F53A-26EB-4D76-A41C-040E248972FA}"/>
              </a:ext>
            </a:extLst>
          </p:cNvPr>
          <p:cNvGrpSpPr/>
          <p:nvPr/>
        </p:nvGrpSpPr>
        <p:grpSpPr>
          <a:xfrm>
            <a:off x="6174344" y="1213610"/>
            <a:ext cx="2081691" cy="2174300"/>
            <a:chOff x="6174344" y="1213610"/>
            <a:chExt cx="2081691" cy="2174300"/>
          </a:xfrm>
        </p:grpSpPr>
        <p:sp>
          <p:nvSpPr>
            <p:cNvPr id="344" name="object 4"/>
            <p:cNvSpPr/>
            <p:nvPr/>
          </p:nvSpPr>
          <p:spPr>
            <a:xfrm>
              <a:off x="6375795" y="121837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401" name="object 2"/>
            <p:cNvGrpSpPr/>
            <p:nvPr/>
          </p:nvGrpSpPr>
          <p:grpSpPr>
            <a:xfrm>
              <a:off x="6375317" y="1213610"/>
              <a:ext cx="1879288" cy="1908817"/>
              <a:chOff x="-3" y="-2"/>
              <a:chExt cx="2505716" cy="2545086"/>
            </a:xfrm>
          </p:grpSpPr>
          <p:grpSp>
            <p:nvGrpSpPr>
              <p:cNvPr id="352" name="object 4"/>
              <p:cNvGrpSpPr/>
              <p:nvPr/>
            </p:nvGrpSpPr>
            <p:grpSpPr>
              <a:xfrm>
                <a:off x="-3" y="-2"/>
                <a:ext cx="2505716" cy="2545086"/>
                <a:chOff x="-1" y="0"/>
                <a:chExt cx="2505715" cy="2545084"/>
              </a:xfrm>
            </p:grpSpPr>
            <p:sp>
              <p:nvSpPr>
                <p:cNvPr id="346" name="形状"/>
                <p:cNvSpPr/>
                <p:nvPr/>
              </p:nvSpPr>
              <p:spPr>
                <a:xfrm>
                  <a:off x="-2" y="10158"/>
                  <a:ext cx="2505716" cy="2532388"/>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lnTo>
                        <a:pt x="0" y="21600"/>
                      </a:lnTo>
                      <a:lnTo>
                        <a:pt x="0" y="0"/>
                      </a:lnTo>
                      <a:lnTo>
                        <a:pt x="21600" y="0"/>
                      </a:lnTo>
                      <a:lnTo>
                        <a:pt x="21600" y="21600"/>
                      </a:lnTo>
                      <a:lnTo>
                        <a:pt x="10805"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47" name="线条"/>
                <p:cNvSpPr/>
                <p:nvPr/>
              </p:nvSpPr>
              <p:spPr>
                <a:xfrm flipV="1">
                  <a:off x="486409" y="-1"/>
                  <a:ext cx="10161" cy="254508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8" name="线条"/>
                <p:cNvSpPr/>
                <p:nvPr/>
              </p:nvSpPr>
              <p:spPr>
                <a:xfrm flipV="1">
                  <a:off x="988060" y="-1"/>
                  <a:ext cx="11431"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9" name="线条"/>
                <p:cNvSpPr/>
                <p:nvPr/>
              </p:nvSpPr>
              <p:spPr>
                <a:xfrm flipV="1">
                  <a:off x="1490981" y="-1"/>
                  <a:ext cx="10160"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0" name="线条"/>
                <p:cNvSpPr/>
                <p:nvPr/>
              </p:nvSpPr>
              <p:spPr>
                <a:xfrm flipH="1" flipV="1">
                  <a:off x="2004061" y="-1"/>
                  <a:ext cx="1273"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1" name="形状"/>
                <p:cNvSpPr/>
                <p:nvPr/>
              </p:nvSpPr>
              <p:spPr>
                <a:xfrm>
                  <a:off x="-2" y="513079"/>
                  <a:ext cx="2496826" cy="1531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53" name="object 5"/>
              <p:cNvSpPr/>
              <p:nvPr/>
            </p:nvSpPr>
            <p:spPr>
              <a:xfrm>
                <a:off x="93980" y="1168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4" name="object 6"/>
              <p:cNvSpPr/>
              <p:nvPr/>
            </p:nvSpPr>
            <p:spPr>
              <a:xfrm>
                <a:off x="93980" y="1168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5" name="object 7"/>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6" name="object 8"/>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7" name="object 9"/>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8" name="object 10"/>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9" name="object 11"/>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6"/>
                    </a:lnTo>
                    <a:lnTo>
                      <a:pt x="5294" y="1443"/>
                    </a:lnTo>
                    <a:lnTo>
                      <a:pt x="3122" y="3111"/>
                    </a:lnTo>
                    <a:lnTo>
                      <a:pt x="1451" y="5287"/>
                    </a:lnTo>
                    <a:lnTo>
                      <a:pt x="379" y="7880"/>
                    </a:lnTo>
                    <a:lnTo>
                      <a:pt x="0" y="10800"/>
                    </a:lnTo>
                    <a:lnTo>
                      <a:pt x="379" y="13720"/>
                    </a:lnTo>
                    <a:lnTo>
                      <a:pt x="1451" y="16313"/>
                    </a:lnTo>
                    <a:lnTo>
                      <a:pt x="3122" y="18489"/>
                    </a:lnTo>
                    <a:lnTo>
                      <a:pt x="5294" y="20156"/>
                    </a:lnTo>
                    <a:lnTo>
                      <a:pt x="7872"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0" name="object 12"/>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72" y="21224"/>
                    </a:lnTo>
                    <a:lnTo>
                      <a:pt x="5294" y="20156"/>
                    </a:lnTo>
                    <a:lnTo>
                      <a:pt x="3122" y="18489"/>
                    </a:lnTo>
                    <a:lnTo>
                      <a:pt x="1451" y="16313"/>
                    </a:lnTo>
                    <a:lnTo>
                      <a:pt x="379" y="13720"/>
                    </a:lnTo>
                    <a:lnTo>
                      <a:pt x="0" y="10800"/>
                    </a:lnTo>
                    <a:lnTo>
                      <a:pt x="379" y="7880"/>
                    </a:lnTo>
                    <a:lnTo>
                      <a:pt x="1451" y="5287"/>
                    </a:lnTo>
                    <a:lnTo>
                      <a:pt x="3122" y="3111"/>
                    </a:lnTo>
                    <a:lnTo>
                      <a:pt x="5294" y="1443"/>
                    </a:lnTo>
                    <a:lnTo>
                      <a:pt x="7872"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1" name="object 13"/>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6"/>
                    </a:lnTo>
                    <a:lnTo>
                      <a:pt x="7918" y="21224"/>
                    </a:lnTo>
                    <a:lnTo>
                      <a:pt x="10840" y="21600"/>
                    </a:lnTo>
                    <a:lnTo>
                      <a:pt x="13756" y="21224"/>
                    </a:lnTo>
                    <a:lnTo>
                      <a:pt x="16342" y="20156"/>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2" name="object 14"/>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918" y="21224"/>
                    </a:lnTo>
                    <a:lnTo>
                      <a:pt x="5317" y="20156"/>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3" name="object 15"/>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4" name="object 16"/>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5" name="object 17"/>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6" name="object 18"/>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7" name="object 19"/>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8" name="object 20"/>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9" name="object 21"/>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53"/>
                    </a:lnTo>
                    <a:lnTo>
                      <a:pt x="20164" y="5252"/>
                    </a:lnTo>
                    <a:lnTo>
                      <a:pt x="18499"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0" name="object 22"/>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9" y="3082"/>
                    </a:lnTo>
                    <a:lnTo>
                      <a:pt x="20164" y="5252"/>
                    </a:lnTo>
                    <a:lnTo>
                      <a:pt x="21226" y="7853"/>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1" name="object 23"/>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3" y="20169"/>
                    </a:lnTo>
                    <a:lnTo>
                      <a:pt x="18468" y="18507"/>
                    </a:lnTo>
                    <a:lnTo>
                      <a:pt x="20146" y="16329"/>
                    </a:lnTo>
                    <a:lnTo>
                      <a:pt x="21221" y="13718"/>
                    </a:lnTo>
                    <a:lnTo>
                      <a:pt x="21600" y="10761"/>
                    </a:lnTo>
                    <a:lnTo>
                      <a:pt x="21221" y="7836"/>
                    </a:lnTo>
                    <a:lnTo>
                      <a:pt x="20146" y="5248"/>
                    </a:lnTo>
                    <a:lnTo>
                      <a:pt x="18468" y="3083"/>
                    </a:lnTo>
                    <a:lnTo>
                      <a:pt x="16283"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2" name="object 24"/>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3" y="1428"/>
                    </a:lnTo>
                    <a:lnTo>
                      <a:pt x="18468" y="3083"/>
                    </a:lnTo>
                    <a:lnTo>
                      <a:pt x="20146" y="5248"/>
                    </a:lnTo>
                    <a:lnTo>
                      <a:pt x="21221" y="7836"/>
                    </a:lnTo>
                    <a:lnTo>
                      <a:pt x="21600" y="10761"/>
                    </a:lnTo>
                    <a:lnTo>
                      <a:pt x="21221" y="13718"/>
                    </a:lnTo>
                    <a:lnTo>
                      <a:pt x="20146" y="16329"/>
                    </a:lnTo>
                    <a:lnTo>
                      <a:pt x="18468" y="18507"/>
                    </a:lnTo>
                    <a:lnTo>
                      <a:pt x="16283"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3" name="object 25"/>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4" name="object 26"/>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5" name="object 27"/>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6" name="object 28"/>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7" name="object 29"/>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8" name="object 30"/>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9" name="object 31"/>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0" name="object 32"/>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1" name="object 33"/>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2" name="object 34"/>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3" name="object 35"/>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4" name="object 36"/>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5" name="object 37"/>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6" name="object 38"/>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7" name="object 39"/>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2"/>
                    </a:lnTo>
                    <a:lnTo>
                      <a:pt x="5294" y="1428"/>
                    </a:lnTo>
                    <a:lnTo>
                      <a:pt x="3122" y="3083"/>
                    </a:lnTo>
                    <a:lnTo>
                      <a:pt x="1451" y="5248"/>
                    </a:lnTo>
                    <a:lnTo>
                      <a:pt x="379" y="7836"/>
                    </a:lnTo>
                    <a:lnTo>
                      <a:pt x="0" y="10761"/>
                    </a:lnTo>
                    <a:lnTo>
                      <a:pt x="379" y="13718"/>
                    </a:lnTo>
                    <a:lnTo>
                      <a:pt x="1451" y="16329"/>
                    </a:lnTo>
                    <a:lnTo>
                      <a:pt x="3122" y="18507"/>
                    </a:lnTo>
                    <a:lnTo>
                      <a:pt x="5294" y="20169"/>
                    </a:lnTo>
                    <a:lnTo>
                      <a:pt x="7872"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8" name="object 40"/>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72" y="21228"/>
                    </a:lnTo>
                    <a:lnTo>
                      <a:pt x="5294" y="20169"/>
                    </a:lnTo>
                    <a:lnTo>
                      <a:pt x="3122" y="18507"/>
                    </a:lnTo>
                    <a:lnTo>
                      <a:pt x="1451" y="16329"/>
                    </a:lnTo>
                    <a:lnTo>
                      <a:pt x="379" y="13718"/>
                    </a:lnTo>
                    <a:lnTo>
                      <a:pt x="0" y="10761"/>
                    </a:lnTo>
                    <a:lnTo>
                      <a:pt x="379" y="7836"/>
                    </a:lnTo>
                    <a:lnTo>
                      <a:pt x="1451" y="5248"/>
                    </a:lnTo>
                    <a:lnTo>
                      <a:pt x="3122" y="3083"/>
                    </a:lnTo>
                    <a:lnTo>
                      <a:pt x="5294" y="1428"/>
                    </a:lnTo>
                    <a:lnTo>
                      <a:pt x="7872"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9" name="object 41"/>
              <p:cNvSpPr/>
              <p:nvPr/>
            </p:nvSpPr>
            <p:spPr>
              <a:xfrm>
                <a:off x="2106930" y="1168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390" name="object 42"/>
              <p:cNvSpPr/>
              <p:nvPr/>
            </p:nvSpPr>
            <p:spPr>
              <a:xfrm>
                <a:off x="2106930" y="11683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3" name="object 45"/>
              <p:cNvSpPr/>
              <p:nvPr/>
            </p:nvSpPr>
            <p:spPr>
              <a:xfrm>
                <a:off x="589280" y="11683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4" name="object 46"/>
              <p:cNvSpPr/>
              <p:nvPr/>
            </p:nvSpPr>
            <p:spPr>
              <a:xfrm>
                <a:off x="589280" y="116839"/>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7"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8" name="object 50"/>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02" name="object 54"/>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3" name="object 55"/>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9" name="object 60"/>
            <p:cNvSpPr txBox="1"/>
            <p:nvPr/>
          </p:nvSpPr>
          <p:spPr>
            <a:xfrm>
              <a:off x="6174344" y="1278384"/>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415" name="object 62"/>
            <p:cNvGrpSpPr/>
            <p:nvPr/>
          </p:nvGrpSpPr>
          <p:grpSpPr>
            <a:xfrm>
              <a:off x="7966950" y="1667956"/>
              <a:ext cx="256226" cy="262896"/>
              <a:chOff x="25400" y="25400"/>
              <a:chExt cx="341632" cy="350525"/>
            </a:xfrm>
          </p:grpSpPr>
          <p:sp>
            <p:nvSpPr>
              <p:cNvPr id="411" name="object 63"/>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3" y="20156"/>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2" name="object 64"/>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420" name="object 67"/>
            <p:cNvGrpSpPr/>
            <p:nvPr/>
          </p:nvGrpSpPr>
          <p:grpSpPr>
            <a:xfrm>
              <a:off x="7193517" y="1677481"/>
              <a:ext cx="256226" cy="262896"/>
              <a:chOff x="25399" y="25400"/>
              <a:chExt cx="341632" cy="350525"/>
            </a:xfrm>
          </p:grpSpPr>
          <p:sp>
            <p:nvSpPr>
              <p:cNvPr id="416" name="object 68"/>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7" name="object 69"/>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97" name="object 58">
              <a:extLst>
                <a:ext uri="{FF2B5EF4-FFF2-40B4-BE49-F238E27FC236}">
                  <a16:creationId xmlns:a16="http://schemas.microsoft.com/office/drawing/2014/main" id="{46EFDC8C-498B-7E43-A357-960667563C3F}"/>
                </a:ext>
              </a:extLst>
            </p:cNvPr>
            <p:cNvSpPr txBox="1"/>
            <p:nvPr/>
          </p:nvSpPr>
          <p:spPr>
            <a:xfrm>
              <a:off x="6482206" y="3133994"/>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sp>
          <p:nvSpPr>
            <p:cNvPr id="9" name="矩形 8">
              <a:extLst>
                <a:ext uri="{FF2B5EF4-FFF2-40B4-BE49-F238E27FC236}">
                  <a16:creationId xmlns:a16="http://schemas.microsoft.com/office/drawing/2014/main" id="{15591C8E-D349-498D-9D56-C0BE12C5254A}"/>
                </a:ext>
              </a:extLst>
            </p:cNvPr>
            <p:cNvSpPr/>
            <p:nvPr/>
          </p:nvSpPr>
          <p:spPr>
            <a:xfrm>
              <a:off x="6747747" y="1228494"/>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0" name="矩形 109">
              <a:extLst>
                <a:ext uri="{FF2B5EF4-FFF2-40B4-BE49-F238E27FC236}">
                  <a16:creationId xmlns:a16="http://schemas.microsoft.com/office/drawing/2014/main" id="{37045F62-F01E-44B2-8233-0571B0461351}"/>
                </a:ext>
              </a:extLst>
            </p:cNvPr>
            <p:cNvSpPr/>
            <p:nvPr/>
          </p:nvSpPr>
          <p:spPr>
            <a:xfrm>
              <a:off x="7120396" y="1605685"/>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1" name="矩形 110">
              <a:extLst>
                <a:ext uri="{FF2B5EF4-FFF2-40B4-BE49-F238E27FC236}">
                  <a16:creationId xmlns:a16="http://schemas.microsoft.com/office/drawing/2014/main" id="{8720339F-E8D3-4DDD-B9F9-ECB9687DA066}"/>
                </a:ext>
              </a:extLst>
            </p:cNvPr>
            <p:cNvSpPr/>
            <p:nvPr/>
          </p:nvSpPr>
          <p:spPr>
            <a:xfrm>
              <a:off x="7503081" y="122954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2" name="矩形 111">
              <a:extLst>
                <a:ext uri="{FF2B5EF4-FFF2-40B4-BE49-F238E27FC236}">
                  <a16:creationId xmlns:a16="http://schemas.microsoft.com/office/drawing/2014/main" id="{06EA154E-B93A-47E0-B435-9321AF1330F7}"/>
                </a:ext>
              </a:extLst>
            </p:cNvPr>
            <p:cNvSpPr/>
            <p:nvPr/>
          </p:nvSpPr>
          <p:spPr>
            <a:xfrm>
              <a:off x="7879343" y="1228031"/>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3" name="object 19">
              <a:extLst>
                <a:ext uri="{FF2B5EF4-FFF2-40B4-BE49-F238E27FC236}">
                  <a16:creationId xmlns:a16="http://schemas.microsoft.com/office/drawing/2014/main" id="{40419005-B39E-43EE-95DD-48D7090B9FCD}"/>
                </a:ext>
              </a:extLst>
            </p:cNvPr>
            <p:cNvSpPr/>
            <p:nvPr/>
          </p:nvSpPr>
          <p:spPr>
            <a:xfrm>
              <a:off x="7553562" y="205928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4" name="object 19">
              <a:extLst>
                <a:ext uri="{FF2B5EF4-FFF2-40B4-BE49-F238E27FC236}">
                  <a16:creationId xmlns:a16="http://schemas.microsoft.com/office/drawing/2014/main" id="{0433CC43-52E9-4EAC-BB35-558320FEB09B}"/>
                </a:ext>
              </a:extLst>
            </p:cNvPr>
            <p:cNvSpPr/>
            <p:nvPr/>
          </p:nvSpPr>
          <p:spPr>
            <a:xfrm>
              <a:off x="7955518" y="167660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16" name="object 7">
            <a:extLst>
              <a:ext uri="{FF2B5EF4-FFF2-40B4-BE49-F238E27FC236}">
                <a16:creationId xmlns:a16="http://schemas.microsoft.com/office/drawing/2014/main" id="{FC0F1F8B-7055-4039-A5EA-4D26A69CE3D7}"/>
              </a:ext>
            </a:extLst>
          </p:cNvPr>
          <p:cNvSpPr/>
          <p:nvPr/>
        </p:nvSpPr>
        <p:spPr>
          <a:xfrm>
            <a:off x="6797986" y="1285749"/>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7" name="object 15">
            <a:extLst>
              <a:ext uri="{FF2B5EF4-FFF2-40B4-BE49-F238E27FC236}">
                <a16:creationId xmlns:a16="http://schemas.microsoft.com/office/drawing/2014/main" id="{55B5D02B-DF7F-414C-9B28-8E41DA87777D}"/>
              </a:ext>
            </a:extLst>
          </p:cNvPr>
          <p:cNvSpPr/>
          <p:nvPr/>
        </p:nvSpPr>
        <p:spPr>
          <a:xfrm>
            <a:off x="7181133" y="1674621"/>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8" name="object 19">
            <a:extLst>
              <a:ext uri="{FF2B5EF4-FFF2-40B4-BE49-F238E27FC236}">
                <a16:creationId xmlns:a16="http://schemas.microsoft.com/office/drawing/2014/main" id="{4D35B6B0-9F3D-420E-BABC-16B1092DA0E5}"/>
              </a:ext>
            </a:extLst>
          </p:cNvPr>
          <p:cNvSpPr/>
          <p:nvPr/>
        </p:nvSpPr>
        <p:spPr>
          <a:xfrm>
            <a:off x="7556972"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9" name="object 19">
            <a:extLst>
              <a:ext uri="{FF2B5EF4-FFF2-40B4-BE49-F238E27FC236}">
                <a16:creationId xmlns:a16="http://schemas.microsoft.com/office/drawing/2014/main" id="{C63B6195-D15C-429D-84F6-A95094A4FCDC}"/>
              </a:ext>
            </a:extLst>
          </p:cNvPr>
          <p:cNvSpPr/>
          <p:nvPr/>
        </p:nvSpPr>
        <p:spPr>
          <a:xfrm>
            <a:off x="7947820"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cxnSp>
        <p:nvCxnSpPr>
          <p:cNvPr id="8" name="直接箭头连接符 7">
            <a:extLst>
              <a:ext uri="{FF2B5EF4-FFF2-40B4-BE49-F238E27FC236}">
                <a16:creationId xmlns:a16="http://schemas.microsoft.com/office/drawing/2014/main" id="{69A35623-6E35-4BE5-B0E4-CBD661B738B6}"/>
              </a:ext>
            </a:extLst>
          </p:cNvPr>
          <p:cNvCxnSpPr>
            <a:cxnSpLocks/>
            <a:stCxn id="5" idx="3"/>
            <a:endCxn id="117" idx="0"/>
          </p:cNvCxnSpPr>
          <p:nvPr/>
        </p:nvCxnSpPr>
        <p:spPr>
          <a:xfrm flipV="1">
            <a:off x="4793829" y="1806068"/>
            <a:ext cx="2515416" cy="1363926"/>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95" name="文本框 94">
            <a:extLst>
              <a:ext uri="{FF2B5EF4-FFF2-40B4-BE49-F238E27FC236}">
                <a16:creationId xmlns:a16="http://schemas.microsoft.com/office/drawing/2014/main" id="{43B15870-3C4B-43A4-90F9-27D405070965}"/>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Tree>
    <p:extLst>
      <p:ext uri="{BB962C8B-B14F-4D97-AF65-F5344CB8AC3E}">
        <p14:creationId xmlns:p14="http://schemas.microsoft.com/office/powerpoint/2010/main" val="30200120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object 83"/>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sz="1650" dirty="0">
                <a:latin typeface="Arial" panose="020B0604020202020204" pitchFamily="34" charset="0"/>
                <a:cs typeface="Arial" panose="020B0604020202020204" pitchFamily="34" charset="0"/>
              </a:rPr>
              <a:t>Three</a:t>
            </a:r>
            <a:r>
              <a:rPr sz="1650" dirty="0">
                <a:latin typeface="Arial" panose="020B0604020202020204" pitchFamily="34" charset="0"/>
                <a:cs typeface="Arial" panose="020B0604020202020204" pitchFamily="34" charset="0"/>
              </a:rPr>
              <a:t> warp</a:t>
            </a:r>
            <a:r>
              <a:rPr sz="1650" spc="-3" dirty="0">
                <a:latin typeface="Arial" panose="020B0604020202020204" pitchFamily="34" charset="0"/>
                <a:cs typeface="Arial" panose="020B0604020202020204" pitchFamily="34" charset="0"/>
              </a:rPr>
              <a:t>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are</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grpSp>
        <p:nvGrpSpPr>
          <p:cNvPr id="3" name="组合 2">
            <a:extLst>
              <a:ext uri="{FF2B5EF4-FFF2-40B4-BE49-F238E27FC236}">
                <a16:creationId xmlns:a16="http://schemas.microsoft.com/office/drawing/2014/main" id="{F8EF40AA-29FC-492D-B158-B2CE667AC58D}"/>
              </a:ext>
            </a:extLst>
          </p:cNvPr>
          <p:cNvGrpSpPr/>
          <p:nvPr/>
        </p:nvGrpSpPr>
        <p:grpSpPr>
          <a:xfrm>
            <a:off x="4891293" y="904475"/>
            <a:ext cx="1228727" cy="633507"/>
            <a:chOff x="3303862" y="1676401"/>
            <a:chExt cx="1228727" cy="633507"/>
          </a:xfrm>
        </p:grpSpPr>
        <p:grpSp>
          <p:nvGrpSpPr>
            <p:cNvPr id="430" name="object 84"/>
            <p:cNvGrpSpPr/>
            <p:nvPr/>
          </p:nvGrpSpPr>
          <p:grpSpPr>
            <a:xfrm>
              <a:off x="3339104" y="1716403"/>
              <a:ext cx="175263" cy="116207"/>
              <a:chOff x="0" y="-1"/>
              <a:chExt cx="233682" cy="154941"/>
            </a:xfrm>
          </p:grpSpPr>
          <p:sp>
            <p:nvSpPr>
              <p:cNvPr id="428" name="object 85"/>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29" name="object 86"/>
              <p:cNvSpPr/>
              <p:nvPr/>
            </p:nvSpPr>
            <p:spPr>
              <a:xfrm>
                <a:off x="-1" y="-2"/>
                <a:ext cx="233684" cy="154942"/>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31" name="object 87"/>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432" name="object 88"/>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435" name="object 89"/>
            <p:cNvGrpSpPr/>
            <p:nvPr/>
          </p:nvGrpSpPr>
          <p:grpSpPr>
            <a:xfrm>
              <a:off x="3348629" y="1942148"/>
              <a:ext cx="175263" cy="116207"/>
              <a:chOff x="0" y="0"/>
              <a:chExt cx="233682" cy="154941"/>
            </a:xfrm>
          </p:grpSpPr>
          <p:sp>
            <p:nvSpPr>
              <p:cNvPr id="433" name="object 90"/>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34" name="object 91"/>
              <p:cNvSpPr/>
              <p:nvPr/>
            </p:nvSpPr>
            <p:spPr>
              <a:xfrm>
                <a:off x="-1" y="0"/>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437" name="图片 106" descr="图片 106"/>
          <p:cNvPicPr>
            <a:picLocks noChangeAspect="1"/>
          </p:cNvPicPr>
          <p:nvPr/>
        </p:nvPicPr>
        <p:blipFill>
          <a:blip r:embed="rId5"/>
          <a:stretch>
            <a:fillRect/>
          </a:stretch>
        </p:blipFill>
        <p:spPr>
          <a:xfrm>
            <a:off x="6087615" y="3837188"/>
            <a:ext cx="2686155" cy="2700002"/>
          </a:xfrm>
          <a:prstGeom prst="rect">
            <a:avLst/>
          </a:prstGeom>
          <a:ln w="12700">
            <a:miter lim="400000"/>
          </a:ln>
        </p:spPr>
      </p:pic>
      <p:sp>
        <p:nvSpPr>
          <p:cNvPr id="98" name="文本框 97">
            <a:extLst>
              <a:ext uri="{FF2B5EF4-FFF2-40B4-BE49-F238E27FC236}">
                <a16:creationId xmlns:a16="http://schemas.microsoft.com/office/drawing/2014/main" id="{B75CEE50-1906-FF41-99BB-04B1560E9641}"/>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01" name="截屏2021-05-15 下午11.42.13.png" descr="截屏2021-05-15 下午11.42.13.png">
            <a:extLst>
              <a:ext uri="{FF2B5EF4-FFF2-40B4-BE49-F238E27FC236}">
                <a16:creationId xmlns:a16="http://schemas.microsoft.com/office/drawing/2014/main" id="{0CEBEEDE-546F-477B-ACA7-E3377245A935}"/>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grpSp>
        <p:nvGrpSpPr>
          <p:cNvPr id="12" name="组合 11">
            <a:extLst>
              <a:ext uri="{FF2B5EF4-FFF2-40B4-BE49-F238E27FC236}">
                <a16:creationId xmlns:a16="http://schemas.microsoft.com/office/drawing/2014/main" id="{AEC8F53A-26EB-4D76-A41C-040E248972FA}"/>
              </a:ext>
            </a:extLst>
          </p:cNvPr>
          <p:cNvGrpSpPr/>
          <p:nvPr/>
        </p:nvGrpSpPr>
        <p:grpSpPr>
          <a:xfrm>
            <a:off x="6174344" y="1213610"/>
            <a:ext cx="2081691" cy="2174300"/>
            <a:chOff x="6174344" y="1213610"/>
            <a:chExt cx="2081691" cy="2174300"/>
          </a:xfrm>
        </p:grpSpPr>
        <p:sp>
          <p:nvSpPr>
            <p:cNvPr id="344" name="object 4"/>
            <p:cNvSpPr/>
            <p:nvPr/>
          </p:nvSpPr>
          <p:spPr>
            <a:xfrm>
              <a:off x="6375795" y="121837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401" name="object 2"/>
            <p:cNvGrpSpPr/>
            <p:nvPr/>
          </p:nvGrpSpPr>
          <p:grpSpPr>
            <a:xfrm>
              <a:off x="6375317" y="1213610"/>
              <a:ext cx="1879288" cy="1908817"/>
              <a:chOff x="-3" y="-2"/>
              <a:chExt cx="2505716" cy="2545086"/>
            </a:xfrm>
          </p:grpSpPr>
          <p:grpSp>
            <p:nvGrpSpPr>
              <p:cNvPr id="352" name="object 4"/>
              <p:cNvGrpSpPr/>
              <p:nvPr/>
            </p:nvGrpSpPr>
            <p:grpSpPr>
              <a:xfrm>
                <a:off x="-3" y="-2"/>
                <a:ext cx="2505716" cy="2545086"/>
                <a:chOff x="-1" y="0"/>
                <a:chExt cx="2505715" cy="2545084"/>
              </a:xfrm>
            </p:grpSpPr>
            <p:sp>
              <p:nvSpPr>
                <p:cNvPr id="346" name="形状"/>
                <p:cNvSpPr/>
                <p:nvPr/>
              </p:nvSpPr>
              <p:spPr>
                <a:xfrm>
                  <a:off x="-2" y="10158"/>
                  <a:ext cx="2505716" cy="2532388"/>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lnTo>
                        <a:pt x="0" y="21600"/>
                      </a:lnTo>
                      <a:lnTo>
                        <a:pt x="0" y="0"/>
                      </a:lnTo>
                      <a:lnTo>
                        <a:pt x="21600" y="0"/>
                      </a:lnTo>
                      <a:lnTo>
                        <a:pt x="21600" y="21600"/>
                      </a:lnTo>
                      <a:lnTo>
                        <a:pt x="10805"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47" name="线条"/>
                <p:cNvSpPr/>
                <p:nvPr/>
              </p:nvSpPr>
              <p:spPr>
                <a:xfrm flipV="1">
                  <a:off x="486409" y="-1"/>
                  <a:ext cx="10161" cy="254508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8" name="线条"/>
                <p:cNvSpPr/>
                <p:nvPr/>
              </p:nvSpPr>
              <p:spPr>
                <a:xfrm flipV="1">
                  <a:off x="988060" y="-1"/>
                  <a:ext cx="11431"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49" name="线条"/>
                <p:cNvSpPr/>
                <p:nvPr/>
              </p:nvSpPr>
              <p:spPr>
                <a:xfrm flipV="1">
                  <a:off x="1490981" y="-1"/>
                  <a:ext cx="10160"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0" name="线条"/>
                <p:cNvSpPr/>
                <p:nvPr/>
              </p:nvSpPr>
              <p:spPr>
                <a:xfrm flipH="1" flipV="1">
                  <a:off x="2004061" y="-1"/>
                  <a:ext cx="1273"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351" name="形状"/>
                <p:cNvSpPr/>
                <p:nvPr/>
              </p:nvSpPr>
              <p:spPr>
                <a:xfrm>
                  <a:off x="-2" y="513079"/>
                  <a:ext cx="2496826" cy="1531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353" name="object 5"/>
              <p:cNvSpPr/>
              <p:nvPr/>
            </p:nvSpPr>
            <p:spPr>
              <a:xfrm>
                <a:off x="93980" y="1168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4" name="object 6"/>
              <p:cNvSpPr/>
              <p:nvPr/>
            </p:nvSpPr>
            <p:spPr>
              <a:xfrm>
                <a:off x="93980" y="1168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5" name="object 7"/>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6" name="object 8"/>
              <p:cNvSpPr/>
              <p:nvPr/>
            </p:nvSpPr>
            <p:spPr>
              <a:xfrm>
                <a:off x="68580" y="9143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7" name="object 9"/>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8" name="object 10"/>
              <p:cNvSpPr/>
              <p:nvPr/>
            </p:nvSpPr>
            <p:spPr>
              <a:xfrm>
                <a:off x="589280" y="599440"/>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59" name="object 11"/>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6"/>
                    </a:lnTo>
                    <a:lnTo>
                      <a:pt x="5294" y="1443"/>
                    </a:lnTo>
                    <a:lnTo>
                      <a:pt x="3122" y="3111"/>
                    </a:lnTo>
                    <a:lnTo>
                      <a:pt x="1451" y="5287"/>
                    </a:lnTo>
                    <a:lnTo>
                      <a:pt x="379" y="7880"/>
                    </a:lnTo>
                    <a:lnTo>
                      <a:pt x="0" y="10800"/>
                    </a:lnTo>
                    <a:lnTo>
                      <a:pt x="379" y="13720"/>
                    </a:lnTo>
                    <a:lnTo>
                      <a:pt x="1451" y="16313"/>
                    </a:lnTo>
                    <a:lnTo>
                      <a:pt x="3122" y="18489"/>
                    </a:lnTo>
                    <a:lnTo>
                      <a:pt x="5294" y="20156"/>
                    </a:lnTo>
                    <a:lnTo>
                      <a:pt x="7872"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0" name="object 12"/>
              <p:cNvSpPr/>
              <p:nvPr/>
            </p:nvSpPr>
            <p:spPr>
              <a:xfrm>
                <a:off x="562610" y="5740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72" y="21224"/>
                    </a:lnTo>
                    <a:lnTo>
                      <a:pt x="5294" y="20156"/>
                    </a:lnTo>
                    <a:lnTo>
                      <a:pt x="3122" y="18489"/>
                    </a:lnTo>
                    <a:lnTo>
                      <a:pt x="1451" y="16313"/>
                    </a:lnTo>
                    <a:lnTo>
                      <a:pt x="379" y="13720"/>
                    </a:lnTo>
                    <a:lnTo>
                      <a:pt x="0" y="10800"/>
                    </a:lnTo>
                    <a:lnTo>
                      <a:pt x="379" y="7880"/>
                    </a:lnTo>
                    <a:lnTo>
                      <a:pt x="1451" y="5287"/>
                    </a:lnTo>
                    <a:lnTo>
                      <a:pt x="3122" y="3111"/>
                    </a:lnTo>
                    <a:lnTo>
                      <a:pt x="5294" y="1443"/>
                    </a:lnTo>
                    <a:lnTo>
                      <a:pt x="7872"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1" name="object 13"/>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6"/>
                    </a:lnTo>
                    <a:lnTo>
                      <a:pt x="7918" y="21224"/>
                    </a:lnTo>
                    <a:lnTo>
                      <a:pt x="10840" y="21600"/>
                    </a:lnTo>
                    <a:lnTo>
                      <a:pt x="13756" y="21224"/>
                    </a:lnTo>
                    <a:lnTo>
                      <a:pt x="16342" y="20156"/>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2" name="object 14"/>
              <p:cNvSpPr/>
              <p:nvPr/>
            </p:nvSpPr>
            <p:spPr>
              <a:xfrm>
                <a:off x="1082040"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6"/>
                    </a:lnTo>
                    <a:lnTo>
                      <a:pt x="13756" y="21224"/>
                    </a:lnTo>
                    <a:lnTo>
                      <a:pt x="10840" y="21600"/>
                    </a:lnTo>
                    <a:lnTo>
                      <a:pt x="7918" y="21224"/>
                    </a:lnTo>
                    <a:lnTo>
                      <a:pt x="5317" y="20156"/>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3" name="object 15"/>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4" name="object 16"/>
              <p:cNvSpPr/>
              <p:nvPr/>
            </p:nvSpPr>
            <p:spPr>
              <a:xfrm>
                <a:off x="1056640" y="11074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6"/>
                    </a:lnTo>
                    <a:lnTo>
                      <a:pt x="13756" y="21224"/>
                    </a:lnTo>
                    <a:lnTo>
                      <a:pt x="10840" y="21600"/>
                    </a:lnTo>
                    <a:lnTo>
                      <a:pt x="7890" y="21224"/>
                    </a:lnTo>
                    <a:lnTo>
                      <a:pt x="5282" y="20156"/>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5" name="object 17"/>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6" name="object 18"/>
              <p:cNvSpPr/>
              <p:nvPr/>
            </p:nvSpPr>
            <p:spPr>
              <a:xfrm>
                <a:off x="1576071"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7" name="object 19"/>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8" name="object 20"/>
              <p:cNvSpPr/>
              <p:nvPr/>
            </p:nvSpPr>
            <p:spPr>
              <a:xfrm>
                <a:off x="1550671"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69" name="object 21"/>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53"/>
                    </a:lnTo>
                    <a:lnTo>
                      <a:pt x="20164" y="5252"/>
                    </a:lnTo>
                    <a:lnTo>
                      <a:pt x="18499"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0" name="object 22"/>
              <p:cNvSpPr/>
              <p:nvPr/>
            </p:nvSpPr>
            <p:spPr>
              <a:xfrm>
                <a:off x="2106930" y="212216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9" y="3082"/>
                    </a:lnTo>
                    <a:lnTo>
                      <a:pt x="20164" y="5252"/>
                    </a:lnTo>
                    <a:lnTo>
                      <a:pt x="21226" y="7853"/>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1" name="object 23"/>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3" y="20169"/>
                    </a:lnTo>
                    <a:lnTo>
                      <a:pt x="18468" y="18507"/>
                    </a:lnTo>
                    <a:lnTo>
                      <a:pt x="20146" y="16329"/>
                    </a:lnTo>
                    <a:lnTo>
                      <a:pt x="21221" y="13718"/>
                    </a:lnTo>
                    <a:lnTo>
                      <a:pt x="21600" y="10761"/>
                    </a:lnTo>
                    <a:lnTo>
                      <a:pt x="21221" y="7836"/>
                    </a:lnTo>
                    <a:lnTo>
                      <a:pt x="20146" y="5248"/>
                    </a:lnTo>
                    <a:lnTo>
                      <a:pt x="18468" y="3083"/>
                    </a:lnTo>
                    <a:lnTo>
                      <a:pt x="16283"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2" name="object 24"/>
              <p:cNvSpPr/>
              <p:nvPr/>
            </p:nvSpPr>
            <p:spPr>
              <a:xfrm>
                <a:off x="2081530" y="2096769"/>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3" y="1428"/>
                    </a:lnTo>
                    <a:lnTo>
                      <a:pt x="18468" y="3083"/>
                    </a:lnTo>
                    <a:lnTo>
                      <a:pt x="20146" y="5248"/>
                    </a:lnTo>
                    <a:lnTo>
                      <a:pt x="21221" y="7836"/>
                    </a:lnTo>
                    <a:lnTo>
                      <a:pt x="21600" y="10761"/>
                    </a:lnTo>
                    <a:lnTo>
                      <a:pt x="21221" y="13718"/>
                    </a:lnTo>
                    <a:lnTo>
                      <a:pt x="20146" y="16329"/>
                    </a:lnTo>
                    <a:lnTo>
                      <a:pt x="18468" y="18507"/>
                    </a:lnTo>
                    <a:lnTo>
                      <a:pt x="16283"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3" name="object 25"/>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4" name="object 26"/>
              <p:cNvSpPr/>
              <p:nvPr/>
            </p:nvSpPr>
            <p:spPr>
              <a:xfrm>
                <a:off x="108204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5" name="object 27"/>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6" name="object 28"/>
              <p:cNvSpPr/>
              <p:nvPr/>
            </p:nvSpPr>
            <p:spPr>
              <a:xfrm>
                <a:off x="105664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7" name="object 29"/>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8" name="object 30"/>
              <p:cNvSpPr/>
              <p:nvPr/>
            </p:nvSpPr>
            <p:spPr>
              <a:xfrm>
                <a:off x="93980" y="161544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79" name="object 31"/>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0" name="object 32"/>
              <p:cNvSpPr/>
              <p:nvPr/>
            </p:nvSpPr>
            <p:spPr>
              <a:xfrm>
                <a:off x="68580" y="159004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1" name="object 33"/>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2" name="object 34"/>
              <p:cNvSpPr/>
              <p:nvPr/>
            </p:nvSpPr>
            <p:spPr>
              <a:xfrm>
                <a:off x="93980" y="6095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3" name="object 35"/>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4" name="object 36"/>
              <p:cNvSpPr/>
              <p:nvPr/>
            </p:nvSpPr>
            <p:spPr>
              <a:xfrm>
                <a:off x="68580" y="58419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5" name="object 37"/>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6" name="object 38"/>
              <p:cNvSpPr/>
              <p:nvPr/>
            </p:nvSpPr>
            <p:spPr>
              <a:xfrm>
                <a:off x="589280" y="212216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7" name="object 39"/>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72" y="372"/>
                    </a:lnTo>
                    <a:lnTo>
                      <a:pt x="5294" y="1428"/>
                    </a:lnTo>
                    <a:lnTo>
                      <a:pt x="3122" y="3083"/>
                    </a:lnTo>
                    <a:lnTo>
                      <a:pt x="1451" y="5248"/>
                    </a:lnTo>
                    <a:lnTo>
                      <a:pt x="379" y="7836"/>
                    </a:lnTo>
                    <a:lnTo>
                      <a:pt x="0" y="10761"/>
                    </a:lnTo>
                    <a:lnTo>
                      <a:pt x="379" y="13718"/>
                    </a:lnTo>
                    <a:lnTo>
                      <a:pt x="1451" y="16329"/>
                    </a:lnTo>
                    <a:lnTo>
                      <a:pt x="3122" y="18507"/>
                    </a:lnTo>
                    <a:lnTo>
                      <a:pt x="5294" y="20169"/>
                    </a:lnTo>
                    <a:lnTo>
                      <a:pt x="7872"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8" name="object 40"/>
              <p:cNvSpPr/>
              <p:nvPr/>
            </p:nvSpPr>
            <p:spPr>
              <a:xfrm>
                <a:off x="562610" y="2096769"/>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72" y="21228"/>
                    </a:lnTo>
                    <a:lnTo>
                      <a:pt x="5294" y="20169"/>
                    </a:lnTo>
                    <a:lnTo>
                      <a:pt x="3122" y="18507"/>
                    </a:lnTo>
                    <a:lnTo>
                      <a:pt x="1451" y="16329"/>
                    </a:lnTo>
                    <a:lnTo>
                      <a:pt x="379" y="13718"/>
                    </a:lnTo>
                    <a:lnTo>
                      <a:pt x="0" y="10761"/>
                    </a:lnTo>
                    <a:lnTo>
                      <a:pt x="379" y="7836"/>
                    </a:lnTo>
                    <a:lnTo>
                      <a:pt x="1451" y="5248"/>
                    </a:lnTo>
                    <a:lnTo>
                      <a:pt x="3122" y="3083"/>
                    </a:lnTo>
                    <a:lnTo>
                      <a:pt x="5294" y="1428"/>
                    </a:lnTo>
                    <a:lnTo>
                      <a:pt x="7872"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89" name="object 41"/>
              <p:cNvSpPr/>
              <p:nvPr/>
            </p:nvSpPr>
            <p:spPr>
              <a:xfrm>
                <a:off x="2106930" y="11683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390" name="object 42"/>
              <p:cNvSpPr/>
              <p:nvPr/>
            </p:nvSpPr>
            <p:spPr>
              <a:xfrm>
                <a:off x="2106930" y="11683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3" name="object 45"/>
              <p:cNvSpPr/>
              <p:nvPr/>
            </p:nvSpPr>
            <p:spPr>
              <a:xfrm>
                <a:off x="589280" y="116839"/>
                <a:ext cx="34036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4" name="object 46"/>
              <p:cNvSpPr/>
              <p:nvPr/>
            </p:nvSpPr>
            <p:spPr>
              <a:xfrm>
                <a:off x="589280" y="116839"/>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7"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398" name="object 50"/>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02" name="object 54"/>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3" name="object 55"/>
            <p:cNvSpPr/>
            <p:nvPr/>
          </p:nvSpPr>
          <p:spPr>
            <a:xfrm>
              <a:off x="7565327" y="1304799"/>
              <a:ext cx="256226" cy="25430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09" name="object 60"/>
            <p:cNvSpPr txBox="1"/>
            <p:nvPr/>
          </p:nvSpPr>
          <p:spPr>
            <a:xfrm>
              <a:off x="6174344" y="1278384"/>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415" name="object 62"/>
            <p:cNvGrpSpPr/>
            <p:nvPr/>
          </p:nvGrpSpPr>
          <p:grpSpPr>
            <a:xfrm>
              <a:off x="7966950" y="1667956"/>
              <a:ext cx="256226" cy="262896"/>
              <a:chOff x="25400" y="25400"/>
              <a:chExt cx="341632" cy="350525"/>
            </a:xfrm>
          </p:grpSpPr>
          <p:sp>
            <p:nvSpPr>
              <p:cNvPr id="411" name="object 63"/>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3" y="20156"/>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2" name="object 64"/>
              <p:cNvSpPr/>
              <p:nvPr/>
            </p:nvSpPr>
            <p:spPr>
              <a:xfrm>
                <a:off x="25400"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6"/>
                    </a:lnTo>
                    <a:lnTo>
                      <a:pt x="13682"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420" name="object 67"/>
            <p:cNvGrpSpPr/>
            <p:nvPr/>
          </p:nvGrpSpPr>
          <p:grpSpPr>
            <a:xfrm>
              <a:off x="7193517" y="1677481"/>
              <a:ext cx="256226" cy="262896"/>
              <a:chOff x="25399" y="25400"/>
              <a:chExt cx="341632" cy="350525"/>
            </a:xfrm>
          </p:grpSpPr>
          <p:sp>
            <p:nvSpPr>
              <p:cNvPr id="416" name="object 68"/>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17" name="object 69"/>
              <p:cNvSpPr/>
              <p:nvPr/>
            </p:nvSpPr>
            <p:spPr>
              <a:xfrm>
                <a:off x="25399" y="25400"/>
                <a:ext cx="341632" cy="35052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97" name="object 58">
              <a:extLst>
                <a:ext uri="{FF2B5EF4-FFF2-40B4-BE49-F238E27FC236}">
                  <a16:creationId xmlns:a16="http://schemas.microsoft.com/office/drawing/2014/main" id="{46EFDC8C-498B-7E43-A357-960667563C3F}"/>
                </a:ext>
              </a:extLst>
            </p:cNvPr>
            <p:cNvSpPr txBox="1"/>
            <p:nvPr/>
          </p:nvSpPr>
          <p:spPr>
            <a:xfrm>
              <a:off x="6482206" y="3133994"/>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sp>
          <p:nvSpPr>
            <p:cNvPr id="9" name="矩形 8">
              <a:extLst>
                <a:ext uri="{FF2B5EF4-FFF2-40B4-BE49-F238E27FC236}">
                  <a16:creationId xmlns:a16="http://schemas.microsoft.com/office/drawing/2014/main" id="{15591C8E-D349-498D-9D56-C0BE12C5254A}"/>
                </a:ext>
              </a:extLst>
            </p:cNvPr>
            <p:cNvSpPr/>
            <p:nvPr/>
          </p:nvSpPr>
          <p:spPr>
            <a:xfrm>
              <a:off x="6747747" y="1228494"/>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0" name="矩形 109">
              <a:extLst>
                <a:ext uri="{FF2B5EF4-FFF2-40B4-BE49-F238E27FC236}">
                  <a16:creationId xmlns:a16="http://schemas.microsoft.com/office/drawing/2014/main" id="{37045F62-F01E-44B2-8233-0571B0461351}"/>
                </a:ext>
              </a:extLst>
            </p:cNvPr>
            <p:cNvSpPr/>
            <p:nvPr/>
          </p:nvSpPr>
          <p:spPr>
            <a:xfrm>
              <a:off x="7120396" y="1605685"/>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1" name="矩形 110">
              <a:extLst>
                <a:ext uri="{FF2B5EF4-FFF2-40B4-BE49-F238E27FC236}">
                  <a16:creationId xmlns:a16="http://schemas.microsoft.com/office/drawing/2014/main" id="{8720339F-E8D3-4DDD-B9F9-ECB9687DA066}"/>
                </a:ext>
              </a:extLst>
            </p:cNvPr>
            <p:cNvSpPr/>
            <p:nvPr/>
          </p:nvSpPr>
          <p:spPr>
            <a:xfrm>
              <a:off x="7503081" y="122954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2" name="矩形 111">
              <a:extLst>
                <a:ext uri="{FF2B5EF4-FFF2-40B4-BE49-F238E27FC236}">
                  <a16:creationId xmlns:a16="http://schemas.microsoft.com/office/drawing/2014/main" id="{06EA154E-B93A-47E0-B435-9321AF1330F7}"/>
                </a:ext>
              </a:extLst>
            </p:cNvPr>
            <p:cNvSpPr/>
            <p:nvPr/>
          </p:nvSpPr>
          <p:spPr>
            <a:xfrm>
              <a:off x="7879343" y="1228031"/>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13" name="object 19">
              <a:extLst>
                <a:ext uri="{FF2B5EF4-FFF2-40B4-BE49-F238E27FC236}">
                  <a16:creationId xmlns:a16="http://schemas.microsoft.com/office/drawing/2014/main" id="{40419005-B39E-43EE-95DD-48D7090B9FCD}"/>
                </a:ext>
              </a:extLst>
            </p:cNvPr>
            <p:cNvSpPr/>
            <p:nvPr/>
          </p:nvSpPr>
          <p:spPr>
            <a:xfrm>
              <a:off x="7553562" y="205928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4" name="object 19">
              <a:extLst>
                <a:ext uri="{FF2B5EF4-FFF2-40B4-BE49-F238E27FC236}">
                  <a16:creationId xmlns:a16="http://schemas.microsoft.com/office/drawing/2014/main" id="{0433CC43-52E9-4EAC-BB35-558320FEB09B}"/>
                </a:ext>
              </a:extLst>
            </p:cNvPr>
            <p:cNvSpPr/>
            <p:nvPr/>
          </p:nvSpPr>
          <p:spPr>
            <a:xfrm>
              <a:off x="7955518" y="1676601"/>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16" name="object 7">
            <a:extLst>
              <a:ext uri="{FF2B5EF4-FFF2-40B4-BE49-F238E27FC236}">
                <a16:creationId xmlns:a16="http://schemas.microsoft.com/office/drawing/2014/main" id="{FC0F1F8B-7055-4039-A5EA-4D26A69CE3D7}"/>
              </a:ext>
            </a:extLst>
          </p:cNvPr>
          <p:cNvSpPr/>
          <p:nvPr/>
        </p:nvSpPr>
        <p:spPr>
          <a:xfrm>
            <a:off x="6797986" y="1285749"/>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7" name="object 15">
            <a:extLst>
              <a:ext uri="{FF2B5EF4-FFF2-40B4-BE49-F238E27FC236}">
                <a16:creationId xmlns:a16="http://schemas.microsoft.com/office/drawing/2014/main" id="{55B5D02B-DF7F-414C-9B28-8E41DA87777D}"/>
              </a:ext>
            </a:extLst>
          </p:cNvPr>
          <p:cNvSpPr/>
          <p:nvPr/>
        </p:nvSpPr>
        <p:spPr>
          <a:xfrm>
            <a:off x="7181133" y="1674621"/>
            <a:ext cx="256224"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6"/>
                </a:lnTo>
                <a:lnTo>
                  <a:pt x="7890" y="21224"/>
                </a:lnTo>
                <a:lnTo>
                  <a:pt x="10840" y="21600"/>
                </a:lnTo>
                <a:lnTo>
                  <a:pt x="13756" y="21224"/>
                </a:lnTo>
                <a:lnTo>
                  <a:pt x="16342" y="20156"/>
                </a:lnTo>
                <a:lnTo>
                  <a:pt x="18508"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8" name="object 19">
            <a:extLst>
              <a:ext uri="{FF2B5EF4-FFF2-40B4-BE49-F238E27FC236}">
                <a16:creationId xmlns:a16="http://schemas.microsoft.com/office/drawing/2014/main" id="{4D35B6B0-9F3D-420E-BABC-16B1092DA0E5}"/>
              </a:ext>
            </a:extLst>
          </p:cNvPr>
          <p:cNvSpPr/>
          <p:nvPr/>
        </p:nvSpPr>
        <p:spPr>
          <a:xfrm>
            <a:off x="7556972"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19" name="object 19">
            <a:extLst>
              <a:ext uri="{FF2B5EF4-FFF2-40B4-BE49-F238E27FC236}">
                <a16:creationId xmlns:a16="http://schemas.microsoft.com/office/drawing/2014/main" id="{C63B6195-D15C-429D-84F6-A95094A4FCDC}"/>
              </a:ext>
            </a:extLst>
          </p:cNvPr>
          <p:cNvSpPr/>
          <p:nvPr/>
        </p:nvSpPr>
        <p:spPr>
          <a:xfrm>
            <a:off x="7947820" y="1294956"/>
            <a:ext cx="256224" cy="260986"/>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02" name="矩形 101">
            <a:extLst>
              <a:ext uri="{FF2B5EF4-FFF2-40B4-BE49-F238E27FC236}">
                <a16:creationId xmlns:a16="http://schemas.microsoft.com/office/drawing/2014/main" id="{4C943A56-FC88-4BF3-865F-29DF9DE61FD1}"/>
              </a:ext>
            </a:extLst>
          </p:cNvPr>
          <p:cNvSpPr/>
          <p:nvPr/>
        </p:nvSpPr>
        <p:spPr>
          <a:xfrm>
            <a:off x="921064" y="3415130"/>
            <a:ext cx="3872765" cy="180000"/>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6" name="直接箭头连接符 15">
            <a:extLst>
              <a:ext uri="{FF2B5EF4-FFF2-40B4-BE49-F238E27FC236}">
                <a16:creationId xmlns:a16="http://schemas.microsoft.com/office/drawing/2014/main" id="{99784DD6-57D8-42BF-9C4E-4D54CA30C049}"/>
              </a:ext>
            </a:extLst>
          </p:cNvPr>
          <p:cNvCxnSpPr>
            <a:stCxn id="102" idx="3"/>
            <a:endCxn id="116" idx="0"/>
          </p:cNvCxnSpPr>
          <p:nvPr/>
        </p:nvCxnSpPr>
        <p:spPr>
          <a:xfrm flipV="1">
            <a:off x="4793829" y="1417196"/>
            <a:ext cx="2132269" cy="2087934"/>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8" name="直接箭头连接符 17">
            <a:extLst>
              <a:ext uri="{FF2B5EF4-FFF2-40B4-BE49-F238E27FC236}">
                <a16:creationId xmlns:a16="http://schemas.microsoft.com/office/drawing/2014/main" id="{F39535A8-FBEF-460B-9979-B7234A6C6FC8}"/>
              </a:ext>
            </a:extLst>
          </p:cNvPr>
          <p:cNvCxnSpPr>
            <a:stCxn id="102" idx="3"/>
            <a:endCxn id="118" idx="0"/>
          </p:cNvCxnSpPr>
          <p:nvPr/>
        </p:nvCxnSpPr>
        <p:spPr>
          <a:xfrm flipV="1">
            <a:off x="4793829" y="1425449"/>
            <a:ext cx="2891255" cy="2079681"/>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cxnSp>
        <p:nvCxnSpPr>
          <p:cNvPr id="20" name="直接箭头连接符 19">
            <a:extLst>
              <a:ext uri="{FF2B5EF4-FFF2-40B4-BE49-F238E27FC236}">
                <a16:creationId xmlns:a16="http://schemas.microsoft.com/office/drawing/2014/main" id="{63F5058F-6DAE-416D-883C-C6822E62343A}"/>
              </a:ext>
            </a:extLst>
          </p:cNvPr>
          <p:cNvCxnSpPr>
            <a:stCxn id="102" idx="3"/>
            <a:endCxn id="119" idx="0"/>
          </p:cNvCxnSpPr>
          <p:nvPr/>
        </p:nvCxnSpPr>
        <p:spPr>
          <a:xfrm flipV="1">
            <a:off x="4793829" y="1425449"/>
            <a:ext cx="3282103" cy="2079681"/>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sp>
        <p:nvSpPr>
          <p:cNvPr id="120" name="文本框 119">
            <a:extLst>
              <a:ext uri="{FF2B5EF4-FFF2-40B4-BE49-F238E27FC236}">
                <a16:creationId xmlns:a16="http://schemas.microsoft.com/office/drawing/2014/main" id="{414EC317-E84E-462E-AD6E-479D584C6052}"/>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
        <p:nvSpPr>
          <p:cNvPr id="121" name="文本框 120">
            <a:extLst>
              <a:ext uri="{FF2B5EF4-FFF2-40B4-BE49-F238E27FC236}">
                <a16:creationId xmlns:a16="http://schemas.microsoft.com/office/drawing/2014/main" id="{17A923EE-A72F-4704-92B4-81633D60949B}"/>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Three</a:t>
            </a:r>
            <a:r>
              <a:rPr lang="en-US" altLang="zh-CN" b="0" i="0" dirty="0">
                <a:solidFill>
                  <a:srgbClr val="333333"/>
                </a:solidFill>
                <a:effectLst/>
                <a:latin typeface="Arial" panose="020B0604020202020204" pitchFamily="34" charset="0"/>
              </a:rPr>
              <a:t> elements will be eliminated.</a:t>
            </a:r>
          </a:p>
        </p:txBody>
      </p:sp>
    </p:spTree>
    <p:extLst>
      <p:ext uri="{BB962C8B-B14F-4D97-AF65-F5344CB8AC3E}">
        <p14:creationId xmlns:p14="http://schemas.microsoft.com/office/powerpoint/2010/main" val="23335430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5DCC0B-52A3-44DF-9D52-82FE442C0BE9}"/>
              </a:ext>
            </a:extLst>
          </p:cNvPr>
          <p:cNvGrpSpPr/>
          <p:nvPr/>
        </p:nvGrpSpPr>
        <p:grpSpPr>
          <a:xfrm>
            <a:off x="6087600" y="3837600"/>
            <a:ext cx="2686155" cy="2700002"/>
            <a:chOff x="4571307" y="3128112"/>
            <a:chExt cx="2686155" cy="2700002"/>
          </a:xfrm>
        </p:grpSpPr>
        <p:pic>
          <p:nvPicPr>
            <p:cNvPr id="545" name="图片 2" descr="图片 2"/>
            <p:cNvPicPr>
              <a:picLocks noChangeAspect="1"/>
            </p:cNvPicPr>
            <p:nvPr/>
          </p:nvPicPr>
          <p:blipFill>
            <a:blip r:embed="rId3"/>
            <a:stretch>
              <a:fillRect/>
            </a:stretch>
          </p:blipFill>
          <p:spPr>
            <a:xfrm>
              <a:off x="4571307" y="3128112"/>
              <a:ext cx="2686155" cy="2700002"/>
            </a:xfrm>
            <a:prstGeom prst="rect">
              <a:avLst/>
            </a:prstGeom>
            <a:ln w="12700">
              <a:miter lim="400000"/>
            </a:ln>
          </p:spPr>
        </p:pic>
        <p:sp>
          <p:nvSpPr>
            <p:cNvPr id="549" name="直接连接符 8"/>
            <p:cNvSpPr/>
            <p:nvPr/>
          </p:nvSpPr>
          <p:spPr>
            <a:xfrm flipH="1">
              <a:off x="6195060" y="4057648"/>
              <a:ext cx="217172" cy="224792"/>
            </a:xfrm>
            <a:prstGeom prst="line">
              <a:avLst/>
            </a:prstGeom>
            <a:ln w="12700">
              <a:solidFill>
                <a:srgbClr val="000000"/>
              </a:solidFill>
            </a:ln>
          </p:spPr>
          <p:txBody>
            <a:bodyPr lIns="34289" tIns="34289" rIns="34289" bIns="34289"/>
            <a:lstStyle/>
            <a:p>
              <a:endParaRPr sz="1350"/>
            </a:p>
          </p:txBody>
        </p:sp>
        <p:sp>
          <p:nvSpPr>
            <p:cNvPr id="550" name="直接连接符 10"/>
            <p:cNvSpPr/>
            <p:nvPr/>
          </p:nvSpPr>
          <p:spPr>
            <a:xfrm flipH="1">
              <a:off x="6648448" y="4055744"/>
              <a:ext cx="217172" cy="222888"/>
            </a:xfrm>
            <a:prstGeom prst="line">
              <a:avLst/>
            </a:prstGeom>
            <a:ln w="12700">
              <a:solidFill>
                <a:srgbClr val="000000"/>
              </a:solidFill>
            </a:ln>
          </p:spPr>
          <p:txBody>
            <a:bodyPr lIns="34289" tIns="34289" rIns="34289" bIns="34289"/>
            <a:lstStyle/>
            <a:p>
              <a:endParaRPr sz="1350"/>
            </a:p>
          </p:txBody>
        </p:sp>
        <p:sp>
          <p:nvSpPr>
            <p:cNvPr id="551" name="直接连接符 12"/>
            <p:cNvSpPr/>
            <p:nvPr/>
          </p:nvSpPr>
          <p:spPr>
            <a:xfrm flipH="1">
              <a:off x="6867524" y="4057648"/>
              <a:ext cx="226697" cy="224792"/>
            </a:xfrm>
            <a:prstGeom prst="line">
              <a:avLst/>
            </a:prstGeom>
            <a:ln w="12700">
              <a:solidFill>
                <a:srgbClr val="000000"/>
              </a:solidFill>
            </a:ln>
          </p:spPr>
          <p:txBody>
            <a:bodyPr lIns="34289" tIns="34289" rIns="34289" bIns="34289"/>
            <a:lstStyle/>
            <a:p>
              <a:endParaRPr sz="1350"/>
            </a:p>
          </p:txBody>
        </p:sp>
      </p:grpSp>
      <p:grpSp>
        <p:nvGrpSpPr>
          <p:cNvPr id="2" name="组合 1">
            <a:extLst>
              <a:ext uri="{FF2B5EF4-FFF2-40B4-BE49-F238E27FC236}">
                <a16:creationId xmlns:a16="http://schemas.microsoft.com/office/drawing/2014/main" id="{29F421C0-E01E-408B-9EF0-BF8B9DFAE97A}"/>
              </a:ext>
            </a:extLst>
          </p:cNvPr>
          <p:cNvGrpSpPr/>
          <p:nvPr/>
        </p:nvGrpSpPr>
        <p:grpSpPr>
          <a:xfrm>
            <a:off x="6300000" y="1213199"/>
            <a:ext cx="2084073" cy="2176203"/>
            <a:chOff x="946858" y="1658300"/>
            <a:chExt cx="2084073" cy="2176203"/>
          </a:xfrm>
        </p:grpSpPr>
        <p:sp>
          <p:nvSpPr>
            <p:cNvPr id="440" name="object 4"/>
            <p:cNvSpPr/>
            <p:nvPr/>
          </p:nvSpPr>
          <p:spPr>
            <a:xfrm>
              <a:off x="1144263" y="166425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496" name="object 2"/>
            <p:cNvGrpSpPr/>
            <p:nvPr/>
          </p:nvGrpSpPr>
          <p:grpSpPr>
            <a:xfrm>
              <a:off x="1147833" y="1658300"/>
              <a:ext cx="1880243" cy="1908816"/>
              <a:chOff x="-2" y="-2"/>
              <a:chExt cx="2506988" cy="2545087"/>
            </a:xfrm>
          </p:grpSpPr>
          <p:grpSp>
            <p:nvGrpSpPr>
              <p:cNvPr id="447" name="object 3"/>
              <p:cNvGrpSpPr/>
              <p:nvPr/>
            </p:nvGrpSpPr>
            <p:grpSpPr>
              <a:xfrm>
                <a:off x="-2" y="-2"/>
                <a:ext cx="2506988" cy="2545087"/>
                <a:chOff x="-1" y="0"/>
                <a:chExt cx="2506986" cy="2545086"/>
              </a:xfrm>
            </p:grpSpPr>
            <p:sp>
              <p:nvSpPr>
                <p:cNvPr id="441" name="形状"/>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2" name="线条"/>
                <p:cNvSpPr/>
                <p:nvPr/>
              </p:nvSpPr>
              <p:spPr>
                <a:xfrm flipV="1">
                  <a:off x="486410" y="-1"/>
                  <a:ext cx="11432"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3" name="线条"/>
                <p:cNvSpPr/>
                <p:nvPr/>
              </p:nvSpPr>
              <p:spPr>
                <a:xfrm flipV="1">
                  <a:off x="989331" y="-1"/>
                  <a:ext cx="1016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5" name="线条"/>
                <p:cNvSpPr/>
                <p:nvPr/>
              </p:nvSpPr>
              <p:spPr>
                <a:xfrm flipH="1" flipV="1">
                  <a:off x="2004062" y="0"/>
                  <a:ext cx="254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6" name="形状"/>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10"/>
                      </a:moveTo>
                      <a:lnTo>
                        <a:pt x="21600" y="14436"/>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48" name="object 4"/>
              <p:cNvSpPr/>
              <p:nvPr/>
            </p:nvSpPr>
            <p:spPr>
              <a:xfrm>
                <a:off x="95250"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9" name="object 5"/>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0" name="object 6"/>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1" name="object 7"/>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2" name="object 8"/>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3" name="object 9"/>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4" name="object 10"/>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5" name="object 11"/>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6" name="object 12"/>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7" name="object 13"/>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8" name="object 14"/>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459" name="object 15"/>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38"/>
                    </a:lnTo>
                    <a:lnTo>
                      <a:pt x="18468" y="3100"/>
                    </a:lnTo>
                    <a:lnTo>
                      <a:pt x="20146" y="5268"/>
                    </a:lnTo>
                    <a:lnTo>
                      <a:pt x="21221" y="7852"/>
                    </a:lnTo>
                    <a:lnTo>
                      <a:pt x="21600" y="10761"/>
                    </a:lnTo>
                    <a:lnTo>
                      <a:pt x="21221" y="13703"/>
                    </a:lnTo>
                    <a:lnTo>
                      <a:pt x="20146" y="16309"/>
                    </a:lnTo>
                    <a:lnTo>
                      <a:pt x="18468" y="18491"/>
                    </a:lnTo>
                    <a:lnTo>
                      <a:pt x="16282" y="20159"/>
                    </a:lnTo>
                    <a:lnTo>
                      <a:pt x="13682" y="21225"/>
                    </a:lnTo>
                    <a:lnTo>
                      <a:pt x="10760" y="21600"/>
                    </a:lnTo>
                    <a:lnTo>
                      <a:pt x="7844" y="21225"/>
                    </a:lnTo>
                    <a:lnTo>
                      <a:pt x="5258" y="20159"/>
                    </a:lnTo>
                    <a:lnTo>
                      <a:pt x="3091" y="18491"/>
                    </a:lnTo>
                    <a:lnTo>
                      <a:pt x="1433" y="16309"/>
                    </a:lnTo>
                    <a:lnTo>
                      <a:pt x="373" y="13703"/>
                    </a:lnTo>
                    <a:lnTo>
                      <a:pt x="0" y="10761"/>
                    </a:lnTo>
                    <a:lnTo>
                      <a:pt x="373" y="7852"/>
                    </a:lnTo>
                    <a:lnTo>
                      <a:pt x="1433" y="5268"/>
                    </a:lnTo>
                    <a:lnTo>
                      <a:pt x="3091" y="3100"/>
                    </a:lnTo>
                    <a:lnTo>
                      <a:pt x="5258" y="1438"/>
                    </a:lnTo>
                    <a:lnTo>
                      <a:pt x="7844" y="375"/>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0" name="object 16"/>
              <p:cNvSpPr/>
              <p:nvPr/>
            </p:nvSpPr>
            <p:spPr>
              <a:xfrm>
                <a:off x="1576071" y="16141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1" name="object 17"/>
              <p:cNvSpPr/>
              <p:nvPr/>
            </p:nvSpPr>
            <p:spPr>
              <a:xfrm>
                <a:off x="1576071" y="1614171"/>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2" name="object 18"/>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3" name="object 19"/>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4" name="object 20"/>
              <p:cNvSpPr/>
              <p:nvPr/>
            </p:nvSpPr>
            <p:spPr>
              <a:xfrm>
                <a:off x="2106931"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5" name="object 21"/>
              <p:cNvSpPr/>
              <p:nvPr/>
            </p:nvSpPr>
            <p:spPr>
              <a:xfrm>
                <a:off x="2106931"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6" name="object 22"/>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7" name="object 23"/>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8" name="object 24"/>
              <p:cNvSpPr/>
              <p:nvPr/>
            </p:nvSpPr>
            <p:spPr>
              <a:xfrm>
                <a:off x="1083310" y="16141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710" y="21228"/>
                    </a:lnTo>
                    <a:lnTo>
                      <a:pt x="16318" y="20172"/>
                    </a:lnTo>
                    <a:lnTo>
                      <a:pt x="18498" y="18517"/>
                    </a:lnTo>
                    <a:lnTo>
                      <a:pt x="20164" y="16352"/>
                    </a:lnTo>
                    <a:lnTo>
                      <a:pt x="21226" y="13764"/>
                    </a:lnTo>
                    <a:lnTo>
                      <a:pt x="21600" y="10839"/>
                    </a:lnTo>
                    <a:lnTo>
                      <a:pt x="21226" y="7909"/>
                    </a:lnTo>
                    <a:lnTo>
                      <a:pt x="20164" y="5306"/>
                    </a:lnTo>
                    <a:lnTo>
                      <a:pt x="18498" y="3122"/>
                    </a:lnTo>
                    <a:lnTo>
                      <a:pt x="16318" y="1449"/>
                    </a:lnTo>
                    <a:lnTo>
                      <a:pt x="13710" y="377"/>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9" name="object 25"/>
              <p:cNvSpPr/>
              <p:nvPr/>
            </p:nvSpPr>
            <p:spPr>
              <a:xfrm>
                <a:off x="1083310" y="1614171"/>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7"/>
                    </a:lnTo>
                    <a:lnTo>
                      <a:pt x="16318" y="1449"/>
                    </a:lnTo>
                    <a:lnTo>
                      <a:pt x="18498" y="3122"/>
                    </a:lnTo>
                    <a:lnTo>
                      <a:pt x="20164" y="5306"/>
                    </a:lnTo>
                    <a:lnTo>
                      <a:pt x="21226" y="7909"/>
                    </a:lnTo>
                    <a:lnTo>
                      <a:pt x="21600" y="10839"/>
                    </a:lnTo>
                    <a:lnTo>
                      <a:pt x="21226" y="13764"/>
                    </a:lnTo>
                    <a:lnTo>
                      <a:pt x="20164" y="16352"/>
                    </a:lnTo>
                    <a:lnTo>
                      <a:pt x="18498" y="18517"/>
                    </a:lnTo>
                    <a:lnTo>
                      <a:pt x="16318" y="20172"/>
                    </a:lnTo>
                    <a:lnTo>
                      <a:pt x="13710"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0" name="object 26"/>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682" y="21228"/>
                    </a:lnTo>
                    <a:lnTo>
                      <a:pt x="16282" y="20172"/>
                    </a:lnTo>
                    <a:lnTo>
                      <a:pt x="18468" y="18517"/>
                    </a:lnTo>
                    <a:lnTo>
                      <a:pt x="20146" y="16352"/>
                    </a:lnTo>
                    <a:lnTo>
                      <a:pt x="21221" y="13764"/>
                    </a:lnTo>
                    <a:lnTo>
                      <a:pt x="21600" y="10839"/>
                    </a:lnTo>
                    <a:lnTo>
                      <a:pt x="21221" y="7909"/>
                    </a:lnTo>
                    <a:lnTo>
                      <a:pt x="20146" y="5306"/>
                    </a:lnTo>
                    <a:lnTo>
                      <a:pt x="18468" y="3122"/>
                    </a:lnTo>
                    <a:lnTo>
                      <a:pt x="16282" y="1449"/>
                    </a:lnTo>
                    <a:lnTo>
                      <a:pt x="13682" y="377"/>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1" name="object 27"/>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7"/>
                    </a:lnTo>
                    <a:lnTo>
                      <a:pt x="16282" y="1449"/>
                    </a:lnTo>
                    <a:lnTo>
                      <a:pt x="18468" y="3122"/>
                    </a:lnTo>
                    <a:lnTo>
                      <a:pt x="20146" y="5306"/>
                    </a:lnTo>
                    <a:lnTo>
                      <a:pt x="21221" y="7909"/>
                    </a:lnTo>
                    <a:lnTo>
                      <a:pt x="21600" y="10839"/>
                    </a:lnTo>
                    <a:lnTo>
                      <a:pt x="21221" y="13764"/>
                    </a:lnTo>
                    <a:lnTo>
                      <a:pt x="20146" y="16352"/>
                    </a:lnTo>
                    <a:lnTo>
                      <a:pt x="18468" y="18517"/>
                    </a:lnTo>
                    <a:lnTo>
                      <a:pt x="16282" y="20172"/>
                    </a:lnTo>
                    <a:lnTo>
                      <a:pt x="13682"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2" name="object 28"/>
              <p:cNvSpPr/>
              <p:nvPr/>
            </p:nvSpPr>
            <p:spPr>
              <a:xfrm>
                <a:off x="95250" y="16141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3" name="object 29"/>
              <p:cNvSpPr/>
              <p:nvPr/>
            </p:nvSpPr>
            <p:spPr>
              <a:xfrm>
                <a:off x="95250" y="1614171"/>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4" name="object 30"/>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5" name="object 31"/>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6" name="object 32"/>
              <p:cNvSpPr/>
              <p:nvPr/>
            </p:nvSpPr>
            <p:spPr>
              <a:xfrm>
                <a:off x="95250" y="6096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7" name="object 33"/>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8" name="object 34"/>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9" name="object 35"/>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0" name="object 36"/>
              <p:cNvSpPr/>
              <p:nvPr/>
            </p:nvSpPr>
            <p:spPr>
              <a:xfrm>
                <a:off x="589280"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1" name="object 37"/>
              <p:cNvSpPr/>
              <p:nvPr/>
            </p:nvSpPr>
            <p:spPr>
              <a:xfrm>
                <a:off x="589280"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2" name="object 38"/>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3" name="object 39"/>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4" name="object 40"/>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5" name="object 41"/>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6" name="object 42"/>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7" name="object 43"/>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8" name="object 44"/>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9" name="object 45"/>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0" name="object 46"/>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1" name="object 47"/>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2" name="object 48"/>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3"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04" name="object 52"/>
            <p:cNvGrpSpPr/>
            <p:nvPr/>
          </p:nvGrpSpPr>
          <p:grpSpPr>
            <a:xfrm>
              <a:off x="2279403" y="1668780"/>
              <a:ext cx="751528" cy="371477"/>
              <a:chOff x="-1" y="0"/>
              <a:chExt cx="1002035" cy="495302"/>
            </a:xfrm>
          </p:grpSpPr>
          <p:sp>
            <p:nvSpPr>
              <p:cNvPr id="497" name="object 53"/>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8" name="object 54"/>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9" name="object 55"/>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0" name="object 56"/>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503" name="object 57"/>
              <p:cNvGrpSpPr/>
              <p:nvPr/>
            </p:nvGrpSpPr>
            <p:grpSpPr>
              <a:xfrm>
                <a:off x="-2" y="-1"/>
                <a:ext cx="1002036" cy="495304"/>
                <a:chOff x="0" y="0"/>
                <a:chExt cx="1002035" cy="495302"/>
              </a:xfrm>
            </p:grpSpPr>
            <p:sp>
              <p:nvSpPr>
                <p:cNvPr id="501" name="线条"/>
                <p:cNvSpPr/>
                <p:nvPr/>
              </p:nvSpPr>
              <p:spPr>
                <a:xfrm flipV="1">
                  <a:off x="504190" y="0"/>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502" name="线条"/>
                <p:cNvSpPr/>
                <p:nvPr/>
              </p:nvSpPr>
              <p:spPr>
                <a:xfrm flipV="1">
                  <a:off x="-1" y="0"/>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sp>
          <p:nvSpPr>
            <p:cNvPr id="505" name="object 58"/>
            <p:cNvSpPr txBox="1"/>
            <p:nvPr/>
          </p:nvSpPr>
          <p:spPr>
            <a:xfrm>
              <a:off x="946858" y="1723073"/>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511" name="object 60"/>
            <p:cNvGrpSpPr/>
            <p:nvPr/>
          </p:nvGrpSpPr>
          <p:grpSpPr>
            <a:xfrm>
              <a:off x="2739461" y="2112643"/>
              <a:ext cx="256227" cy="262894"/>
              <a:chOff x="25400" y="26670"/>
              <a:chExt cx="341634" cy="350523"/>
            </a:xfrm>
          </p:grpSpPr>
          <p:sp>
            <p:nvSpPr>
              <p:cNvPr id="507" name="object 61"/>
              <p:cNvSpPr/>
              <p:nvPr/>
            </p:nvSpPr>
            <p:spPr>
              <a:xfrm>
                <a:off x="25400" y="2667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8" name="object 62"/>
              <p:cNvSpPr/>
              <p:nvPr/>
            </p:nvSpPr>
            <p:spPr>
              <a:xfrm>
                <a:off x="25400" y="2667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16" name="object 65"/>
            <p:cNvGrpSpPr/>
            <p:nvPr/>
          </p:nvGrpSpPr>
          <p:grpSpPr>
            <a:xfrm>
              <a:off x="1946983" y="2103119"/>
              <a:ext cx="276227" cy="281943"/>
              <a:chOff x="0" y="0"/>
              <a:chExt cx="368302" cy="375923"/>
            </a:xfrm>
          </p:grpSpPr>
          <p:sp>
            <p:nvSpPr>
              <p:cNvPr id="512" name="object 66"/>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3" name="object 67"/>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4" name="object 68"/>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1"/>
                    </a:lnTo>
                    <a:lnTo>
                      <a:pt x="5317" y="1426"/>
                    </a:lnTo>
                    <a:lnTo>
                      <a:pt x="3132" y="3082"/>
                    </a:lnTo>
                    <a:lnTo>
                      <a:pt x="1454" y="5252"/>
                    </a:lnTo>
                    <a:lnTo>
                      <a:pt x="379" y="7853"/>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5" name="object 69"/>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53"/>
                    </a:lnTo>
                    <a:lnTo>
                      <a:pt x="1454" y="5252"/>
                    </a:lnTo>
                    <a:lnTo>
                      <a:pt x="3132" y="3082"/>
                    </a:lnTo>
                    <a:lnTo>
                      <a:pt x="5317" y="1426"/>
                    </a:lnTo>
                    <a:lnTo>
                      <a:pt x="7918" y="371"/>
                    </a:lnTo>
                    <a:lnTo>
                      <a:pt x="1084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1" name="object 70"/>
            <p:cNvGrpSpPr/>
            <p:nvPr/>
          </p:nvGrpSpPr>
          <p:grpSpPr>
            <a:xfrm>
              <a:off x="1576461" y="2874646"/>
              <a:ext cx="269560" cy="265750"/>
              <a:chOff x="-1" y="0"/>
              <a:chExt cx="359411" cy="354331"/>
            </a:xfrm>
          </p:grpSpPr>
          <p:sp>
            <p:nvSpPr>
              <p:cNvPr id="517" name="object 71"/>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8" name="object 72"/>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9" name="object 73"/>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0" name="object 74"/>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6" name="object 75"/>
            <p:cNvGrpSpPr/>
            <p:nvPr/>
          </p:nvGrpSpPr>
          <p:grpSpPr>
            <a:xfrm>
              <a:off x="2739463" y="2872739"/>
              <a:ext cx="250510" cy="246701"/>
              <a:chOff x="26669" y="25399"/>
              <a:chExt cx="334012" cy="328932"/>
            </a:xfrm>
          </p:grpSpPr>
          <p:sp>
            <p:nvSpPr>
              <p:cNvPr id="522" name="object 76"/>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3" name="object 77"/>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31" name="object 80"/>
            <p:cNvGrpSpPr/>
            <p:nvPr/>
          </p:nvGrpSpPr>
          <p:grpSpPr>
            <a:xfrm>
              <a:off x="2344176" y="2125978"/>
              <a:ext cx="250511" cy="247652"/>
              <a:chOff x="26669" y="25400"/>
              <a:chExt cx="334013" cy="330201"/>
            </a:xfrm>
          </p:grpSpPr>
          <p:sp>
            <p:nvSpPr>
              <p:cNvPr id="527" name="object 81"/>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8" name="object 82"/>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532" name="object 85"/>
            <p:cNvSpPr/>
            <p:nvPr/>
          </p:nvSpPr>
          <p:spPr>
            <a:xfrm flipV="1">
              <a:off x="1523121" y="1668778"/>
              <a:ext cx="373381" cy="371477"/>
            </a:xfrm>
            <a:prstGeom prst="line">
              <a:avLst/>
            </a:prstGeom>
            <a:ln w="12700">
              <a:solidFill>
                <a:srgbClr val="000000"/>
              </a:solidFill>
            </a:ln>
          </p:spPr>
          <p:txBody>
            <a:bodyPr lIns="34289" tIns="34289" rIns="34289" bIns="34289"/>
            <a:lstStyle/>
            <a:p>
              <a:endParaRPr sz="1350"/>
            </a:p>
          </p:txBody>
        </p:sp>
        <p:sp>
          <p:nvSpPr>
            <p:cNvPr id="541" name="椭圆 232"/>
            <p:cNvSpPr/>
            <p:nvPr/>
          </p:nvSpPr>
          <p:spPr>
            <a:xfrm>
              <a:off x="1528356" y="2828925"/>
              <a:ext cx="347189" cy="350520"/>
            </a:xfrm>
            <a:prstGeom prst="ellipse">
              <a:avLst/>
            </a:prstGeom>
            <a:ln w="15875">
              <a:solidFill>
                <a:srgbClr val="FF0000"/>
              </a:solidFill>
            </a:ln>
          </p:spPr>
          <p:txBody>
            <a:bodyPr lIns="34289" tIns="34289" rIns="34289" bIns="34289" anchor="ctr"/>
            <a:lstStyle/>
            <a:p>
              <a:pPr algn="ctr" defTabSz="342900">
                <a:defRPr>
                  <a:ln w="9525" cap="flat">
                    <a:solidFill>
                      <a:srgbClr val="FF0000"/>
                    </a:solidFill>
                    <a:prstDash val="solid"/>
                    <a:round/>
                  </a:ln>
                  <a:solidFill>
                    <a:srgbClr val="FFFFFF"/>
                  </a:solidFill>
                  <a:latin typeface="+mj-lt"/>
                  <a:ea typeface="+mj-ea"/>
                  <a:cs typeface="+mj-cs"/>
                  <a:sym typeface="Calibri"/>
                </a:defRPr>
              </a:pPr>
              <a:endParaRPr sz="1350" dirty="0"/>
            </a:p>
          </p:txBody>
        </p:sp>
        <p:sp>
          <p:nvSpPr>
            <p:cNvPr id="542" name="椭圆 233"/>
            <p:cNvSpPr/>
            <p:nvPr/>
          </p:nvSpPr>
          <p:spPr>
            <a:xfrm>
              <a:off x="2262997" y="2083845"/>
              <a:ext cx="347189" cy="350522"/>
            </a:xfrm>
            <a:prstGeom prst="ellipse">
              <a:avLst/>
            </a:prstGeom>
            <a:ln w="15875">
              <a:solidFill>
                <a:srgbClr val="FF0000"/>
              </a:solidFill>
            </a:ln>
          </p:spPr>
          <p:txBody>
            <a:bodyPr lIns="34289" tIns="34289" rIns="34289" bIns="34289" anchor="ctr"/>
            <a:lstStyle/>
            <a:p>
              <a:pPr algn="ctr" defTabSz="342900">
                <a:defRPr>
                  <a:ln w="9525" cap="flat">
                    <a:solidFill>
                      <a:srgbClr val="FF0000"/>
                    </a:solidFill>
                    <a:prstDash val="solid"/>
                    <a:round/>
                  </a:ln>
                  <a:solidFill>
                    <a:srgbClr val="FFFFFF"/>
                  </a:solidFill>
                  <a:latin typeface="+mj-lt"/>
                  <a:ea typeface="+mj-ea"/>
                  <a:cs typeface="+mj-cs"/>
                  <a:sym typeface="Calibri"/>
                </a:defRPr>
              </a:pPr>
              <a:endParaRPr sz="1350"/>
            </a:p>
          </p:txBody>
        </p:sp>
        <p:sp>
          <p:nvSpPr>
            <p:cNvPr id="543" name="椭圆 234"/>
            <p:cNvSpPr/>
            <p:nvPr/>
          </p:nvSpPr>
          <p:spPr>
            <a:xfrm>
              <a:off x="2675170" y="2833688"/>
              <a:ext cx="347189" cy="350520"/>
            </a:xfrm>
            <a:prstGeom prst="ellipse">
              <a:avLst/>
            </a:prstGeom>
            <a:ln w="15875">
              <a:solidFill>
                <a:srgbClr val="FF0000"/>
              </a:solidFill>
            </a:ln>
          </p:spPr>
          <p:txBody>
            <a:bodyPr lIns="34289" tIns="34289" rIns="34289" bIns="34289" anchor="ctr"/>
            <a:lstStyle/>
            <a:p>
              <a:pPr algn="ctr" defTabSz="342900">
                <a:defRPr>
                  <a:ln w="9525" cap="flat">
                    <a:solidFill>
                      <a:srgbClr val="FF0000"/>
                    </a:solidFill>
                    <a:prstDash val="solid"/>
                    <a:round/>
                  </a:ln>
                  <a:solidFill>
                    <a:srgbClr val="FFFFFF"/>
                  </a:solidFill>
                  <a:latin typeface="+mj-lt"/>
                  <a:ea typeface="+mj-ea"/>
                  <a:cs typeface="+mj-cs"/>
                  <a:sym typeface="Calibri"/>
                </a:defRPr>
              </a:pPr>
              <a:endParaRPr sz="1350"/>
            </a:p>
          </p:txBody>
        </p:sp>
        <p:sp>
          <p:nvSpPr>
            <p:cNvPr id="118" name="object 58">
              <a:extLst>
                <a:ext uri="{FF2B5EF4-FFF2-40B4-BE49-F238E27FC236}">
                  <a16:creationId xmlns:a16="http://schemas.microsoft.com/office/drawing/2014/main" id="{E055EF7E-A9B6-8F41-8769-12C4119E1F43}"/>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9" name="文本框 118">
            <a:extLst>
              <a:ext uri="{FF2B5EF4-FFF2-40B4-BE49-F238E27FC236}">
                <a16:creationId xmlns:a16="http://schemas.microsoft.com/office/drawing/2014/main" id="{CBE2C031-49BE-C347-AA5E-54B165FC495F}"/>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grpSp>
        <p:nvGrpSpPr>
          <p:cNvPr id="120" name="组合 119">
            <a:extLst>
              <a:ext uri="{FF2B5EF4-FFF2-40B4-BE49-F238E27FC236}">
                <a16:creationId xmlns:a16="http://schemas.microsoft.com/office/drawing/2014/main" id="{E4369D8F-66D9-4D41-9179-876E37C5158F}"/>
              </a:ext>
            </a:extLst>
          </p:cNvPr>
          <p:cNvGrpSpPr/>
          <p:nvPr/>
        </p:nvGrpSpPr>
        <p:grpSpPr>
          <a:xfrm>
            <a:off x="4891293" y="904475"/>
            <a:ext cx="1228727" cy="633507"/>
            <a:chOff x="3303862" y="1676401"/>
            <a:chExt cx="1228727" cy="633507"/>
          </a:xfrm>
        </p:grpSpPr>
        <p:grpSp>
          <p:nvGrpSpPr>
            <p:cNvPr id="121" name="object 84">
              <a:extLst>
                <a:ext uri="{FF2B5EF4-FFF2-40B4-BE49-F238E27FC236}">
                  <a16:creationId xmlns:a16="http://schemas.microsoft.com/office/drawing/2014/main" id="{CDAC2FFE-45E3-45AA-BEEA-76C6CBEFE57E}"/>
                </a:ext>
              </a:extLst>
            </p:cNvPr>
            <p:cNvGrpSpPr/>
            <p:nvPr/>
          </p:nvGrpSpPr>
          <p:grpSpPr>
            <a:xfrm>
              <a:off x="3339104" y="1716403"/>
              <a:ext cx="175263" cy="116207"/>
              <a:chOff x="0" y="-1"/>
              <a:chExt cx="233682" cy="154941"/>
            </a:xfrm>
          </p:grpSpPr>
          <p:sp>
            <p:nvSpPr>
              <p:cNvPr id="127" name="object 85">
                <a:extLst>
                  <a:ext uri="{FF2B5EF4-FFF2-40B4-BE49-F238E27FC236}">
                    <a16:creationId xmlns:a16="http://schemas.microsoft.com/office/drawing/2014/main" id="{EFE431EE-7983-4C24-B29F-DBB93AED21AE}"/>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8" name="object 86">
                <a:extLst>
                  <a:ext uri="{FF2B5EF4-FFF2-40B4-BE49-F238E27FC236}">
                    <a16:creationId xmlns:a16="http://schemas.microsoft.com/office/drawing/2014/main" id="{169569E5-CBAD-481E-997E-3467862C7FF8}"/>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2" name="object 87">
              <a:extLst>
                <a:ext uri="{FF2B5EF4-FFF2-40B4-BE49-F238E27FC236}">
                  <a16:creationId xmlns:a16="http://schemas.microsoft.com/office/drawing/2014/main" id="{D301DEC9-4B10-45A2-BD34-5FD0BF9446D5}"/>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3" name="object 88">
              <a:extLst>
                <a:ext uri="{FF2B5EF4-FFF2-40B4-BE49-F238E27FC236}">
                  <a16:creationId xmlns:a16="http://schemas.microsoft.com/office/drawing/2014/main" id="{09D7AB22-8FC5-43E3-AA42-5C3666F4FE50}"/>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4" name="object 89">
              <a:extLst>
                <a:ext uri="{FF2B5EF4-FFF2-40B4-BE49-F238E27FC236}">
                  <a16:creationId xmlns:a16="http://schemas.microsoft.com/office/drawing/2014/main" id="{B176A2C3-60AA-4355-BD03-7A008B9C61B3}"/>
                </a:ext>
              </a:extLst>
            </p:cNvPr>
            <p:cNvGrpSpPr/>
            <p:nvPr/>
          </p:nvGrpSpPr>
          <p:grpSpPr>
            <a:xfrm>
              <a:off x="3348629" y="1942148"/>
              <a:ext cx="175263" cy="116207"/>
              <a:chOff x="0" y="0"/>
              <a:chExt cx="233682" cy="154941"/>
            </a:xfrm>
          </p:grpSpPr>
          <p:sp>
            <p:nvSpPr>
              <p:cNvPr id="125" name="object 90">
                <a:extLst>
                  <a:ext uri="{FF2B5EF4-FFF2-40B4-BE49-F238E27FC236}">
                    <a16:creationId xmlns:a16="http://schemas.microsoft.com/office/drawing/2014/main" id="{D4723759-CEEA-46D6-A10C-780B7479DE72}"/>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6" name="object 91">
                <a:extLst>
                  <a:ext uri="{FF2B5EF4-FFF2-40B4-BE49-F238E27FC236}">
                    <a16:creationId xmlns:a16="http://schemas.microsoft.com/office/drawing/2014/main" id="{7CAA5F41-0040-4E23-BFB9-884452F173A5}"/>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129" name="截屏2021-05-15 下午11.42.13.png" descr="截屏2021-05-15 下午11.42.13.png">
            <a:extLst>
              <a:ext uri="{FF2B5EF4-FFF2-40B4-BE49-F238E27FC236}">
                <a16:creationId xmlns:a16="http://schemas.microsoft.com/office/drawing/2014/main" id="{7346BBA3-3DF0-4D70-8B96-C9DFACC4E6F1}"/>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130" name="矩形 129">
            <a:extLst>
              <a:ext uri="{FF2B5EF4-FFF2-40B4-BE49-F238E27FC236}">
                <a16:creationId xmlns:a16="http://schemas.microsoft.com/office/drawing/2014/main" id="{6ACC59F8-9FFD-4EC4-9E66-E0F70F10900A}"/>
              </a:ext>
            </a:extLst>
          </p:cNvPr>
          <p:cNvSpPr/>
          <p:nvPr/>
        </p:nvSpPr>
        <p:spPr>
          <a:xfrm>
            <a:off x="921064" y="3415130"/>
            <a:ext cx="3872765" cy="18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5" name="直接箭头连接符 4">
            <a:extLst>
              <a:ext uri="{FF2B5EF4-FFF2-40B4-BE49-F238E27FC236}">
                <a16:creationId xmlns:a16="http://schemas.microsoft.com/office/drawing/2014/main" id="{D9E3429D-6DB3-4538-A6AC-99CDB9CFFCF2}"/>
              </a:ext>
            </a:extLst>
          </p:cNvPr>
          <p:cNvCxnSpPr>
            <a:cxnSpLocks/>
            <a:stCxn id="130" idx="3"/>
            <a:endCxn id="520" idx="0"/>
          </p:cNvCxnSpPr>
          <p:nvPr/>
        </p:nvCxnSpPr>
        <p:spPr>
          <a:xfrm flipV="1">
            <a:off x="4793829" y="2552896"/>
            <a:ext cx="2261029" cy="952234"/>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37" name="object 73">
            <a:extLst>
              <a:ext uri="{FF2B5EF4-FFF2-40B4-BE49-F238E27FC236}">
                <a16:creationId xmlns:a16="http://schemas.microsoft.com/office/drawing/2014/main" id="{0694D3AC-0ACE-4D6C-961C-B2E109DD63CF}"/>
              </a:ext>
            </a:extLst>
          </p:cNvPr>
          <p:cNvSpPr/>
          <p:nvPr/>
        </p:nvSpPr>
        <p:spPr>
          <a:xfrm>
            <a:off x="7683430" y="167229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 name="矩形 134">
            <a:extLst>
              <a:ext uri="{FF2B5EF4-FFF2-40B4-BE49-F238E27FC236}">
                <a16:creationId xmlns:a16="http://schemas.microsoft.com/office/drawing/2014/main" id="{8463A57E-4538-4B15-860D-83286606F3D5}"/>
              </a:ext>
            </a:extLst>
          </p:cNvPr>
          <p:cNvSpPr/>
          <p:nvPr/>
        </p:nvSpPr>
        <p:spPr>
          <a:xfrm>
            <a:off x="921063" y="3617941"/>
            <a:ext cx="3872765" cy="324000"/>
          </a:xfrm>
          <a:prstGeom prst="rect">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6" name="object 55">
            <a:extLst>
              <a:ext uri="{FF2B5EF4-FFF2-40B4-BE49-F238E27FC236}">
                <a16:creationId xmlns:a16="http://schemas.microsoft.com/office/drawing/2014/main" id="{ED40DAFD-920C-4B66-81AB-7A7BAB8782AA}"/>
              </a:ext>
            </a:extLst>
          </p:cNvPr>
          <p:cNvSpPr/>
          <p:nvPr/>
        </p:nvSpPr>
        <p:spPr>
          <a:xfrm>
            <a:off x="8083340" y="1661370"/>
            <a:ext cx="256225"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cxnSp>
        <p:nvCxnSpPr>
          <p:cNvPr id="7" name="直接箭头连接符 6">
            <a:extLst>
              <a:ext uri="{FF2B5EF4-FFF2-40B4-BE49-F238E27FC236}">
                <a16:creationId xmlns:a16="http://schemas.microsoft.com/office/drawing/2014/main" id="{B093AEAD-35B5-485C-AF1F-6B871BA6D9C7}"/>
              </a:ext>
            </a:extLst>
          </p:cNvPr>
          <p:cNvCxnSpPr>
            <a:cxnSpLocks/>
            <a:stCxn id="130" idx="3"/>
          </p:cNvCxnSpPr>
          <p:nvPr/>
        </p:nvCxnSpPr>
        <p:spPr>
          <a:xfrm flipV="1">
            <a:off x="4793829" y="1785653"/>
            <a:ext cx="3009218" cy="1719477"/>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38" name="object 14">
            <a:extLst>
              <a:ext uri="{FF2B5EF4-FFF2-40B4-BE49-F238E27FC236}">
                <a16:creationId xmlns:a16="http://schemas.microsoft.com/office/drawing/2014/main" id="{A2C1A283-69DD-4BE7-9834-12C148D33CDE}"/>
              </a:ext>
            </a:extLst>
          </p:cNvPr>
          <p:cNvSpPr/>
          <p:nvPr/>
        </p:nvSpPr>
        <p:spPr>
          <a:xfrm>
            <a:off x="7678430" y="2056876"/>
            <a:ext cx="256225" cy="26384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39" name="object 73">
            <a:extLst>
              <a:ext uri="{FF2B5EF4-FFF2-40B4-BE49-F238E27FC236}">
                <a16:creationId xmlns:a16="http://schemas.microsoft.com/office/drawing/2014/main" id="{25E99588-9B45-402A-B6B8-F56C966F8B89}"/>
              </a:ext>
            </a:extLst>
          </p:cNvPr>
          <p:cNvSpPr/>
          <p:nvPr/>
        </p:nvSpPr>
        <p:spPr>
          <a:xfrm>
            <a:off x="8080218" y="242068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cxnSp>
        <p:nvCxnSpPr>
          <p:cNvPr id="9" name="直接箭头连接符 8">
            <a:extLst>
              <a:ext uri="{FF2B5EF4-FFF2-40B4-BE49-F238E27FC236}">
                <a16:creationId xmlns:a16="http://schemas.microsoft.com/office/drawing/2014/main" id="{7C4D0A87-8810-4E05-83F3-F4C61C6B4D7A}"/>
              </a:ext>
            </a:extLst>
          </p:cNvPr>
          <p:cNvCxnSpPr>
            <a:cxnSpLocks/>
            <a:stCxn id="130" idx="3"/>
          </p:cNvCxnSpPr>
          <p:nvPr/>
        </p:nvCxnSpPr>
        <p:spPr>
          <a:xfrm flipV="1">
            <a:off x="4793829" y="2531939"/>
            <a:ext cx="3404505" cy="973191"/>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 name="直接箭头连接符 10">
            <a:extLst>
              <a:ext uri="{FF2B5EF4-FFF2-40B4-BE49-F238E27FC236}">
                <a16:creationId xmlns:a16="http://schemas.microsoft.com/office/drawing/2014/main" id="{9B0AB20A-075B-487C-953E-B1A4ED49452E}"/>
              </a:ext>
            </a:extLst>
          </p:cNvPr>
          <p:cNvCxnSpPr>
            <a:stCxn id="135" idx="3"/>
          </p:cNvCxnSpPr>
          <p:nvPr/>
        </p:nvCxnSpPr>
        <p:spPr>
          <a:xfrm>
            <a:off x="4793828" y="3779941"/>
            <a:ext cx="2149109" cy="413985"/>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
        <p:nvSpPr>
          <p:cNvPr id="149" name="文本框 148">
            <a:extLst>
              <a:ext uri="{FF2B5EF4-FFF2-40B4-BE49-F238E27FC236}">
                <a16:creationId xmlns:a16="http://schemas.microsoft.com/office/drawing/2014/main" id="{9AAC93AF-C076-4C4A-B668-794759867898}"/>
              </a:ext>
            </a:extLst>
          </p:cNvPr>
          <p:cNvSpPr txBox="1"/>
          <p:nvPr/>
        </p:nvSpPr>
        <p:spPr>
          <a:xfrm>
            <a:off x="664622" y="4668933"/>
            <a:ext cx="4129206"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Three nonzero elements were filled in.</a:t>
            </a:r>
          </a:p>
        </p:txBody>
      </p:sp>
      <p:sp>
        <p:nvSpPr>
          <p:cNvPr id="150" name="文本框 149">
            <a:extLst>
              <a:ext uri="{FF2B5EF4-FFF2-40B4-BE49-F238E27FC236}">
                <a16:creationId xmlns:a16="http://schemas.microsoft.com/office/drawing/2014/main" id="{0B4D8E38-6921-4BCC-A855-E95AF50BF227}"/>
              </a:ext>
            </a:extLst>
          </p:cNvPr>
          <p:cNvSpPr txBox="1"/>
          <p:nvPr/>
        </p:nvSpPr>
        <p:spPr>
          <a:xfrm>
            <a:off x="664758" y="5346722"/>
            <a:ext cx="4129069" cy="369332"/>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Degree[1] Changed</a:t>
            </a:r>
            <a:r>
              <a:rPr lang="en-US" altLang="zh-CN" b="0" i="0" dirty="0">
                <a:solidFill>
                  <a:srgbClr val="333333"/>
                </a:solidFill>
                <a:effectLst/>
                <a:latin typeface="Arial" panose="020B0604020202020204" pitchFamily="34" charset="0"/>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5DCC0B-52A3-44DF-9D52-82FE442C0BE9}"/>
              </a:ext>
            </a:extLst>
          </p:cNvPr>
          <p:cNvGrpSpPr/>
          <p:nvPr/>
        </p:nvGrpSpPr>
        <p:grpSpPr>
          <a:xfrm>
            <a:off x="6087600" y="3837600"/>
            <a:ext cx="2686155" cy="2700002"/>
            <a:chOff x="4571307" y="3128112"/>
            <a:chExt cx="2686155" cy="2700002"/>
          </a:xfrm>
        </p:grpSpPr>
        <p:pic>
          <p:nvPicPr>
            <p:cNvPr id="545" name="图片 2" descr="图片 2"/>
            <p:cNvPicPr>
              <a:picLocks noChangeAspect="1"/>
            </p:cNvPicPr>
            <p:nvPr/>
          </p:nvPicPr>
          <p:blipFill>
            <a:blip r:embed="rId3"/>
            <a:stretch>
              <a:fillRect/>
            </a:stretch>
          </p:blipFill>
          <p:spPr>
            <a:xfrm>
              <a:off x="4571307" y="3128112"/>
              <a:ext cx="2686155" cy="2700002"/>
            </a:xfrm>
            <a:prstGeom prst="rect">
              <a:avLst/>
            </a:prstGeom>
            <a:ln w="12700">
              <a:miter lim="400000"/>
            </a:ln>
          </p:spPr>
        </p:pic>
        <p:sp>
          <p:nvSpPr>
            <p:cNvPr id="549" name="直接连接符 8"/>
            <p:cNvSpPr/>
            <p:nvPr/>
          </p:nvSpPr>
          <p:spPr>
            <a:xfrm flipH="1">
              <a:off x="6195060" y="4057648"/>
              <a:ext cx="217172" cy="224792"/>
            </a:xfrm>
            <a:prstGeom prst="line">
              <a:avLst/>
            </a:prstGeom>
            <a:ln w="12700">
              <a:solidFill>
                <a:srgbClr val="000000"/>
              </a:solidFill>
            </a:ln>
          </p:spPr>
          <p:txBody>
            <a:bodyPr lIns="34289" tIns="34289" rIns="34289" bIns="34289"/>
            <a:lstStyle/>
            <a:p>
              <a:endParaRPr sz="1350"/>
            </a:p>
          </p:txBody>
        </p:sp>
        <p:sp>
          <p:nvSpPr>
            <p:cNvPr id="550" name="直接连接符 10"/>
            <p:cNvSpPr/>
            <p:nvPr/>
          </p:nvSpPr>
          <p:spPr>
            <a:xfrm flipH="1">
              <a:off x="6648448" y="4055744"/>
              <a:ext cx="217172" cy="222888"/>
            </a:xfrm>
            <a:prstGeom prst="line">
              <a:avLst/>
            </a:prstGeom>
            <a:ln w="12700">
              <a:solidFill>
                <a:srgbClr val="000000"/>
              </a:solidFill>
            </a:ln>
          </p:spPr>
          <p:txBody>
            <a:bodyPr lIns="34289" tIns="34289" rIns="34289" bIns="34289"/>
            <a:lstStyle/>
            <a:p>
              <a:endParaRPr sz="1350"/>
            </a:p>
          </p:txBody>
        </p:sp>
        <p:sp>
          <p:nvSpPr>
            <p:cNvPr id="551" name="直接连接符 12"/>
            <p:cNvSpPr/>
            <p:nvPr/>
          </p:nvSpPr>
          <p:spPr>
            <a:xfrm flipH="1">
              <a:off x="6867524" y="4057648"/>
              <a:ext cx="226697" cy="224792"/>
            </a:xfrm>
            <a:prstGeom prst="line">
              <a:avLst/>
            </a:prstGeom>
            <a:ln w="12700">
              <a:solidFill>
                <a:srgbClr val="000000"/>
              </a:solidFill>
            </a:ln>
          </p:spPr>
          <p:txBody>
            <a:bodyPr lIns="34289" tIns="34289" rIns="34289" bIns="34289"/>
            <a:lstStyle/>
            <a:p>
              <a:endParaRPr sz="1350"/>
            </a:p>
          </p:txBody>
        </p:sp>
      </p:grpSp>
      <p:grpSp>
        <p:nvGrpSpPr>
          <p:cNvPr id="2" name="组合 1">
            <a:extLst>
              <a:ext uri="{FF2B5EF4-FFF2-40B4-BE49-F238E27FC236}">
                <a16:creationId xmlns:a16="http://schemas.microsoft.com/office/drawing/2014/main" id="{29F421C0-E01E-408B-9EF0-BF8B9DFAE97A}"/>
              </a:ext>
            </a:extLst>
          </p:cNvPr>
          <p:cNvGrpSpPr/>
          <p:nvPr/>
        </p:nvGrpSpPr>
        <p:grpSpPr>
          <a:xfrm>
            <a:off x="6300000" y="1213199"/>
            <a:ext cx="2084073" cy="2176203"/>
            <a:chOff x="946858" y="1658300"/>
            <a:chExt cx="2084073" cy="2176203"/>
          </a:xfrm>
        </p:grpSpPr>
        <p:sp>
          <p:nvSpPr>
            <p:cNvPr id="440" name="object 4"/>
            <p:cNvSpPr/>
            <p:nvPr/>
          </p:nvSpPr>
          <p:spPr>
            <a:xfrm>
              <a:off x="1144263" y="166425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dirty="0"/>
            </a:p>
          </p:txBody>
        </p:sp>
        <p:grpSp>
          <p:nvGrpSpPr>
            <p:cNvPr id="496" name="object 2"/>
            <p:cNvGrpSpPr/>
            <p:nvPr/>
          </p:nvGrpSpPr>
          <p:grpSpPr>
            <a:xfrm>
              <a:off x="1147833" y="1658300"/>
              <a:ext cx="1880243" cy="1908816"/>
              <a:chOff x="-2" y="-2"/>
              <a:chExt cx="2506988" cy="2545087"/>
            </a:xfrm>
          </p:grpSpPr>
          <p:grpSp>
            <p:nvGrpSpPr>
              <p:cNvPr id="447" name="object 3"/>
              <p:cNvGrpSpPr/>
              <p:nvPr/>
            </p:nvGrpSpPr>
            <p:grpSpPr>
              <a:xfrm>
                <a:off x="-2" y="-2"/>
                <a:ext cx="2506988" cy="2545087"/>
                <a:chOff x="-1" y="0"/>
                <a:chExt cx="2506986" cy="2545086"/>
              </a:xfrm>
            </p:grpSpPr>
            <p:sp>
              <p:nvSpPr>
                <p:cNvPr id="441" name="形状"/>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2" name="线条"/>
                <p:cNvSpPr/>
                <p:nvPr/>
              </p:nvSpPr>
              <p:spPr>
                <a:xfrm flipV="1">
                  <a:off x="486410" y="-1"/>
                  <a:ext cx="11432"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3" name="线条"/>
                <p:cNvSpPr/>
                <p:nvPr/>
              </p:nvSpPr>
              <p:spPr>
                <a:xfrm flipV="1">
                  <a:off x="989331" y="-1"/>
                  <a:ext cx="1016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5" name="线条"/>
                <p:cNvSpPr/>
                <p:nvPr/>
              </p:nvSpPr>
              <p:spPr>
                <a:xfrm flipH="1" flipV="1">
                  <a:off x="2004062" y="0"/>
                  <a:ext cx="254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6" name="形状"/>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10"/>
                      </a:moveTo>
                      <a:lnTo>
                        <a:pt x="21600" y="14436"/>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48" name="object 4"/>
              <p:cNvSpPr/>
              <p:nvPr/>
            </p:nvSpPr>
            <p:spPr>
              <a:xfrm>
                <a:off x="95250"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9" name="object 5"/>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0" name="object 6"/>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1" name="object 7"/>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2" name="object 8"/>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3" name="object 9"/>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4" name="object 10"/>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5" name="object 11"/>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6" name="object 12"/>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7" name="object 13"/>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8" name="object 14"/>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459" name="object 15"/>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38"/>
                    </a:lnTo>
                    <a:lnTo>
                      <a:pt x="18468" y="3100"/>
                    </a:lnTo>
                    <a:lnTo>
                      <a:pt x="20146" y="5268"/>
                    </a:lnTo>
                    <a:lnTo>
                      <a:pt x="21221" y="7852"/>
                    </a:lnTo>
                    <a:lnTo>
                      <a:pt x="21600" y="10761"/>
                    </a:lnTo>
                    <a:lnTo>
                      <a:pt x="21221" y="13703"/>
                    </a:lnTo>
                    <a:lnTo>
                      <a:pt x="20146" y="16309"/>
                    </a:lnTo>
                    <a:lnTo>
                      <a:pt x="18468" y="18491"/>
                    </a:lnTo>
                    <a:lnTo>
                      <a:pt x="16282" y="20159"/>
                    </a:lnTo>
                    <a:lnTo>
                      <a:pt x="13682" y="21225"/>
                    </a:lnTo>
                    <a:lnTo>
                      <a:pt x="10760" y="21600"/>
                    </a:lnTo>
                    <a:lnTo>
                      <a:pt x="7844" y="21225"/>
                    </a:lnTo>
                    <a:lnTo>
                      <a:pt x="5258" y="20159"/>
                    </a:lnTo>
                    <a:lnTo>
                      <a:pt x="3091" y="18491"/>
                    </a:lnTo>
                    <a:lnTo>
                      <a:pt x="1433" y="16309"/>
                    </a:lnTo>
                    <a:lnTo>
                      <a:pt x="373" y="13703"/>
                    </a:lnTo>
                    <a:lnTo>
                      <a:pt x="0" y="10761"/>
                    </a:lnTo>
                    <a:lnTo>
                      <a:pt x="373" y="7852"/>
                    </a:lnTo>
                    <a:lnTo>
                      <a:pt x="1433" y="5268"/>
                    </a:lnTo>
                    <a:lnTo>
                      <a:pt x="3091" y="3100"/>
                    </a:lnTo>
                    <a:lnTo>
                      <a:pt x="5258" y="1438"/>
                    </a:lnTo>
                    <a:lnTo>
                      <a:pt x="7844" y="375"/>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0" name="object 16"/>
              <p:cNvSpPr/>
              <p:nvPr/>
            </p:nvSpPr>
            <p:spPr>
              <a:xfrm>
                <a:off x="1576071" y="16141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1" name="object 17"/>
              <p:cNvSpPr/>
              <p:nvPr/>
            </p:nvSpPr>
            <p:spPr>
              <a:xfrm>
                <a:off x="1576071" y="1614171"/>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2" name="object 18"/>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3" name="object 19"/>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4" name="object 20"/>
              <p:cNvSpPr/>
              <p:nvPr/>
            </p:nvSpPr>
            <p:spPr>
              <a:xfrm>
                <a:off x="2106931"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5" name="object 21"/>
              <p:cNvSpPr/>
              <p:nvPr/>
            </p:nvSpPr>
            <p:spPr>
              <a:xfrm>
                <a:off x="2106931"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6" name="object 22"/>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7" name="object 23"/>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8" name="object 24"/>
              <p:cNvSpPr/>
              <p:nvPr/>
            </p:nvSpPr>
            <p:spPr>
              <a:xfrm>
                <a:off x="1083310" y="16141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710" y="21228"/>
                    </a:lnTo>
                    <a:lnTo>
                      <a:pt x="16318" y="20172"/>
                    </a:lnTo>
                    <a:lnTo>
                      <a:pt x="18498" y="18517"/>
                    </a:lnTo>
                    <a:lnTo>
                      <a:pt x="20164" y="16352"/>
                    </a:lnTo>
                    <a:lnTo>
                      <a:pt x="21226" y="13764"/>
                    </a:lnTo>
                    <a:lnTo>
                      <a:pt x="21600" y="10839"/>
                    </a:lnTo>
                    <a:lnTo>
                      <a:pt x="21226" y="7909"/>
                    </a:lnTo>
                    <a:lnTo>
                      <a:pt x="20164" y="5306"/>
                    </a:lnTo>
                    <a:lnTo>
                      <a:pt x="18498" y="3122"/>
                    </a:lnTo>
                    <a:lnTo>
                      <a:pt x="16318" y="1449"/>
                    </a:lnTo>
                    <a:lnTo>
                      <a:pt x="13710" y="377"/>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9" name="object 25"/>
              <p:cNvSpPr/>
              <p:nvPr/>
            </p:nvSpPr>
            <p:spPr>
              <a:xfrm>
                <a:off x="1083310" y="1614171"/>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7"/>
                    </a:lnTo>
                    <a:lnTo>
                      <a:pt x="16318" y="1449"/>
                    </a:lnTo>
                    <a:lnTo>
                      <a:pt x="18498" y="3122"/>
                    </a:lnTo>
                    <a:lnTo>
                      <a:pt x="20164" y="5306"/>
                    </a:lnTo>
                    <a:lnTo>
                      <a:pt x="21226" y="7909"/>
                    </a:lnTo>
                    <a:lnTo>
                      <a:pt x="21600" y="10839"/>
                    </a:lnTo>
                    <a:lnTo>
                      <a:pt x="21226" y="13764"/>
                    </a:lnTo>
                    <a:lnTo>
                      <a:pt x="20164" y="16352"/>
                    </a:lnTo>
                    <a:lnTo>
                      <a:pt x="18498" y="18517"/>
                    </a:lnTo>
                    <a:lnTo>
                      <a:pt x="16318" y="20172"/>
                    </a:lnTo>
                    <a:lnTo>
                      <a:pt x="13710"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0" name="object 26"/>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682" y="21228"/>
                    </a:lnTo>
                    <a:lnTo>
                      <a:pt x="16282" y="20172"/>
                    </a:lnTo>
                    <a:lnTo>
                      <a:pt x="18468" y="18517"/>
                    </a:lnTo>
                    <a:lnTo>
                      <a:pt x="20146" y="16352"/>
                    </a:lnTo>
                    <a:lnTo>
                      <a:pt x="21221" y="13764"/>
                    </a:lnTo>
                    <a:lnTo>
                      <a:pt x="21600" y="10839"/>
                    </a:lnTo>
                    <a:lnTo>
                      <a:pt x="21221" y="7909"/>
                    </a:lnTo>
                    <a:lnTo>
                      <a:pt x="20146" y="5306"/>
                    </a:lnTo>
                    <a:lnTo>
                      <a:pt x="18468" y="3122"/>
                    </a:lnTo>
                    <a:lnTo>
                      <a:pt x="16282" y="1449"/>
                    </a:lnTo>
                    <a:lnTo>
                      <a:pt x="13682" y="377"/>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1" name="object 27"/>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7"/>
                    </a:lnTo>
                    <a:lnTo>
                      <a:pt x="16282" y="1449"/>
                    </a:lnTo>
                    <a:lnTo>
                      <a:pt x="18468" y="3122"/>
                    </a:lnTo>
                    <a:lnTo>
                      <a:pt x="20146" y="5306"/>
                    </a:lnTo>
                    <a:lnTo>
                      <a:pt x="21221" y="7909"/>
                    </a:lnTo>
                    <a:lnTo>
                      <a:pt x="21600" y="10839"/>
                    </a:lnTo>
                    <a:lnTo>
                      <a:pt x="21221" y="13764"/>
                    </a:lnTo>
                    <a:lnTo>
                      <a:pt x="20146" y="16352"/>
                    </a:lnTo>
                    <a:lnTo>
                      <a:pt x="18468" y="18517"/>
                    </a:lnTo>
                    <a:lnTo>
                      <a:pt x="16282" y="20172"/>
                    </a:lnTo>
                    <a:lnTo>
                      <a:pt x="13682"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2" name="object 28"/>
              <p:cNvSpPr/>
              <p:nvPr/>
            </p:nvSpPr>
            <p:spPr>
              <a:xfrm>
                <a:off x="95250" y="16141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3" name="object 29"/>
              <p:cNvSpPr/>
              <p:nvPr/>
            </p:nvSpPr>
            <p:spPr>
              <a:xfrm>
                <a:off x="95250" y="1614171"/>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4" name="object 30"/>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5" name="object 31"/>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6" name="object 32"/>
              <p:cNvSpPr/>
              <p:nvPr/>
            </p:nvSpPr>
            <p:spPr>
              <a:xfrm>
                <a:off x="95250" y="6096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7" name="object 33"/>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8" name="object 34"/>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9" name="object 35"/>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0" name="object 36"/>
              <p:cNvSpPr/>
              <p:nvPr/>
            </p:nvSpPr>
            <p:spPr>
              <a:xfrm>
                <a:off x="589280"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1" name="object 37"/>
              <p:cNvSpPr/>
              <p:nvPr/>
            </p:nvSpPr>
            <p:spPr>
              <a:xfrm>
                <a:off x="589280"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2" name="object 38"/>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3" name="object 39"/>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4" name="object 40"/>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5" name="object 41"/>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6" name="object 42"/>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7" name="object 43"/>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8" name="object 44"/>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9" name="object 45"/>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0" name="object 46"/>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1" name="object 47"/>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2" name="object 48"/>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3"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04" name="object 52"/>
            <p:cNvGrpSpPr/>
            <p:nvPr/>
          </p:nvGrpSpPr>
          <p:grpSpPr>
            <a:xfrm>
              <a:off x="2279403" y="1668780"/>
              <a:ext cx="751528" cy="371477"/>
              <a:chOff x="-1" y="0"/>
              <a:chExt cx="1002035" cy="495302"/>
            </a:xfrm>
          </p:grpSpPr>
          <p:sp>
            <p:nvSpPr>
              <p:cNvPr id="497" name="object 53"/>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8" name="object 54"/>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9" name="object 55"/>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0" name="object 56"/>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503" name="object 57"/>
              <p:cNvGrpSpPr/>
              <p:nvPr/>
            </p:nvGrpSpPr>
            <p:grpSpPr>
              <a:xfrm>
                <a:off x="-2" y="-1"/>
                <a:ext cx="1002036" cy="495304"/>
                <a:chOff x="0" y="0"/>
                <a:chExt cx="1002035" cy="495302"/>
              </a:xfrm>
            </p:grpSpPr>
            <p:sp>
              <p:nvSpPr>
                <p:cNvPr id="501" name="线条"/>
                <p:cNvSpPr/>
                <p:nvPr/>
              </p:nvSpPr>
              <p:spPr>
                <a:xfrm flipV="1">
                  <a:off x="504190" y="0"/>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502" name="线条"/>
                <p:cNvSpPr/>
                <p:nvPr/>
              </p:nvSpPr>
              <p:spPr>
                <a:xfrm flipV="1">
                  <a:off x="-1" y="0"/>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sp>
          <p:nvSpPr>
            <p:cNvPr id="505" name="object 58"/>
            <p:cNvSpPr txBox="1"/>
            <p:nvPr/>
          </p:nvSpPr>
          <p:spPr>
            <a:xfrm>
              <a:off x="946858" y="1723073"/>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511" name="object 60"/>
            <p:cNvGrpSpPr/>
            <p:nvPr/>
          </p:nvGrpSpPr>
          <p:grpSpPr>
            <a:xfrm>
              <a:off x="2739461" y="2112643"/>
              <a:ext cx="256227" cy="262894"/>
              <a:chOff x="25400" y="26670"/>
              <a:chExt cx="341634" cy="350523"/>
            </a:xfrm>
          </p:grpSpPr>
          <p:sp>
            <p:nvSpPr>
              <p:cNvPr id="507" name="object 61"/>
              <p:cNvSpPr/>
              <p:nvPr/>
            </p:nvSpPr>
            <p:spPr>
              <a:xfrm>
                <a:off x="25400" y="2667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8" name="object 62"/>
              <p:cNvSpPr/>
              <p:nvPr/>
            </p:nvSpPr>
            <p:spPr>
              <a:xfrm>
                <a:off x="25400" y="2667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16" name="object 65"/>
            <p:cNvGrpSpPr/>
            <p:nvPr/>
          </p:nvGrpSpPr>
          <p:grpSpPr>
            <a:xfrm>
              <a:off x="1946983" y="2103119"/>
              <a:ext cx="276227" cy="281943"/>
              <a:chOff x="0" y="0"/>
              <a:chExt cx="368302" cy="375923"/>
            </a:xfrm>
          </p:grpSpPr>
          <p:sp>
            <p:nvSpPr>
              <p:cNvPr id="512" name="object 66"/>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3" name="object 67"/>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4" name="object 68"/>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1"/>
                    </a:lnTo>
                    <a:lnTo>
                      <a:pt x="5317" y="1426"/>
                    </a:lnTo>
                    <a:lnTo>
                      <a:pt x="3132" y="3082"/>
                    </a:lnTo>
                    <a:lnTo>
                      <a:pt x="1454" y="5252"/>
                    </a:lnTo>
                    <a:lnTo>
                      <a:pt x="379" y="7853"/>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5" name="object 69"/>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53"/>
                    </a:lnTo>
                    <a:lnTo>
                      <a:pt x="1454" y="5252"/>
                    </a:lnTo>
                    <a:lnTo>
                      <a:pt x="3132" y="3082"/>
                    </a:lnTo>
                    <a:lnTo>
                      <a:pt x="5317" y="1426"/>
                    </a:lnTo>
                    <a:lnTo>
                      <a:pt x="7918" y="371"/>
                    </a:lnTo>
                    <a:lnTo>
                      <a:pt x="1084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1" name="object 70"/>
            <p:cNvGrpSpPr/>
            <p:nvPr/>
          </p:nvGrpSpPr>
          <p:grpSpPr>
            <a:xfrm>
              <a:off x="1576461" y="2874646"/>
              <a:ext cx="269560" cy="265750"/>
              <a:chOff x="-1" y="0"/>
              <a:chExt cx="359411" cy="354331"/>
            </a:xfrm>
          </p:grpSpPr>
          <p:sp>
            <p:nvSpPr>
              <p:cNvPr id="517" name="object 71"/>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8" name="object 72"/>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9" name="object 73"/>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0" name="object 74"/>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6" name="object 75"/>
            <p:cNvGrpSpPr/>
            <p:nvPr/>
          </p:nvGrpSpPr>
          <p:grpSpPr>
            <a:xfrm>
              <a:off x="2739463" y="2872739"/>
              <a:ext cx="250510" cy="246701"/>
              <a:chOff x="26669" y="25399"/>
              <a:chExt cx="334012" cy="328932"/>
            </a:xfrm>
          </p:grpSpPr>
          <p:sp>
            <p:nvSpPr>
              <p:cNvPr id="522" name="object 76"/>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3" name="object 77"/>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31" name="object 80"/>
            <p:cNvGrpSpPr/>
            <p:nvPr/>
          </p:nvGrpSpPr>
          <p:grpSpPr>
            <a:xfrm>
              <a:off x="2344176" y="2125978"/>
              <a:ext cx="250511" cy="247652"/>
              <a:chOff x="26669" y="25400"/>
              <a:chExt cx="334013" cy="330201"/>
            </a:xfrm>
          </p:grpSpPr>
          <p:sp>
            <p:nvSpPr>
              <p:cNvPr id="527" name="object 81"/>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8" name="object 82"/>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532" name="object 85"/>
            <p:cNvSpPr/>
            <p:nvPr/>
          </p:nvSpPr>
          <p:spPr>
            <a:xfrm flipV="1">
              <a:off x="1523121" y="1668778"/>
              <a:ext cx="373381" cy="371477"/>
            </a:xfrm>
            <a:prstGeom prst="line">
              <a:avLst/>
            </a:prstGeom>
            <a:ln w="12700">
              <a:solidFill>
                <a:srgbClr val="000000"/>
              </a:solidFill>
            </a:ln>
          </p:spPr>
          <p:txBody>
            <a:bodyPr lIns="34289" tIns="34289" rIns="34289" bIns="34289"/>
            <a:lstStyle/>
            <a:p>
              <a:endParaRPr sz="1350"/>
            </a:p>
          </p:txBody>
        </p:sp>
        <p:sp>
          <p:nvSpPr>
            <p:cNvPr id="118" name="object 58">
              <a:extLst>
                <a:ext uri="{FF2B5EF4-FFF2-40B4-BE49-F238E27FC236}">
                  <a16:creationId xmlns:a16="http://schemas.microsoft.com/office/drawing/2014/main" id="{E055EF7E-A9B6-8F41-8769-12C4119E1F43}"/>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9" name="文本框 118">
            <a:extLst>
              <a:ext uri="{FF2B5EF4-FFF2-40B4-BE49-F238E27FC236}">
                <a16:creationId xmlns:a16="http://schemas.microsoft.com/office/drawing/2014/main" id="{CBE2C031-49BE-C347-AA5E-54B165FC495F}"/>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grpSp>
        <p:nvGrpSpPr>
          <p:cNvPr id="120" name="组合 119">
            <a:extLst>
              <a:ext uri="{FF2B5EF4-FFF2-40B4-BE49-F238E27FC236}">
                <a16:creationId xmlns:a16="http://schemas.microsoft.com/office/drawing/2014/main" id="{E4369D8F-66D9-4D41-9179-876E37C5158F}"/>
              </a:ext>
            </a:extLst>
          </p:cNvPr>
          <p:cNvGrpSpPr/>
          <p:nvPr/>
        </p:nvGrpSpPr>
        <p:grpSpPr>
          <a:xfrm>
            <a:off x="4891293" y="904475"/>
            <a:ext cx="1228727" cy="633507"/>
            <a:chOff x="3303862" y="1676401"/>
            <a:chExt cx="1228727" cy="633507"/>
          </a:xfrm>
        </p:grpSpPr>
        <p:grpSp>
          <p:nvGrpSpPr>
            <p:cNvPr id="121" name="object 84">
              <a:extLst>
                <a:ext uri="{FF2B5EF4-FFF2-40B4-BE49-F238E27FC236}">
                  <a16:creationId xmlns:a16="http://schemas.microsoft.com/office/drawing/2014/main" id="{CDAC2FFE-45E3-45AA-BEEA-76C6CBEFE57E}"/>
                </a:ext>
              </a:extLst>
            </p:cNvPr>
            <p:cNvGrpSpPr/>
            <p:nvPr/>
          </p:nvGrpSpPr>
          <p:grpSpPr>
            <a:xfrm>
              <a:off x="3339104" y="1716403"/>
              <a:ext cx="175263" cy="116207"/>
              <a:chOff x="0" y="-1"/>
              <a:chExt cx="233682" cy="154941"/>
            </a:xfrm>
          </p:grpSpPr>
          <p:sp>
            <p:nvSpPr>
              <p:cNvPr id="127" name="object 85">
                <a:extLst>
                  <a:ext uri="{FF2B5EF4-FFF2-40B4-BE49-F238E27FC236}">
                    <a16:creationId xmlns:a16="http://schemas.microsoft.com/office/drawing/2014/main" id="{EFE431EE-7983-4C24-B29F-DBB93AED21AE}"/>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8" name="object 86">
                <a:extLst>
                  <a:ext uri="{FF2B5EF4-FFF2-40B4-BE49-F238E27FC236}">
                    <a16:creationId xmlns:a16="http://schemas.microsoft.com/office/drawing/2014/main" id="{169569E5-CBAD-481E-997E-3467862C7FF8}"/>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2" name="object 87">
              <a:extLst>
                <a:ext uri="{FF2B5EF4-FFF2-40B4-BE49-F238E27FC236}">
                  <a16:creationId xmlns:a16="http://schemas.microsoft.com/office/drawing/2014/main" id="{D301DEC9-4B10-45A2-BD34-5FD0BF9446D5}"/>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3" name="object 88">
              <a:extLst>
                <a:ext uri="{FF2B5EF4-FFF2-40B4-BE49-F238E27FC236}">
                  <a16:creationId xmlns:a16="http://schemas.microsoft.com/office/drawing/2014/main" id="{09D7AB22-8FC5-43E3-AA42-5C3666F4FE50}"/>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4" name="object 89">
              <a:extLst>
                <a:ext uri="{FF2B5EF4-FFF2-40B4-BE49-F238E27FC236}">
                  <a16:creationId xmlns:a16="http://schemas.microsoft.com/office/drawing/2014/main" id="{B176A2C3-60AA-4355-BD03-7A008B9C61B3}"/>
                </a:ext>
              </a:extLst>
            </p:cNvPr>
            <p:cNvGrpSpPr/>
            <p:nvPr/>
          </p:nvGrpSpPr>
          <p:grpSpPr>
            <a:xfrm>
              <a:off x="3348629" y="1942148"/>
              <a:ext cx="175263" cy="116207"/>
              <a:chOff x="0" y="0"/>
              <a:chExt cx="233682" cy="154941"/>
            </a:xfrm>
          </p:grpSpPr>
          <p:sp>
            <p:nvSpPr>
              <p:cNvPr id="125" name="object 90">
                <a:extLst>
                  <a:ext uri="{FF2B5EF4-FFF2-40B4-BE49-F238E27FC236}">
                    <a16:creationId xmlns:a16="http://schemas.microsoft.com/office/drawing/2014/main" id="{D4723759-CEEA-46D6-A10C-780B7479DE72}"/>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6" name="object 91">
                <a:extLst>
                  <a:ext uri="{FF2B5EF4-FFF2-40B4-BE49-F238E27FC236}">
                    <a16:creationId xmlns:a16="http://schemas.microsoft.com/office/drawing/2014/main" id="{7CAA5F41-0040-4E23-BFB9-884452F173A5}"/>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129" name="截屏2021-05-15 下午11.42.13.png" descr="截屏2021-05-15 下午11.42.13.png">
            <a:extLst>
              <a:ext uri="{FF2B5EF4-FFF2-40B4-BE49-F238E27FC236}">
                <a16:creationId xmlns:a16="http://schemas.microsoft.com/office/drawing/2014/main" id="{7346BBA3-3DF0-4D70-8B96-C9DFACC4E6F1}"/>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137" name="object 73">
            <a:extLst>
              <a:ext uri="{FF2B5EF4-FFF2-40B4-BE49-F238E27FC236}">
                <a16:creationId xmlns:a16="http://schemas.microsoft.com/office/drawing/2014/main" id="{0694D3AC-0ACE-4D6C-961C-B2E109DD63CF}"/>
              </a:ext>
            </a:extLst>
          </p:cNvPr>
          <p:cNvSpPr/>
          <p:nvPr/>
        </p:nvSpPr>
        <p:spPr>
          <a:xfrm>
            <a:off x="7683430" y="167229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 name="object 55">
            <a:extLst>
              <a:ext uri="{FF2B5EF4-FFF2-40B4-BE49-F238E27FC236}">
                <a16:creationId xmlns:a16="http://schemas.microsoft.com/office/drawing/2014/main" id="{ED40DAFD-920C-4B66-81AB-7A7BAB8782AA}"/>
              </a:ext>
            </a:extLst>
          </p:cNvPr>
          <p:cNvSpPr/>
          <p:nvPr/>
        </p:nvSpPr>
        <p:spPr>
          <a:xfrm>
            <a:off x="8083340" y="1661370"/>
            <a:ext cx="256225"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 name="object 14">
            <a:extLst>
              <a:ext uri="{FF2B5EF4-FFF2-40B4-BE49-F238E27FC236}">
                <a16:creationId xmlns:a16="http://schemas.microsoft.com/office/drawing/2014/main" id="{A2C1A283-69DD-4BE7-9834-12C148D33CDE}"/>
              </a:ext>
            </a:extLst>
          </p:cNvPr>
          <p:cNvSpPr/>
          <p:nvPr/>
        </p:nvSpPr>
        <p:spPr>
          <a:xfrm>
            <a:off x="7678430" y="2056876"/>
            <a:ext cx="256225" cy="26384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39" name="object 73">
            <a:extLst>
              <a:ext uri="{FF2B5EF4-FFF2-40B4-BE49-F238E27FC236}">
                <a16:creationId xmlns:a16="http://schemas.microsoft.com/office/drawing/2014/main" id="{25E99588-9B45-402A-B6B8-F56C966F8B89}"/>
              </a:ext>
            </a:extLst>
          </p:cNvPr>
          <p:cNvSpPr/>
          <p:nvPr/>
        </p:nvSpPr>
        <p:spPr>
          <a:xfrm>
            <a:off x="8080218" y="242068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矩形 130">
            <a:extLst>
              <a:ext uri="{FF2B5EF4-FFF2-40B4-BE49-F238E27FC236}">
                <a16:creationId xmlns:a16="http://schemas.microsoft.com/office/drawing/2014/main" id="{043FE5A3-C6AE-4F2F-91B9-72CDF4A9AD8F}"/>
              </a:ext>
            </a:extLst>
          </p:cNvPr>
          <p:cNvSpPr/>
          <p:nvPr/>
        </p:nvSpPr>
        <p:spPr>
          <a:xfrm>
            <a:off x="7262023" y="1608629"/>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2" name="矩形 131">
            <a:extLst>
              <a:ext uri="{FF2B5EF4-FFF2-40B4-BE49-F238E27FC236}">
                <a16:creationId xmlns:a16="http://schemas.microsoft.com/office/drawing/2014/main" id="{70D998CF-5DD7-4468-931F-F1CD4A4B9B0F}"/>
              </a:ext>
            </a:extLst>
          </p:cNvPr>
          <p:cNvSpPr/>
          <p:nvPr/>
        </p:nvSpPr>
        <p:spPr>
          <a:xfrm>
            <a:off x="8023231" y="162385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3" name="矩形 132">
            <a:extLst>
              <a:ext uri="{FF2B5EF4-FFF2-40B4-BE49-F238E27FC236}">
                <a16:creationId xmlns:a16="http://schemas.microsoft.com/office/drawing/2014/main" id="{A7AFE7D6-E21B-4D38-9A6B-97E840B813B5}"/>
              </a:ext>
            </a:extLst>
          </p:cNvPr>
          <p:cNvSpPr/>
          <p:nvPr/>
        </p:nvSpPr>
        <p:spPr>
          <a:xfrm>
            <a:off x="7626957" y="1998048"/>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4" name="矩形 133">
            <a:extLst>
              <a:ext uri="{FF2B5EF4-FFF2-40B4-BE49-F238E27FC236}">
                <a16:creationId xmlns:a16="http://schemas.microsoft.com/office/drawing/2014/main" id="{8960AC25-5439-4D91-A4C9-6364C1AA3EE5}"/>
              </a:ext>
            </a:extLst>
          </p:cNvPr>
          <p:cNvSpPr/>
          <p:nvPr/>
        </p:nvSpPr>
        <p:spPr>
          <a:xfrm>
            <a:off x="914634" y="2557160"/>
            <a:ext cx="3514725" cy="360000"/>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0" name="直接箭头连接符 139">
            <a:extLst>
              <a:ext uri="{FF2B5EF4-FFF2-40B4-BE49-F238E27FC236}">
                <a16:creationId xmlns:a16="http://schemas.microsoft.com/office/drawing/2014/main" id="{F01CBDAA-78A1-402E-976B-2DF34B550C91}"/>
              </a:ext>
            </a:extLst>
          </p:cNvPr>
          <p:cNvCxnSpPr>
            <a:cxnSpLocks/>
            <a:stCxn id="134" idx="3"/>
          </p:cNvCxnSpPr>
          <p:nvPr/>
        </p:nvCxnSpPr>
        <p:spPr>
          <a:xfrm flipV="1">
            <a:off x="4429359" y="2056876"/>
            <a:ext cx="3234619" cy="680284"/>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1" name="矩形 140">
            <a:extLst>
              <a:ext uri="{FF2B5EF4-FFF2-40B4-BE49-F238E27FC236}">
                <a16:creationId xmlns:a16="http://schemas.microsoft.com/office/drawing/2014/main" id="{2C4F6800-07A1-4553-9FCB-369CD3A2FF06}"/>
              </a:ext>
            </a:extLst>
          </p:cNvPr>
          <p:cNvSpPr/>
          <p:nvPr/>
        </p:nvSpPr>
        <p:spPr>
          <a:xfrm>
            <a:off x="7943653" y="4752975"/>
            <a:ext cx="229451"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2694A831-4030-4B35-9535-F73A2A16452C}"/>
              </a:ext>
            </a:extLst>
          </p:cNvPr>
          <p:cNvSpPr/>
          <p:nvPr/>
        </p:nvSpPr>
        <p:spPr>
          <a:xfrm>
            <a:off x="8157792"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7F40AAD4-D5EF-498B-8719-57ADE0113643}"/>
              </a:ext>
            </a:extLst>
          </p:cNvPr>
          <p:cNvSpPr/>
          <p:nvPr/>
        </p:nvSpPr>
        <p:spPr>
          <a:xfrm>
            <a:off x="8386242" y="4991928"/>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4" name="直接箭头连接符 143">
            <a:extLst>
              <a:ext uri="{FF2B5EF4-FFF2-40B4-BE49-F238E27FC236}">
                <a16:creationId xmlns:a16="http://schemas.microsoft.com/office/drawing/2014/main" id="{6F2149BC-316A-438A-AAC7-9C4625A89038}"/>
              </a:ext>
            </a:extLst>
          </p:cNvPr>
          <p:cNvCxnSpPr>
            <a:cxnSpLocks/>
          </p:cNvCxnSpPr>
          <p:nvPr/>
        </p:nvCxnSpPr>
        <p:spPr>
          <a:xfrm flipH="1" flipV="1">
            <a:off x="4429359" y="2917161"/>
            <a:ext cx="3490844" cy="1848071"/>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6" name="文本框 145">
            <a:extLst>
              <a:ext uri="{FF2B5EF4-FFF2-40B4-BE49-F238E27FC236}">
                <a16:creationId xmlns:a16="http://schemas.microsoft.com/office/drawing/2014/main" id="{6A166A02-FFEB-4F4D-8FE1-211770E7DB86}"/>
              </a:ext>
            </a:extLst>
          </p:cNvPr>
          <p:cNvSpPr txBox="1"/>
          <p:nvPr/>
        </p:nvSpPr>
        <p:spPr>
          <a:xfrm>
            <a:off x="1558023" y="4684237"/>
            <a:ext cx="1840528" cy="369332"/>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Three objects.</a:t>
            </a:r>
          </a:p>
        </p:txBody>
      </p:sp>
    </p:spTree>
    <p:extLst>
      <p:ext uri="{BB962C8B-B14F-4D97-AF65-F5344CB8AC3E}">
        <p14:creationId xmlns:p14="http://schemas.microsoft.com/office/powerpoint/2010/main" val="36988724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5DCC0B-52A3-44DF-9D52-82FE442C0BE9}"/>
              </a:ext>
            </a:extLst>
          </p:cNvPr>
          <p:cNvGrpSpPr/>
          <p:nvPr/>
        </p:nvGrpSpPr>
        <p:grpSpPr>
          <a:xfrm>
            <a:off x="6087600" y="3837600"/>
            <a:ext cx="2686155" cy="2700002"/>
            <a:chOff x="4571307" y="3128112"/>
            <a:chExt cx="2686155" cy="2700002"/>
          </a:xfrm>
        </p:grpSpPr>
        <p:pic>
          <p:nvPicPr>
            <p:cNvPr id="545" name="图片 2" descr="图片 2"/>
            <p:cNvPicPr>
              <a:picLocks noChangeAspect="1"/>
            </p:cNvPicPr>
            <p:nvPr/>
          </p:nvPicPr>
          <p:blipFill>
            <a:blip r:embed="rId3"/>
            <a:stretch>
              <a:fillRect/>
            </a:stretch>
          </p:blipFill>
          <p:spPr>
            <a:xfrm>
              <a:off x="4571307" y="3128112"/>
              <a:ext cx="2686155" cy="2700002"/>
            </a:xfrm>
            <a:prstGeom prst="rect">
              <a:avLst/>
            </a:prstGeom>
            <a:ln w="12700">
              <a:miter lim="400000"/>
            </a:ln>
          </p:spPr>
        </p:pic>
        <p:sp>
          <p:nvSpPr>
            <p:cNvPr id="549" name="直接连接符 8"/>
            <p:cNvSpPr/>
            <p:nvPr/>
          </p:nvSpPr>
          <p:spPr>
            <a:xfrm flipH="1">
              <a:off x="6195060" y="4057648"/>
              <a:ext cx="217172" cy="224792"/>
            </a:xfrm>
            <a:prstGeom prst="line">
              <a:avLst/>
            </a:prstGeom>
            <a:ln w="12700">
              <a:solidFill>
                <a:srgbClr val="000000"/>
              </a:solidFill>
            </a:ln>
          </p:spPr>
          <p:txBody>
            <a:bodyPr lIns="34289" tIns="34289" rIns="34289" bIns="34289"/>
            <a:lstStyle/>
            <a:p>
              <a:endParaRPr sz="1350"/>
            </a:p>
          </p:txBody>
        </p:sp>
        <p:sp>
          <p:nvSpPr>
            <p:cNvPr id="550" name="直接连接符 10"/>
            <p:cNvSpPr/>
            <p:nvPr/>
          </p:nvSpPr>
          <p:spPr>
            <a:xfrm flipH="1">
              <a:off x="6648448" y="4055744"/>
              <a:ext cx="217172" cy="222888"/>
            </a:xfrm>
            <a:prstGeom prst="line">
              <a:avLst/>
            </a:prstGeom>
            <a:ln w="12700">
              <a:solidFill>
                <a:srgbClr val="000000"/>
              </a:solidFill>
            </a:ln>
          </p:spPr>
          <p:txBody>
            <a:bodyPr lIns="34289" tIns="34289" rIns="34289" bIns="34289"/>
            <a:lstStyle/>
            <a:p>
              <a:endParaRPr sz="1350"/>
            </a:p>
          </p:txBody>
        </p:sp>
        <p:sp>
          <p:nvSpPr>
            <p:cNvPr id="551" name="直接连接符 12"/>
            <p:cNvSpPr/>
            <p:nvPr/>
          </p:nvSpPr>
          <p:spPr>
            <a:xfrm flipH="1">
              <a:off x="6867524" y="4057648"/>
              <a:ext cx="226697" cy="224792"/>
            </a:xfrm>
            <a:prstGeom prst="line">
              <a:avLst/>
            </a:prstGeom>
            <a:ln w="12700">
              <a:solidFill>
                <a:srgbClr val="000000"/>
              </a:solidFill>
            </a:ln>
          </p:spPr>
          <p:txBody>
            <a:bodyPr lIns="34289" tIns="34289" rIns="34289" bIns="34289"/>
            <a:lstStyle/>
            <a:p>
              <a:endParaRPr sz="1350"/>
            </a:p>
          </p:txBody>
        </p:sp>
      </p:grpSp>
      <p:grpSp>
        <p:nvGrpSpPr>
          <p:cNvPr id="2" name="组合 1">
            <a:extLst>
              <a:ext uri="{FF2B5EF4-FFF2-40B4-BE49-F238E27FC236}">
                <a16:creationId xmlns:a16="http://schemas.microsoft.com/office/drawing/2014/main" id="{29F421C0-E01E-408B-9EF0-BF8B9DFAE97A}"/>
              </a:ext>
            </a:extLst>
          </p:cNvPr>
          <p:cNvGrpSpPr/>
          <p:nvPr/>
        </p:nvGrpSpPr>
        <p:grpSpPr>
          <a:xfrm>
            <a:off x="6300000" y="1213199"/>
            <a:ext cx="2084073" cy="2176203"/>
            <a:chOff x="946858" y="1658300"/>
            <a:chExt cx="2084073" cy="2176203"/>
          </a:xfrm>
        </p:grpSpPr>
        <p:sp>
          <p:nvSpPr>
            <p:cNvPr id="440" name="object 4"/>
            <p:cNvSpPr/>
            <p:nvPr/>
          </p:nvSpPr>
          <p:spPr>
            <a:xfrm>
              <a:off x="1144263" y="166425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dirty="0"/>
            </a:p>
          </p:txBody>
        </p:sp>
        <p:grpSp>
          <p:nvGrpSpPr>
            <p:cNvPr id="496" name="object 2"/>
            <p:cNvGrpSpPr/>
            <p:nvPr/>
          </p:nvGrpSpPr>
          <p:grpSpPr>
            <a:xfrm>
              <a:off x="1147833" y="1658300"/>
              <a:ext cx="1880243" cy="1908816"/>
              <a:chOff x="-2" y="-2"/>
              <a:chExt cx="2506988" cy="2545087"/>
            </a:xfrm>
          </p:grpSpPr>
          <p:grpSp>
            <p:nvGrpSpPr>
              <p:cNvPr id="447" name="object 3"/>
              <p:cNvGrpSpPr/>
              <p:nvPr/>
            </p:nvGrpSpPr>
            <p:grpSpPr>
              <a:xfrm>
                <a:off x="-2" y="-2"/>
                <a:ext cx="2506988" cy="2545087"/>
                <a:chOff x="-1" y="0"/>
                <a:chExt cx="2506986" cy="2545086"/>
              </a:xfrm>
            </p:grpSpPr>
            <p:sp>
              <p:nvSpPr>
                <p:cNvPr id="441" name="形状"/>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2" name="线条"/>
                <p:cNvSpPr/>
                <p:nvPr/>
              </p:nvSpPr>
              <p:spPr>
                <a:xfrm flipV="1">
                  <a:off x="486410" y="-1"/>
                  <a:ext cx="11432"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3" name="线条"/>
                <p:cNvSpPr/>
                <p:nvPr/>
              </p:nvSpPr>
              <p:spPr>
                <a:xfrm flipV="1">
                  <a:off x="989331" y="-1"/>
                  <a:ext cx="1016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5" name="线条"/>
                <p:cNvSpPr/>
                <p:nvPr/>
              </p:nvSpPr>
              <p:spPr>
                <a:xfrm flipH="1" flipV="1">
                  <a:off x="2004062" y="0"/>
                  <a:ext cx="254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6" name="形状"/>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10"/>
                      </a:moveTo>
                      <a:lnTo>
                        <a:pt x="21600" y="14436"/>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48" name="object 4"/>
              <p:cNvSpPr/>
              <p:nvPr/>
            </p:nvSpPr>
            <p:spPr>
              <a:xfrm>
                <a:off x="95250"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9" name="object 5"/>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0" name="object 6"/>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1" name="object 7"/>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2" name="object 8"/>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3" name="object 9"/>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4" name="object 10"/>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5" name="object 11"/>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6" name="object 12"/>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7" name="object 13"/>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8" name="object 14"/>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459" name="object 15"/>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38"/>
                    </a:lnTo>
                    <a:lnTo>
                      <a:pt x="18468" y="3100"/>
                    </a:lnTo>
                    <a:lnTo>
                      <a:pt x="20146" y="5268"/>
                    </a:lnTo>
                    <a:lnTo>
                      <a:pt x="21221" y="7852"/>
                    </a:lnTo>
                    <a:lnTo>
                      <a:pt x="21600" y="10761"/>
                    </a:lnTo>
                    <a:lnTo>
                      <a:pt x="21221" y="13703"/>
                    </a:lnTo>
                    <a:lnTo>
                      <a:pt x="20146" y="16309"/>
                    </a:lnTo>
                    <a:lnTo>
                      <a:pt x="18468" y="18491"/>
                    </a:lnTo>
                    <a:lnTo>
                      <a:pt x="16282" y="20159"/>
                    </a:lnTo>
                    <a:lnTo>
                      <a:pt x="13682" y="21225"/>
                    </a:lnTo>
                    <a:lnTo>
                      <a:pt x="10760" y="21600"/>
                    </a:lnTo>
                    <a:lnTo>
                      <a:pt x="7844" y="21225"/>
                    </a:lnTo>
                    <a:lnTo>
                      <a:pt x="5258" y="20159"/>
                    </a:lnTo>
                    <a:lnTo>
                      <a:pt x="3091" y="18491"/>
                    </a:lnTo>
                    <a:lnTo>
                      <a:pt x="1433" y="16309"/>
                    </a:lnTo>
                    <a:lnTo>
                      <a:pt x="373" y="13703"/>
                    </a:lnTo>
                    <a:lnTo>
                      <a:pt x="0" y="10761"/>
                    </a:lnTo>
                    <a:lnTo>
                      <a:pt x="373" y="7852"/>
                    </a:lnTo>
                    <a:lnTo>
                      <a:pt x="1433" y="5268"/>
                    </a:lnTo>
                    <a:lnTo>
                      <a:pt x="3091" y="3100"/>
                    </a:lnTo>
                    <a:lnTo>
                      <a:pt x="5258" y="1438"/>
                    </a:lnTo>
                    <a:lnTo>
                      <a:pt x="7844" y="375"/>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0" name="object 16"/>
              <p:cNvSpPr/>
              <p:nvPr/>
            </p:nvSpPr>
            <p:spPr>
              <a:xfrm>
                <a:off x="1576071" y="16141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1" name="object 17"/>
              <p:cNvSpPr/>
              <p:nvPr/>
            </p:nvSpPr>
            <p:spPr>
              <a:xfrm>
                <a:off x="1576071" y="1614171"/>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2" name="object 18"/>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3" name="object 19"/>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4" name="object 20"/>
              <p:cNvSpPr/>
              <p:nvPr/>
            </p:nvSpPr>
            <p:spPr>
              <a:xfrm>
                <a:off x="2106931"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5" name="object 21"/>
              <p:cNvSpPr/>
              <p:nvPr/>
            </p:nvSpPr>
            <p:spPr>
              <a:xfrm>
                <a:off x="2106931"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6" name="object 22"/>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7" name="object 23"/>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8" name="object 24"/>
              <p:cNvSpPr/>
              <p:nvPr/>
            </p:nvSpPr>
            <p:spPr>
              <a:xfrm>
                <a:off x="1083310" y="16141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710" y="21228"/>
                    </a:lnTo>
                    <a:lnTo>
                      <a:pt x="16318" y="20172"/>
                    </a:lnTo>
                    <a:lnTo>
                      <a:pt x="18498" y="18517"/>
                    </a:lnTo>
                    <a:lnTo>
                      <a:pt x="20164" y="16352"/>
                    </a:lnTo>
                    <a:lnTo>
                      <a:pt x="21226" y="13764"/>
                    </a:lnTo>
                    <a:lnTo>
                      <a:pt x="21600" y="10839"/>
                    </a:lnTo>
                    <a:lnTo>
                      <a:pt x="21226" y="7909"/>
                    </a:lnTo>
                    <a:lnTo>
                      <a:pt x="20164" y="5306"/>
                    </a:lnTo>
                    <a:lnTo>
                      <a:pt x="18498" y="3122"/>
                    </a:lnTo>
                    <a:lnTo>
                      <a:pt x="16318" y="1449"/>
                    </a:lnTo>
                    <a:lnTo>
                      <a:pt x="13710" y="377"/>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9" name="object 25"/>
              <p:cNvSpPr/>
              <p:nvPr/>
            </p:nvSpPr>
            <p:spPr>
              <a:xfrm>
                <a:off x="1083310" y="1614171"/>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7"/>
                    </a:lnTo>
                    <a:lnTo>
                      <a:pt x="16318" y="1449"/>
                    </a:lnTo>
                    <a:lnTo>
                      <a:pt x="18498" y="3122"/>
                    </a:lnTo>
                    <a:lnTo>
                      <a:pt x="20164" y="5306"/>
                    </a:lnTo>
                    <a:lnTo>
                      <a:pt x="21226" y="7909"/>
                    </a:lnTo>
                    <a:lnTo>
                      <a:pt x="21600" y="10839"/>
                    </a:lnTo>
                    <a:lnTo>
                      <a:pt x="21226" y="13764"/>
                    </a:lnTo>
                    <a:lnTo>
                      <a:pt x="20164" y="16352"/>
                    </a:lnTo>
                    <a:lnTo>
                      <a:pt x="18498" y="18517"/>
                    </a:lnTo>
                    <a:lnTo>
                      <a:pt x="16318" y="20172"/>
                    </a:lnTo>
                    <a:lnTo>
                      <a:pt x="13710"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0" name="object 26"/>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682" y="21228"/>
                    </a:lnTo>
                    <a:lnTo>
                      <a:pt x="16282" y="20172"/>
                    </a:lnTo>
                    <a:lnTo>
                      <a:pt x="18468" y="18517"/>
                    </a:lnTo>
                    <a:lnTo>
                      <a:pt x="20146" y="16352"/>
                    </a:lnTo>
                    <a:lnTo>
                      <a:pt x="21221" y="13764"/>
                    </a:lnTo>
                    <a:lnTo>
                      <a:pt x="21600" y="10839"/>
                    </a:lnTo>
                    <a:lnTo>
                      <a:pt x="21221" y="7909"/>
                    </a:lnTo>
                    <a:lnTo>
                      <a:pt x="20146" y="5306"/>
                    </a:lnTo>
                    <a:lnTo>
                      <a:pt x="18468" y="3122"/>
                    </a:lnTo>
                    <a:lnTo>
                      <a:pt x="16282" y="1449"/>
                    </a:lnTo>
                    <a:lnTo>
                      <a:pt x="13682" y="377"/>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1" name="object 27"/>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7"/>
                    </a:lnTo>
                    <a:lnTo>
                      <a:pt x="16282" y="1449"/>
                    </a:lnTo>
                    <a:lnTo>
                      <a:pt x="18468" y="3122"/>
                    </a:lnTo>
                    <a:lnTo>
                      <a:pt x="20146" y="5306"/>
                    </a:lnTo>
                    <a:lnTo>
                      <a:pt x="21221" y="7909"/>
                    </a:lnTo>
                    <a:lnTo>
                      <a:pt x="21600" y="10839"/>
                    </a:lnTo>
                    <a:lnTo>
                      <a:pt x="21221" y="13764"/>
                    </a:lnTo>
                    <a:lnTo>
                      <a:pt x="20146" y="16352"/>
                    </a:lnTo>
                    <a:lnTo>
                      <a:pt x="18468" y="18517"/>
                    </a:lnTo>
                    <a:lnTo>
                      <a:pt x="16282" y="20172"/>
                    </a:lnTo>
                    <a:lnTo>
                      <a:pt x="13682"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2" name="object 28"/>
              <p:cNvSpPr/>
              <p:nvPr/>
            </p:nvSpPr>
            <p:spPr>
              <a:xfrm>
                <a:off x="95250" y="16141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3" name="object 29"/>
              <p:cNvSpPr/>
              <p:nvPr/>
            </p:nvSpPr>
            <p:spPr>
              <a:xfrm>
                <a:off x="95250" y="1614171"/>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4" name="object 30"/>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5" name="object 31"/>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6" name="object 32"/>
              <p:cNvSpPr/>
              <p:nvPr/>
            </p:nvSpPr>
            <p:spPr>
              <a:xfrm>
                <a:off x="95250" y="6096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7" name="object 33"/>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8" name="object 34"/>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9" name="object 35"/>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0" name="object 36"/>
              <p:cNvSpPr/>
              <p:nvPr/>
            </p:nvSpPr>
            <p:spPr>
              <a:xfrm>
                <a:off x="589280"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1" name="object 37"/>
              <p:cNvSpPr/>
              <p:nvPr/>
            </p:nvSpPr>
            <p:spPr>
              <a:xfrm>
                <a:off x="589280"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2" name="object 38"/>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3" name="object 39"/>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4" name="object 40"/>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5" name="object 41"/>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6" name="object 42"/>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7" name="object 43"/>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8" name="object 44"/>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9" name="object 45"/>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0" name="object 46"/>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1" name="object 47"/>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2" name="object 48"/>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3"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04" name="object 52"/>
            <p:cNvGrpSpPr/>
            <p:nvPr/>
          </p:nvGrpSpPr>
          <p:grpSpPr>
            <a:xfrm>
              <a:off x="2279403" y="1668780"/>
              <a:ext cx="751528" cy="371477"/>
              <a:chOff x="-1" y="0"/>
              <a:chExt cx="1002035" cy="495302"/>
            </a:xfrm>
          </p:grpSpPr>
          <p:sp>
            <p:nvSpPr>
              <p:cNvPr id="497" name="object 53"/>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8" name="object 54"/>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9" name="object 55"/>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0" name="object 56"/>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503" name="object 57"/>
              <p:cNvGrpSpPr/>
              <p:nvPr/>
            </p:nvGrpSpPr>
            <p:grpSpPr>
              <a:xfrm>
                <a:off x="-2" y="-1"/>
                <a:ext cx="1002036" cy="495304"/>
                <a:chOff x="0" y="0"/>
                <a:chExt cx="1002035" cy="495302"/>
              </a:xfrm>
            </p:grpSpPr>
            <p:sp>
              <p:nvSpPr>
                <p:cNvPr id="501" name="线条"/>
                <p:cNvSpPr/>
                <p:nvPr/>
              </p:nvSpPr>
              <p:spPr>
                <a:xfrm flipV="1">
                  <a:off x="504190" y="0"/>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502" name="线条"/>
                <p:cNvSpPr/>
                <p:nvPr/>
              </p:nvSpPr>
              <p:spPr>
                <a:xfrm flipV="1">
                  <a:off x="-1" y="0"/>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sp>
          <p:nvSpPr>
            <p:cNvPr id="505" name="object 58"/>
            <p:cNvSpPr txBox="1"/>
            <p:nvPr/>
          </p:nvSpPr>
          <p:spPr>
            <a:xfrm>
              <a:off x="946858" y="1723073"/>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511" name="object 60"/>
            <p:cNvGrpSpPr/>
            <p:nvPr/>
          </p:nvGrpSpPr>
          <p:grpSpPr>
            <a:xfrm>
              <a:off x="2739461" y="2112643"/>
              <a:ext cx="256227" cy="262894"/>
              <a:chOff x="25400" y="26670"/>
              <a:chExt cx="341634" cy="350523"/>
            </a:xfrm>
          </p:grpSpPr>
          <p:sp>
            <p:nvSpPr>
              <p:cNvPr id="507" name="object 61"/>
              <p:cNvSpPr/>
              <p:nvPr/>
            </p:nvSpPr>
            <p:spPr>
              <a:xfrm>
                <a:off x="25400" y="2667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8" name="object 62"/>
              <p:cNvSpPr/>
              <p:nvPr/>
            </p:nvSpPr>
            <p:spPr>
              <a:xfrm>
                <a:off x="25400" y="2667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16" name="object 65"/>
            <p:cNvGrpSpPr/>
            <p:nvPr/>
          </p:nvGrpSpPr>
          <p:grpSpPr>
            <a:xfrm>
              <a:off x="1946983" y="2103119"/>
              <a:ext cx="276227" cy="281943"/>
              <a:chOff x="0" y="0"/>
              <a:chExt cx="368302" cy="375923"/>
            </a:xfrm>
          </p:grpSpPr>
          <p:sp>
            <p:nvSpPr>
              <p:cNvPr id="512" name="object 66"/>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3" name="object 67"/>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4" name="object 68"/>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1"/>
                    </a:lnTo>
                    <a:lnTo>
                      <a:pt x="5317" y="1426"/>
                    </a:lnTo>
                    <a:lnTo>
                      <a:pt x="3132" y="3082"/>
                    </a:lnTo>
                    <a:lnTo>
                      <a:pt x="1454" y="5252"/>
                    </a:lnTo>
                    <a:lnTo>
                      <a:pt x="379" y="7853"/>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5" name="object 69"/>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53"/>
                    </a:lnTo>
                    <a:lnTo>
                      <a:pt x="1454" y="5252"/>
                    </a:lnTo>
                    <a:lnTo>
                      <a:pt x="3132" y="3082"/>
                    </a:lnTo>
                    <a:lnTo>
                      <a:pt x="5317" y="1426"/>
                    </a:lnTo>
                    <a:lnTo>
                      <a:pt x="7918" y="371"/>
                    </a:lnTo>
                    <a:lnTo>
                      <a:pt x="1084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1" name="object 70"/>
            <p:cNvGrpSpPr/>
            <p:nvPr/>
          </p:nvGrpSpPr>
          <p:grpSpPr>
            <a:xfrm>
              <a:off x="1576461" y="2874646"/>
              <a:ext cx="269560" cy="265750"/>
              <a:chOff x="-1" y="0"/>
              <a:chExt cx="359411" cy="354331"/>
            </a:xfrm>
          </p:grpSpPr>
          <p:sp>
            <p:nvSpPr>
              <p:cNvPr id="517" name="object 71"/>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8" name="object 72"/>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9" name="object 73"/>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0" name="object 74"/>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6" name="object 75"/>
            <p:cNvGrpSpPr/>
            <p:nvPr/>
          </p:nvGrpSpPr>
          <p:grpSpPr>
            <a:xfrm>
              <a:off x="2739463" y="2872739"/>
              <a:ext cx="250510" cy="246701"/>
              <a:chOff x="26669" y="25399"/>
              <a:chExt cx="334012" cy="328932"/>
            </a:xfrm>
          </p:grpSpPr>
          <p:sp>
            <p:nvSpPr>
              <p:cNvPr id="522" name="object 76"/>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3" name="object 77"/>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31" name="object 80"/>
            <p:cNvGrpSpPr/>
            <p:nvPr/>
          </p:nvGrpSpPr>
          <p:grpSpPr>
            <a:xfrm>
              <a:off x="2344176" y="2125978"/>
              <a:ext cx="250511" cy="247652"/>
              <a:chOff x="26669" y="25400"/>
              <a:chExt cx="334013" cy="330201"/>
            </a:xfrm>
          </p:grpSpPr>
          <p:sp>
            <p:nvSpPr>
              <p:cNvPr id="527" name="object 81"/>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8" name="object 82"/>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532" name="object 85"/>
            <p:cNvSpPr/>
            <p:nvPr/>
          </p:nvSpPr>
          <p:spPr>
            <a:xfrm flipV="1">
              <a:off x="1523121" y="1668778"/>
              <a:ext cx="373381" cy="371477"/>
            </a:xfrm>
            <a:prstGeom prst="line">
              <a:avLst/>
            </a:prstGeom>
            <a:ln w="12700">
              <a:solidFill>
                <a:srgbClr val="000000"/>
              </a:solidFill>
            </a:ln>
          </p:spPr>
          <p:txBody>
            <a:bodyPr lIns="34289" tIns="34289" rIns="34289" bIns="34289"/>
            <a:lstStyle/>
            <a:p>
              <a:endParaRPr sz="1350"/>
            </a:p>
          </p:txBody>
        </p:sp>
        <p:sp>
          <p:nvSpPr>
            <p:cNvPr id="118" name="object 58">
              <a:extLst>
                <a:ext uri="{FF2B5EF4-FFF2-40B4-BE49-F238E27FC236}">
                  <a16:creationId xmlns:a16="http://schemas.microsoft.com/office/drawing/2014/main" id="{E055EF7E-A9B6-8F41-8769-12C4119E1F43}"/>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9" name="文本框 118">
            <a:extLst>
              <a:ext uri="{FF2B5EF4-FFF2-40B4-BE49-F238E27FC236}">
                <a16:creationId xmlns:a16="http://schemas.microsoft.com/office/drawing/2014/main" id="{CBE2C031-49BE-C347-AA5E-54B165FC495F}"/>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grpSp>
        <p:nvGrpSpPr>
          <p:cNvPr id="120" name="组合 119">
            <a:extLst>
              <a:ext uri="{FF2B5EF4-FFF2-40B4-BE49-F238E27FC236}">
                <a16:creationId xmlns:a16="http://schemas.microsoft.com/office/drawing/2014/main" id="{E4369D8F-66D9-4D41-9179-876E37C5158F}"/>
              </a:ext>
            </a:extLst>
          </p:cNvPr>
          <p:cNvGrpSpPr/>
          <p:nvPr/>
        </p:nvGrpSpPr>
        <p:grpSpPr>
          <a:xfrm>
            <a:off x="4891293" y="904475"/>
            <a:ext cx="1228727" cy="633507"/>
            <a:chOff x="3303862" y="1676401"/>
            <a:chExt cx="1228727" cy="633507"/>
          </a:xfrm>
        </p:grpSpPr>
        <p:grpSp>
          <p:nvGrpSpPr>
            <p:cNvPr id="121" name="object 84">
              <a:extLst>
                <a:ext uri="{FF2B5EF4-FFF2-40B4-BE49-F238E27FC236}">
                  <a16:creationId xmlns:a16="http://schemas.microsoft.com/office/drawing/2014/main" id="{CDAC2FFE-45E3-45AA-BEEA-76C6CBEFE57E}"/>
                </a:ext>
              </a:extLst>
            </p:cNvPr>
            <p:cNvGrpSpPr/>
            <p:nvPr/>
          </p:nvGrpSpPr>
          <p:grpSpPr>
            <a:xfrm>
              <a:off x="3339104" y="1716403"/>
              <a:ext cx="175263" cy="116207"/>
              <a:chOff x="0" y="-1"/>
              <a:chExt cx="233682" cy="154941"/>
            </a:xfrm>
          </p:grpSpPr>
          <p:sp>
            <p:nvSpPr>
              <p:cNvPr id="127" name="object 85">
                <a:extLst>
                  <a:ext uri="{FF2B5EF4-FFF2-40B4-BE49-F238E27FC236}">
                    <a16:creationId xmlns:a16="http://schemas.microsoft.com/office/drawing/2014/main" id="{EFE431EE-7983-4C24-B29F-DBB93AED21AE}"/>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8" name="object 86">
                <a:extLst>
                  <a:ext uri="{FF2B5EF4-FFF2-40B4-BE49-F238E27FC236}">
                    <a16:creationId xmlns:a16="http://schemas.microsoft.com/office/drawing/2014/main" id="{169569E5-CBAD-481E-997E-3467862C7FF8}"/>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2" name="object 87">
              <a:extLst>
                <a:ext uri="{FF2B5EF4-FFF2-40B4-BE49-F238E27FC236}">
                  <a16:creationId xmlns:a16="http://schemas.microsoft.com/office/drawing/2014/main" id="{D301DEC9-4B10-45A2-BD34-5FD0BF9446D5}"/>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3" name="object 88">
              <a:extLst>
                <a:ext uri="{FF2B5EF4-FFF2-40B4-BE49-F238E27FC236}">
                  <a16:creationId xmlns:a16="http://schemas.microsoft.com/office/drawing/2014/main" id="{09D7AB22-8FC5-43E3-AA42-5C3666F4FE50}"/>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4" name="object 89">
              <a:extLst>
                <a:ext uri="{FF2B5EF4-FFF2-40B4-BE49-F238E27FC236}">
                  <a16:creationId xmlns:a16="http://schemas.microsoft.com/office/drawing/2014/main" id="{B176A2C3-60AA-4355-BD03-7A008B9C61B3}"/>
                </a:ext>
              </a:extLst>
            </p:cNvPr>
            <p:cNvGrpSpPr/>
            <p:nvPr/>
          </p:nvGrpSpPr>
          <p:grpSpPr>
            <a:xfrm>
              <a:off x="3348629" y="1942148"/>
              <a:ext cx="175263" cy="116207"/>
              <a:chOff x="0" y="0"/>
              <a:chExt cx="233682" cy="154941"/>
            </a:xfrm>
          </p:grpSpPr>
          <p:sp>
            <p:nvSpPr>
              <p:cNvPr id="125" name="object 90">
                <a:extLst>
                  <a:ext uri="{FF2B5EF4-FFF2-40B4-BE49-F238E27FC236}">
                    <a16:creationId xmlns:a16="http://schemas.microsoft.com/office/drawing/2014/main" id="{D4723759-CEEA-46D6-A10C-780B7479DE72}"/>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6" name="object 91">
                <a:extLst>
                  <a:ext uri="{FF2B5EF4-FFF2-40B4-BE49-F238E27FC236}">
                    <a16:creationId xmlns:a16="http://schemas.microsoft.com/office/drawing/2014/main" id="{7CAA5F41-0040-4E23-BFB9-884452F173A5}"/>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129" name="截屏2021-05-15 下午11.42.13.png" descr="截屏2021-05-15 下午11.42.13.png">
            <a:extLst>
              <a:ext uri="{FF2B5EF4-FFF2-40B4-BE49-F238E27FC236}">
                <a16:creationId xmlns:a16="http://schemas.microsoft.com/office/drawing/2014/main" id="{7346BBA3-3DF0-4D70-8B96-C9DFACC4E6F1}"/>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137" name="object 73">
            <a:extLst>
              <a:ext uri="{FF2B5EF4-FFF2-40B4-BE49-F238E27FC236}">
                <a16:creationId xmlns:a16="http://schemas.microsoft.com/office/drawing/2014/main" id="{0694D3AC-0ACE-4D6C-961C-B2E109DD63CF}"/>
              </a:ext>
            </a:extLst>
          </p:cNvPr>
          <p:cNvSpPr/>
          <p:nvPr/>
        </p:nvSpPr>
        <p:spPr>
          <a:xfrm>
            <a:off x="7683430" y="167229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 name="object 55">
            <a:extLst>
              <a:ext uri="{FF2B5EF4-FFF2-40B4-BE49-F238E27FC236}">
                <a16:creationId xmlns:a16="http://schemas.microsoft.com/office/drawing/2014/main" id="{ED40DAFD-920C-4B66-81AB-7A7BAB8782AA}"/>
              </a:ext>
            </a:extLst>
          </p:cNvPr>
          <p:cNvSpPr/>
          <p:nvPr/>
        </p:nvSpPr>
        <p:spPr>
          <a:xfrm>
            <a:off x="8083340" y="1661370"/>
            <a:ext cx="256225"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 name="object 14">
            <a:extLst>
              <a:ext uri="{FF2B5EF4-FFF2-40B4-BE49-F238E27FC236}">
                <a16:creationId xmlns:a16="http://schemas.microsoft.com/office/drawing/2014/main" id="{A2C1A283-69DD-4BE7-9834-12C148D33CDE}"/>
              </a:ext>
            </a:extLst>
          </p:cNvPr>
          <p:cNvSpPr/>
          <p:nvPr/>
        </p:nvSpPr>
        <p:spPr>
          <a:xfrm>
            <a:off x="7678430" y="2056876"/>
            <a:ext cx="256225" cy="26384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39" name="object 73">
            <a:extLst>
              <a:ext uri="{FF2B5EF4-FFF2-40B4-BE49-F238E27FC236}">
                <a16:creationId xmlns:a16="http://schemas.microsoft.com/office/drawing/2014/main" id="{25E99588-9B45-402A-B6B8-F56C966F8B89}"/>
              </a:ext>
            </a:extLst>
          </p:cNvPr>
          <p:cNvSpPr/>
          <p:nvPr/>
        </p:nvSpPr>
        <p:spPr>
          <a:xfrm>
            <a:off x="8080218" y="242068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矩形 130">
            <a:extLst>
              <a:ext uri="{FF2B5EF4-FFF2-40B4-BE49-F238E27FC236}">
                <a16:creationId xmlns:a16="http://schemas.microsoft.com/office/drawing/2014/main" id="{043FE5A3-C6AE-4F2F-91B9-72CDF4A9AD8F}"/>
              </a:ext>
            </a:extLst>
          </p:cNvPr>
          <p:cNvSpPr/>
          <p:nvPr/>
        </p:nvSpPr>
        <p:spPr>
          <a:xfrm>
            <a:off x="7262023" y="1608629"/>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2" name="矩形 131">
            <a:extLst>
              <a:ext uri="{FF2B5EF4-FFF2-40B4-BE49-F238E27FC236}">
                <a16:creationId xmlns:a16="http://schemas.microsoft.com/office/drawing/2014/main" id="{70D998CF-5DD7-4468-931F-F1CD4A4B9B0F}"/>
              </a:ext>
            </a:extLst>
          </p:cNvPr>
          <p:cNvSpPr/>
          <p:nvPr/>
        </p:nvSpPr>
        <p:spPr>
          <a:xfrm>
            <a:off x="8023231" y="162385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3" name="矩形 132">
            <a:extLst>
              <a:ext uri="{FF2B5EF4-FFF2-40B4-BE49-F238E27FC236}">
                <a16:creationId xmlns:a16="http://schemas.microsoft.com/office/drawing/2014/main" id="{A7AFE7D6-E21B-4D38-9A6B-97E840B813B5}"/>
              </a:ext>
            </a:extLst>
          </p:cNvPr>
          <p:cNvSpPr/>
          <p:nvPr/>
        </p:nvSpPr>
        <p:spPr>
          <a:xfrm>
            <a:off x="7626957" y="1998048"/>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1" name="矩形 140">
            <a:extLst>
              <a:ext uri="{FF2B5EF4-FFF2-40B4-BE49-F238E27FC236}">
                <a16:creationId xmlns:a16="http://schemas.microsoft.com/office/drawing/2014/main" id="{2C4F6800-07A1-4553-9FCB-369CD3A2FF06}"/>
              </a:ext>
            </a:extLst>
          </p:cNvPr>
          <p:cNvSpPr/>
          <p:nvPr/>
        </p:nvSpPr>
        <p:spPr>
          <a:xfrm>
            <a:off x="7943653" y="4752975"/>
            <a:ext cx="229451"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2694A831-4030-4B35-9535-F73A2A16452C}"/>
              </a:ext>
            </a:extLst>
          </p:cNvPr>
          <p:cNvSpPr/>
          <p:nvPr/>
        </p:nvSpPr>
        <p:spPr>
          <a:xfrm>
            <a:off x="8157792"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7F40AAD4-D5EF-498B-8719-57ADE0113643}"/>
              </a:ext>
            </a:extLst>
          </p:cNvPr>
          <p:cNvSpPr/>
          <p:nvPr/>
        </p:nvSpPr>
        <p:spPr>
          <a:xfrm>
            <a:off x="8386242" y="4991928"/>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0" name="矩形 129">
            <a:extLst>
              <a:ext uri="{FF2B5EF4-FFF2-40B4-BE49-F238E27FC236}">
                <a16:creationId xmlns:a16="http://schemas.microsoft.com/office/drawing/2014/main" id="{B31B49BB-8DAF-4EA2-9C44-200A8FAD2668}"/>
              </a:ext>
            </a:extLst>
          </p:cNvPr>
          <p:cNvSpPr/>
          <p:nvPr/>
        </p:nvSpPr>
        <p:spPr>
          <a:xfrm>
            <a:off x="921064" y="2953994"/>
            <a:ext cx="3872765" cy="432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5" name="直接箭头连接符 134">
            <a:extLst>
              <a:ext uri="{FF2B5EF4-FFF2-40B4-BE49-F238E27FC236}">
                <a16:creationId xmlns:a16="http://schemas.microsoft.com/office/drawing/2014/main" id="{C8638EC1-7889-457E-AE7B-4C2E7E07AA09}"/>
              </a:ext>
            </a:extLst>
          </p:cNvPr>
          <p:cNvCxnSpPr>
            <a:cxnSpLocks/>
            <a:stCxn id="130" idx="3"/>
            <a:endCxn id="138" idx="0"/>
          </p:cNvCxnSpPr>
          <p:nvPr/>
        </p:nvCxnSpPr>
        <p:spPr>
          <a:xfrm flipV="1">
            <a:off x="4793829" y="2188799"/>
            <a:ext cx="3012714" cy="981195"/>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45" name="文本框 144">
            <a:extLst>
              <a:ext uri="{FF2B5EF4-FFF2-40B4-BE49-F238E27FC236}">
                <a16:creationId xmlns:a16="http://schemas.microsoft.com/office/drawing/2014/main" id="{63F67C6E-746B-4D2D-A421-79125515BE67}"/>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Tree>
    <p:extLst>
      <p:ext uri="{BB962C8B-B14F-4D97-AF65-F5344CB8AC3E}">
        <p14:creationId xmlns:p14="http://schemas.microsoft.com/office/powerpoint/2010/main" val="4251628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75DCC0B-52A3-44DF-9D52-82FE442C0BE9}"/>
              </a:ext>
            </a:extLst>
          </p:cNvPr>
          <p:cNvGrpSpPr/>
          <p:nvPr/>
        </p:nvGrpSpPr>
        <p:grpSpPr>
          <a:xfrm>
            <a:off x="6087600" y="3837600"/>
            <a:ext cx="2686155" cy="2700002"/>
            <a:chOff x="4571307" y="3128112"/>
            <a:chExt cx="2686155" cy="2700002"/>
          </a:xfrm>
        </p:grpSpPr>
        <p:pic>
          <p:nvPicPr>
            <p:cNvPr id="545" name="图片 2" descr="图片 2"/>
            <p:cNvPicPr>
              <a:picLocks noChangeAspect="1"/>
            </p:cNvPicPr>
            <p:nvPr/>
          </p:nvPicPr>
          <p:blipFill>
            <a:blip r:embed="rId3"/>
            <a:stretch>
              <a:fillRect/>
            </a:stretch>
          </p:blipFill>
          <p:spPr>
            <a:xfrm>
              <a:off x="4571307" y="3128112"/>
              <a:ext cx="2686155" cy="2700002"/>
            </a:xfrm>
            <a:prstGeom prst="rect">
              <a:avLst/>
            </a:prstGeom>
            <a:ln w="12700">
              <a:miter lim="400000"/>
            </a:ln>
          </p:spPr>
        </p:pic>
        <p:sp>
          <p:nvSpPr>
            <p:cNvPr id="549" name="直接连接符 8"/>
            <p:cNvSpPr/>
            <p:nvPr/>
          </p:nvSpPr>
          <p:spPr>
            <a:xfrm flipH="1">
              <a:off x="6195060" y="4057648"/>
              <a:ext cx="217172" cy="224792"/>
            </a:xfrm>
            <a:prstGeom prst="line">
              <a:avLst/>
            </a:prstGeom>
            <a:ln w="12700">
              <a:solidFill>
                <a:srgbClr val="000000"/>
              </a:solidFill>
            </a:ln>
          </p:spPr>
          <p:txBody>
            <a:bodyPr lIns="34289" tIns="34289" rIns="34289" bIns="34289"/>
            <a:lstStyle/>
            <a:p>
              <a:endParaRPr sz="1350"/>
            </a:p>
          </p:txBody>
        </p:sp>
        <p:sp>
          <p:nvSpPr>
            <p:cNvPr id="550" name="直接连接符 10"/>
            <p:cNvSpPr/>
            <p:nvPr/>
          </p:nvSpPr>
          <p:spPr>
            <a:xfrm flipH="1">
              <a:off x="6648448" y="4055744"/>
              <a:ext cx="217172" cy="222888"/>
            </a:xfrm>
            <a:prstGeom prst="line">
              <a:avLst/>
            </a:prstGeom>
            <a:ln w="12700">
              <a:solidFill>
                <a:srgbClr val="000000"/>
              </a:solidFill>
            </a:ln>
          </p:spPr>
          <p:txBody>
            <a:bodyPr lIns="34289" tIns="34289" rIns="34289" bIns="34289"/>
            <a:lstStyle/>
            <a:p>
              <a:endParaRPr sz="1350"/>
            </a:p>
          </p:txBody>
        </p:sp>
        <p:sp>
          <p:nvSpPr>
            <p:cNvPr id="551" name="直接连接符 12"/>
            <p:cNvSpPr/>
            <p:nvPr/>
          </p:nvSpPr>
          <p:spPr>
            <a:xfrm flipH="1">
              <a:off x="6867524" y="4057648"/>
              <a:ext cx="226697" cy="224792"/>
            </a:xfrm>
            <a:prstGeom prst="line">
              <a:avLst/>
            </a:prstGeom>
            <a:ln w="12700">
              <a:solidFill>
                <a:srgbClr val="000000"/>
              </a:solidFill>
            </a:ln>
          </p:spPr>
          <p:txBody>
            <a:bodyPr lIns="34289" tIns="34289" rIns="34289" bIns="34289"/>
            <a:lstStyle/>
            <a:p>
              <a:endParaRPr sz="1350"/>
            </a:p>
          </p:txBody>
        </p:sp>
      </p:grpSp>
      <p:grpSp>
        <p:nvGrpSpPr>
          <p:cNvPr id="2" name="组合 1">
            <a:extLst>
              <a:ext uri="{FF2B5EF4-FFF2-40B4-BE49-F238E27FC236}">
                <a16:creationId xmlns:a16="http://schemas.microsoft.com/office/drawing/2014/main" id="{29F421C0-E01E-408B-9EF0-BF8B9DFAE97A}"/>
              </a:ext>
            </a:extLst>
          </p:cNvPr>
          <p:cNvGrpSpPr/>
          <p:nvPr/>
        </p:nvGrpSpPr>
        <p:grpSpPr>
          <a:xfrm>
            <a:off x="6300000" y="1213199"/>
            <a:ext cx="2084073" cy="2176203"/>
            <a:chOff x="946858" y="1658300"/>
            <a:chExt cx="2084073" cy="2176203"/>
          </a:xfrm>
        </p:grpSpPr>
        <p:sp>
          <p:nvSpPr>
            <p:cNvPr id="440" name="object 4"/>
            <p:cNvSpPr/>
            <p:nvPr/>
          </p:nvSpPr>
          <p:spPr>
            <a:xfrm>
              <a:off x="1144263" y="1664254"/>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dirty="0"/>
            </a:p>
          </p:txBody>
        </p:sp>
        <p:grpSp>
          <p:nvGrpSpPr>
            <p:cNvPr id="496" name="object 2"/>
            <p:cNvGrpSpPr/>
            <p:nvPr/>
          </p:nvGrpSpPr>
          <p:grpSpPr>
            <a:xfrm>
              <a:off x="1147833" y="1658300"/>
              <a:ext cx="1880243" cy="1908816"/>
              <a:chOff x="-2" y="-2"/>
              <a:chExt cx="2506988" cy="2545087"/>
            </a:xfrm>
          </p:grpSpPr>
          <p:grpSp>
            <p:nvGrpSpPr>
              <p:cNvPr id="447" name="object 3"/>
              <p:cNvGrpSpPr/>
              <p:nvPr/>
            </p:nvGrpSpPr>
            <p:grpSpPr>
              <a:xfrm>
                <a:off x="-2" y="-2"/>
                <a:ext cx="2506988" cy="2545087"/>
                <a:chOff x="-1" y="0"/>
                <a:chExt cx="2506986" cy="2545086"/>
              </a:xfrm>
            </p:grpSpPr>
            <p:sp>
              <p:nvSpPr>
                <p:cNvPr id="441" name="形状"/>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2" name="线条"/>
                <p:cNvSpPr/>
                <p:nvPr/>
              </p:nvSpPr>
              <p:spPr>
                <a:xfrm flipV="1">
                  <a:off x="486410" y="-1"/>
                  <a:ext cx="11432"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3" name="线条"/>
                <p:cNvSpPr/>
                <p:nvPr/>
              </p:nvSpPr>
              <p:spPr>
                <a:xfrm flipV="1">
                  <a:off x="989331" y="-1"/>
                  <a:ext cx="1016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5" name="线条"/>
                <p:cNvSpPr/>
                <p:nvPr/>
              </p:nvSpPr>
              <p:spPr>
                <a:xfrm flipH="1" flipV="1">
                  <a:off x="2004062" y="0"/>
                  <a:ext cx="2542" cy="2541276"/>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446" name="形状"/>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10"/>
                      </a:moveTo>
                      <a:lnTo>
                        <a:pt x="21600" y="14436"/>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448" name="object 4"/>
              <p:cNvSpPr/>
              <p:nvPr/>
            </p:nvSpPr>
            <p:spPr>
              <a:xfrm>
                <a:off x="95250"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49" name="object 5"/>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0" name="object 6"/>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1" name="object 7"/>
              <p:cNvSpPr/>
              <p:nvPr/>
            </p:nvSpPr>
            <p:spPr>
              <a:xfrm>
                <a:off x="69850" y="914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2" name="object 8"/>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3" name="object 9"/>
              <p:cNvSpPr/>
              <p:nvPr/>
            </p:nvSpPr>
            <p:spPr>
              <a:xfrm>
                <a:off x="589280"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4" name="object 10"/>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5" name="object 11"/>
              <p:cNvSpPr/>
              <p:nvPr/>
            </p:nvSpPr>
            <p:spPr>
              <a:xfrm>
                <a:off x="563880" y="5740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6" name="object 12"/>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7" name="object 13"/>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58" name="object 14"/>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459" name="object 15"/>
              <p:cNvSpPr/>
              <p:nvPr/>
            </p:nvSpPr>
            <p:spPr>
              <a:xfrm>
                <a:off x="1057910" y="110617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38"/>
                    </a:lnTo>
                    <a:lnTo>
                      <a:pt x="18468" y="3100"/>
                    </a:lnTo>
                    <a:lnTo>
                      <a:pt x="20146" y="5268"/>
                    </a:lnTo>
                    <a:lnTo>
                      <a:pt x="21221" y="7852"/>
                    </a:lnTo>
                    <a:lnTo>
                      <a:pt x="21600" y="10761"/>
                    </a:lnTo>
                    <a:lnTo>
                      <a:pt x="21221" y="13703"/>
                    </a:lnTo>
                    <a:lnTo>
                      <a:pt x="20146" y="16309"/>
                    </a:lnTo>
                    <a:lnTo>
                      <a:pt x="18468" y="18491"/>
                    </a:lnTo>
                    <a:lnTo>
                      <a:pt x="16282" y="20159"/>
                    </a:lnTo>
                    <a:lnTo>
                      <a:pt x="13682" y="21225"/>
                    </a:lnTo>
                    <a:lnTo>
                      <a:pt x="10760" y="21600"/>
                    </a:lnTo>
                    <a:lnTo>
                      <a:pt x="7844" y="21225"/>
                    </a:lnTo>
                    <a:lnTo>
                      <a:pt x="5258" y="20159"/>
                    </a:lnTo>
                    <a:lnTo>
                      <a:pt x="3091" y="18491"/>
                    </a:lnTo>
                    <a:lnTo>
                      <a:pt x="1433" y="16309"/>
                    </a:lnTo>
                    <a:lnTo>
                      <a:pt x="373" y="13703"/>
                    </a:lnTo>
                    <a:lnTo>
                      <a:pt x="0" y="10761"/>
                    </a:lnTo>
                    <a:lnTo>
                      <a:pt x="373" y="7852"/>
                    </a:lnTo>
                    <a:lnTo>
                      <a:pt x="1433" y="5268"/>
                    </a:lnTo>
                    <a:lnTo>
                      <a:pt x="3091" y="3100"/>
                    </a:lnTo>
                    <a:lnTo>
                      <a:pt x="5258" y="1438"/>
                    </a:lnTo>
                    <a:lnTo>
                      <a:pt x="7844" y="375"/>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0" name="object 16"/>
              <p:cNvSpPr/>
              <p:nvPr/>
            </p:nvSpPr>
            <p:spPr>
              <a:xfrm>
                <a:off x="1576071" y="16141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1" name="object 17"/>
              <p:cNvSpPr/>
              <p:nvPr/>
            </p:nvSpPr>
            <p:spPr>
              <a:xfrm>
                <a:off x="1576071" y="1614171"/>
                <a:ext cx="34163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2" name="object 18"/>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7"/>
                    </a:lnTo>
                    <a:lnTo>
                      <a:pt x="5282" y="1449"/>
                    </a:lnTo>
                    <a:lnTo>
                      <a:pt x="3101" y="3122"/>
                    </a:lnTo>
                    <a:lnTo>
                      <a:pt x="1436" y="5306"/>
                    </a:lnTo>
                    <a:lnTo>
                      <a:pt x="374" y="7909"/>
                    </a:lnTo>
                    <a:lnTo>
                      <a:pt x="0" y="10839"/>
                    </a:lnTo>
                    <a:lnTo>
                      <a:pt x="374" y="13764"/>
                    </a:lnTo>
                    <a:lnTo>
                      <a:pt x="1436" y="16352"/>
                    </a:lnTo>
                    <a:lnTo>
                      <a:pt x="3101" y="18517"/>
                    </a:lnTo>
                    <a:lnTo>
                      <a:pt x="5282" y="20172"/>
                    </a:lnTo>
                    <a:lnTo>
                      <a:pt x="7890" y="21228"/>
                    </a:lnTo>
                    <a:lnTo>
                      <a:pt x="10840" y="21600"/>
                    </a:lnTo>
                    <a:lnTo>
                      <a:pt x="13756" y="21228"/>
                    </a:lnTo>
                    <a:lnTo>
                      <a:pt x="16342" y="20172"/>
                    </a:lnTo>
                    <a:lnTo>
                      <a:pt x="18509" y="18517"/>
                    </a:lnTo>
                    <a:lnTo>
                      <a:pt x="20167" y="16352"/>
                    </a:lnTo>
                    <a:lnTo>
                      <a:pt x="21227" y="13764"/>
                    </a:lnTo>
                    <a:lnTo>
                      <a:pt x="21600" y="10839"/>
                    </a:lnTo>
                    <a:lnTo>
                      <a:pt x="21227" y="7909"/>
                    </a:lnTo>
                    <a:lnTo>
                      <a:pt x="20167" y="5306"/>
                    </a:lnTo>
                    <a:lnTo>
                      <a:pt x="18509" y="3122"/>
                    </a:lnTo>
                    <a:lnTo>
                      <a:pt x="16342" y="1449"/>
                    </a:lnTo>
                    <a:lnTo>
                      <a:pt x="13756" y="377"/>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3" name="object 19"/>
              <p:cNvSpPr/>
              <p:nvPr/>
            </p:nvSpPr>
            <p:spPr>
              <a:xfrm>
                <a:off x="1550671" y="1588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7"/>
                    </a:lnTo>
                    <a:lnTo>
                      <a:pt x="16342" y="1449"/>
                    </a:lnTo>
                    <a:lnTo>
                      <a:pt x="18509" y="3122"/>
                    </a:lnTo>
                    <a:lnTo>
                      <a:pt x="20167" y="5306"/>
                    </a:lnTo>
                    <a:lnTo>
                      <a:pt x="21227" y="7909"/>
                    </a:lnTo>
                    <a:lnTo>
                      <a:pt x="21600" y="10839"/>
                    </a:lnTo>
                    <a:lnTo>
                      <a:pt x="21227" y="13764"/>
                    </a:lnTo>
                    <a:lnTo>
                      <a:pt x="20167" y="16352"/>
                    </a:lnTo>
                    <a:lnTo>
                      <a:pt x="18509" y="18517"/>
                    </a:lnTo>
                    <a:lnTo>
                      <a:pt x="16342" y="20172"/>
                    </a:lnTo>
                    <a:lnTo>
                      <a:pt x="13756" y="21228"/>
                    </a:lnTo>
                    <a:lnTo>
                      <a:pt x="10840" y="21600"/>
                    </a:lnTo>
                    <a:lnTo>
                      <a:pt x="7890" y="21228"/>
                    </a:lnTo>
                    <a:lnTo>
                      <a:pt x="5282" y="20172"/>
                    </a:lnTo>
                    <a:lnTo>
                      <a:pt x="3101" y="18517"/>
                    </a:lnTo>
                    <a:lnTo>
                      <a:pt x="1436" y="16352"/>
                    </a:lnTo>
                    <a:lnTo>
                      <a:pt x="374" y="13764"/>
                    </a:lnTo>
                    <a:lnTo>
                      <a:pt x="0" y="10839"/>
                    </a:lnTo>
                    <a:lnTo>
                      <a:pt x="374" y="7909"/>
                    </a:lnTo>
                    <a:lnTo>
                      <a:pt x="1436" y="5306"/>
                    </a:lnTo>
                    <a:lnTo>
                      <a:pt x="3101" y="3122"/>
                    </a:lnTo>
                    <a:lnTo>
                      <a:pt x="5282" y="1449"/>
                    </a:lnTo>
                    <a:lnTo>
                      <a:pt x="7890" y="377"/>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4" name="object 20"/>
              <p:cNvSpPr/>
              <p:nvPr/>
            </p:nvSpPr>
            <p:spPr>
              <a:xfrm>
                <a:off x="2106931"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5" name="object 21"/>
              <p:cNvSpPr/>
              <p:nvPr/>
            </p:nvSpPr>
            <p:spPr>
              <a:xfrm>
                <a:off x="2106931"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6" name="object 22"/>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7" name="object 23"/>
              <p:cNvSpPr/>
              <p:nvPr/>
            </p:nvSpPr>
            <p:spPr>
              <a:xfrm>
                <a:off x="2081531" y="20955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8" name="object 24"/>
              <p:cNvSpPr/>
              <p:nvPr/>
            </p:nvSpPr>
            <p:spPr>
              <a:xfrm>
                <a:off x="1083310" y="16141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710" y="21228"/>
                    </a:lnTo>
                    <a:lnTo>
                      <a:pt x="16318" y="20172"/>
                    </a:lnTo>
                    <a:lnTo>
                      <a:pt x="18498" y="18517"/>
                    </a:lnTo>
                    <a:lnTo>
                      <a:pt x="20164" y="16352"/>
                    </a:lnTo>
                    <a:lnTo>
                      <a:pt x="21226" y="13764"/>
                    </a:lnTo>
                    <a:lnTo>
                      <a:pt x="21600" y="10839"/>
                    </a:lnTo>
                    <a:lnTo>
                      <a:pt x="21226" y="7909"/>
                    </a:lnTo>
                    <a:lnTo>
                      <a:pt x="20164" y="5306"/>
                    </a:lnTo>
                    <a:lnTo>
                      <a:pt x="18498" y="3122"/>
                    </a:lnTo>
                    <a:lnTo>
                      <a:pt x="16318" y="1449"/>
                    </a:lnTo>
                    <a:lnTo>
                      <a:pt x="13710" y="377"/>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69" name="object 25"/>
              <p:cNvSpPr/>
              <p:nvPr/>
            </p:nvSpPr>
            <p:spPr>
              <a:xfrm>
                <a:off x="1083310" y="1614171"/>
                <a:ext cx="341633" cy="34925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7"/>
                    </a:lnTo>
                    <a:lnTo>
                      <a:pt x="16318" y="1449"/>
                    </a:lnTo>
                    <a:lnTo>
                      <a:pt x="18498" y="3122"/>
                    </a:lnTo>
                    <a:lnTo>
                      <a:pt x="20164" y="5306"/>
                    </a:lnTo>
                    <a:lnTo>
                      <a:pt x="21226" y="7909"/>
                    </a:lnTo>
                    <a:lnTo>
                      <a:pt x="21600" y="10839"/>
                    </a:lnTo>
                    <a:lnTo>
                      <a:pt x="21226" y="13764"/>
                    </a:lnTo>
                    <a:lnTo>
                      <a:pt x="20164" y="16352"/>
                    </a:lnTo>
                    <a:lnTo>
                      <a:pt x="18498" y="18517"/>
                    </a:lnTo>
                    <a:lnTo>
                      <a:pt x="16318" y="20172"/>
                    </a:lnTo>
                    <a:lnTo>
                      <a:pt x="13710"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0" name="object 26"/>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7"/>
                    </a:lnTo>
                    <a:lnTo>
                      <a:pt x="5258" y="1449"/>
                    </a:lnTo>
                    <a:lnTo>
                      <a:pt x="3091" y="3122"/>
                    </a:lnTo>
                    <a:lnTo>
                      <a:pt x="1433" y="5306"/>
                    </a:lnTo>
                    <a:lnTo>
                      <a:pt x="373" y="7909"/>
                    </a:lnTo>
                    <a:lnTo>
                      <a:pt x="0" y="10839"/>
                    </a:lnTo>
                    <a:lnTo>
                      <a:pt x="373" y="13764"/>
                    </a:lnTo>
                    <a:lnTo>
                      <a:pt x="1433" y="16352"/>
                    </a:lnTo>
                    <a:lnTo>
                      <a:pt x="3091" y="18517"/>
                    </a:lnTo>
                    <a:lnTo>
                      <a:pt x="5258" y="20172"/>
                    </a:lnTo>
                    <a:lnTo>
                      <a:pt x="7844" y="21228"/>
                    </a:lnTo>
                    <a:lnTo>
                      <a:pt x="10760" y="21600"/>
                    </a:lnTo>
                    <a:lnTo>
                      <a:pt x="13682" y="21228"/>
                    </a:lnTo>
                    <a:lnTo>
                      <a:pt x="16282" y="20172"/>
                    </a:lnTo>
                    <a:lnTo>
                      <a:pt x="18468" y="18517"/>
                    </a:lnTo>
                    <a:lnTo>
                      <a:pt x="20146" y="16352"/>
                    </a:lnTo>
                    <a:lnTo>
                      <a:pt x="21221" y="13764"/>
                    </a:lnTo>
                    <a:lnTo>
                      <a:pt x="21600" y="10839"/>
                    </a:lnTo>
                    <a:lnTo>
                      <a:pt x="21221" y="7909"/>
                    </a:lnTo>
                    <a:lnTo>
                      <a:pt x="20146" y="5306"/>
                    </a:lnTo>
                    <a:lnTo>
                      <a:pt x="18468" y="3122"/>
                    </a:lnTo>
                    <a:lnTo>
                      <a:pt x="16282" y="1449"/>
                    </a:lnTo>
                    <a:lnTo>
                      <a:pt x="13682" y="377"/>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1" name="object 27"/>
              <p:cNvSpPr/>
              <p:nvPr/>
            </p:nvSpPr>
            <p:spPr>
              <a:xfrm>
                <a:off x="1057910" y="1588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7"/>
                    </a:lnTo>
                    <a:lnTo>
                      <a:pt x="16282" y="1449"/>
                    </a:lnTo>
                    <a:lnTo>
                      <a:pt x="18468" y="3122"/>
                    </a:lnTo>
                    <a:lnTo>
                      <a:pt x="20146" y="5306"/>
                    </a:lnTo>
                    <a:lnTo>
                      <a:pt x="21221" y="7909"/>
                    </a:lnTo>
                    <a:lnTo>
                      <a:pt x="21600" y="10839"/>
                    </a:lnTo>
                    <a:lnTo>
                      <a:pt x="21221" y="13764"/>
                    </a:lnTo>
                    <a:lnTo>
                      <a:pt x="20146" y="16352"/>
                    </a:lnTo>
                    <a:lnTo>
                      <a:pt x="18468" y="18517"/>
                    </a:lnTo>
                    <a:lnTo>
                      <a:pt x="16282" y="20172"/>
                    </a:lnTo>
                    <a:lnTo>
                      <a:pt x="13682" y="21228"/>
                    </a:lnTo>
                    <a:lnTo>
                      <a:pt x="10760" y="21600"/>
                    </a:lnTo>
                    <a:lnTo>
                      <a:pt x="7844" y="21228"/>
                    </a:lnTo>
                    <a:lnTo>
                      <a:pt x="5258" y="20172"/>
                    </a:lnTo>
                    <a:lnTo>
                      <a:pt x="3091" y="18517"/>
                    </a:lnTo>
                    <a:lnTo>
                      <a:pt x="1433" y="16352"/>
                    </a:lnTo>
                    <a:lnTo>
                      <a:pt x="373" y="13764"/>
                    </a:lnTo>
                    <a:lnTo>
                      <a:pt x="0" y="10839"/>
                    </a:lnTo>
                    <a:lnTo>
                      <a:pt x="373" y="7909"/>
                    </a:lnTo>
                    <a:lnTo>
                      <a:pt x="1433" y="5306"/>
                    </a:lnTo>
                    <a:lnTo>
                      <a:pt x="3091" y="3122"/>
                    </a:lnTo>
                    <a:lnTo>
                      <a:pt x="5258" y="1449"/>
                    </a:lnTo>
                    <a:lnTo>
                      <a:pt x="7844" y="377"/>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2" name="object 28"/>
              <p:cNvSpPr/>
              <p:nvPr/>
            </p:nvSpPr>
            <p:spPr>
              <a:xfrm>
                <a:off x="95250" y="16141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3" name="object 29"/>
              <p:cNvSpPr/>
              <p:nvPr/>
            </p:nvSpPr>
            <p:spPr>
              <a:xfrm>
                <a:off x="95250" y="1614171"/>
                <a:ext cx="340362" cy="3492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4" name="object 30"/>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7"/>
                    </a:lnTo>
                    <a:lnTo>
                      <a:pt x="5278" y="1449"/>
                    </a:lnTo>
                    <a:lnTo>
                      <a:pt x="3103" y="3122"/>
                    </a:lnTo>
                    <a:lnTo>
                      <a:pt x="1439" y="5306"/>
                    </a:lnTo>
                    <a:lnTo>
                      <a:pt x="375" y="7909"/>
                    </a:lnTo>
                    <a:lnTo>
                      <a:pt x="0" y="10839"/>
                    </a:lnTo>
                    <a:lnTo>
                      <a:pt x="375" y="13764"/>
                    </a:lnTo>
                    <a:lnTo>
                      <a:pt x="1439" y="16352"/>
                    </a:lnTo>
                    <a:lnTo>
                      <a:pt x="3103" y="18517"/>
                    </a:lnTo>
                    <a:lnTo>
                      <a:pt x="5278" y="20172"/>
                    </a:lnTo>
                    <a:lnTo>
                      <a:pt x="7873" y="21228"/>
                    </a:lnTo>
                    <a:lnTo>
                      <a:pt x="10800" y="21600"/>
                    </a:lnTo>
                    <a:lnTo>
                      <a:pt x="13727" y="21228"/>
                    </a:lnTo>
                    <a:lnTo>
                      <a:pt x="16322" y="20172"/>
                    </a:lnTo>
                    <a:lnTo>
                      <a:pt x="18497" y="18517"/>
                    </a:lnTo>
                    <a:lnTo>
                      <a:pt x="20161" y="16352"/>
                    </a:lnTo>
                    <a:lnTo>
                      <a:pt x="21225" y="13764"/>
                    </a:lnTo>
                    <a:lnTo>
                      <a:pt x="21600" y="10839"/>
                    </a:lnTo>
                    <a:lnTo>
                      <a:pt x="21225" y="7909"/>
                    </a:lnTo>
                    <a:lnTo>
                      <a:pt x="20161" y="5306"/>
                    </a:lnTo>
                    <a:lnTo>
                      <a:pt x="18497" y="3122"/>
                    </a:lnTo>
                    <a:lnTo>
                      <a:pt x="16322" y="1449"/>
                    </a:lnTo>
                    <a:lnTo>
                      <a:pt x="13727" y="377"/>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5" name="object 31"/>
              <p:cNvSpPr/>
              <p:nvPr/>
            </p:nvSpPr>
            <p:spPr>
              <a:xfrm>
                <a:off x="69850" y="158877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7"/>
                    </a:lnTo>
                    <a:lnTo>
                      <a:pt x="16322" y="1449"/>
                    </a:lnTo>
                    <a:lnTo>
                      <a:pt x="18497" y="3122"/>
                    </a:lnTo>
                    <a:lnTo>
                      <a:pt x="20161" y="5306"/>
                    </a:lnTo>
                    <a:lnTo>
                      <a:pt x="21225" y="7909"/>
                    </a:lnTo>
                    <a:lnTo>
                      <a:pt x="21600" y="10839"/>
                    </a:lnTo>
                    <a:lnTo>
                      <a:pt x="21225" y="13764"/>
                    </a:lnTo>
                    <a:lnTo>
                      <a:pt x="20161" y="16352"/>
                    </a:lnTo>
                    <a:lnTo>
                      <a:pt x="18497" y="18517"/>
                    </a:lnTo>
                    <a:lnTo>
                      <a:pt x="16322" y="20172"/>
                    </a:lnTo>
                    <a:lnTo>
                      <a:pt x="13727" y="21228"/>
                    </a:lnTo>
                    <a:lnTo>
                      <a:pt x="10800" y="21600"/>
                    </a:lnTo>
                    <a:lnTo>
                      <a:pt x="7873" y="21228"/>
                    </a:lnTo>
                    <a:lnTo>
                      <a:pt x="5278" y="20172"/>
                    </a:lnTo>
                    <a:lnTo>
                      <a:pt x="3103" y="18517"/>
                    </a:lnTo>
                    <a:lnTo>
                      <a:pt x="1439" y="16352"/>
                    </a:lnTo>
                    <a:lnTo>
                      <a:pt x="375" y="13764"/>
                    </a:lnTo>
                    <a:lnTo>
                      <a:pt x="0" y="10839"/>
                    </a:lnTo>
                    <a:lnTo>
                      <a:pt x="375" y="7909"/>
                    </a:lnTo>
                    <a:lnTo>
                      <a:pt x="1439" y="5306"/>
                    </a:lnTo>
                    <a:lnTo>
                      <a:pt x="3103" y="3122"/>
                    </a:lnTo>
                    <a:lnTo>
                      <a:pt x="5278" y="1449"/>
                    </a:lnTo>
                    <a:lnTo>
                      <a:pt x="7873" y="377"/>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6" name="object 32"/>
              <p:cNvSpPr/>
              <p:nvPr/>
            </p:nvSpPr>
            <p:spPr>
              <a:xfrm>
                <a:off x="95250" y="6096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7" name="object 33"/>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8" name="object 34"/>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79" name="object 35"/>
              <p:cNvSpPr/>
              <p:nvPr/>
            </p:nvSpPr>
            <p:spPr>
              <a:xfrm>
                <a:off x="69850" y="58420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0" name="object 36"/>
              <p:cNvSpPr/>
              <p:nvPr/>
            </p:nvSpPr>
            <p:spPr>
              <a:xfrm>
                <a:off x="589280" y="212090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1" name="object 37"/>
              <p:cNvSpPr/>
              <p:nvPr/>
            </p:nvSpPr>
            <p:spPr>
              <a:xfrm>
                <a:off x="589280" y="2120901"/>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2" name="object 38"/>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3" name="object 39"/>
              <p:cNvSpPr/>
              <p:nvPr/>
            </p:nvSpPr>
            <p:spPr>
              <a:xfrm>
                <a:off x="563880" y="20955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4" name="object 40"/>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5" name="object 41"/>
              <p:cNvSpPr/>
              <p:nvPr/>
            </p:nvSpPr>
            <p:spPr>
              <a:xfrm>
                <a:off x="2106931"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6" name="object 42"/>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7" name="object 43"/>
              <p:cNvSpPr/>
              <p:nvPr/>
            </p:nvSpPr>
            <p:spPr>
              <a:xfrm>
                <a:off x="2081531"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8" name="object 44"/>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89" name="object 45"/>
              <p:cNvSpPr/>
              <p:nvPr/>
            </p:nvSpPr>
            <p:spPr>
              <a:xfrm>
                <a:off x="589280"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0" name="object 46"/>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1" name="object 47"/>
              <p:cNvSpPr/>
              <p:nvPr/>
            </p:nvSpPr>
            <p:spPr>
              <a:xfrm>
                <a:off x="56388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2" name="object 48"/>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3" name="object 49"/>
              <p:cNvSpPr/>
              <p:nvPr/>
            </p:nvSpPr>
            <p:spPr>
              <a:xfrm>
                <a:off x="1576071" y="113284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04" name="object 52"/>
            <p:cNvGrpSpPr/>
            <p:nvPr/>
          </p:nvGrpSpPr>
          <p:grpSpPr>
            <a:xfrm>
              <a:off x="2279403" y="1668780"/>
              <a:ext cx="751528" cy="371477"/>
              <a:chOff x="-1" y="0"/>
              <a:chExt cx="1002035" cy="495302"/>
            </a:xfrm>
          </p:grpSpPr>
          <p:sp>
            <p:nvSpPr>
              <p:cNvPr id="497" name="object 53"/>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8" name="object 54"/>
              <p:cNvSpPr/>
              <p:nvPr/>
            </p:nvSpPr>
            <p:spPr>
              <a:xfrm>
                <a:off x="67310" y="10286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499" name="object 55"/>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0" name="object 56"/>
              <p:cNvSpPr/>
              <p:nvPr/>
            </p:nvSpPr>
            <p:spPr>
              <a:xfrm>
                <a:off x="41910" y="7746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503" name="object 57"/>
              <p:cNvGrpSpPr/>
              <p:nvPr/>
            </p:nvGrpSpPr>
            <p:grpSpPr>
              <a:xfrm>
                <a:off x="-2" y="-1"/>
                <a:ext cx="1002036" cy="495304"/>
                <a:chOff x="0" y="0"/>
                <a:chExt cx="1002035" cy="495302"/>
              </a:xfrm>
            </p:grpSpPr>
            <p:sp>
              <p:nvSpPr>
                <p:cNvPr id="501" name="线条"/>
                <p:cNvSpPr/>
                <p:nvPr/>
              </p:nvSpPr>
              <p:spPr>
                <a:xfrm flipV="1">
                  <a:off x="504190" y="0"/>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502" name="线条"/>
                <p:cNvSpPr/>
                <p:nvPr/>
              </p:nvSpPr>
              <p:spPr>
                <a:xfrm flipV="1">
                  <a:off x="-1" y="0"/>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sp>
          <p:nvSpPr>
            <p:cNvPr id="505" name="object 58"/>
            <p:cNvSpPr txBox="1"/>
            <p:nvPr/>
          </p:nvSpPr>
          <p:spPr>
            <a:xfrm>
              <a:off x="946858" y="1723073"/>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511" name="object 60"/>
            <p:cNvGrpSpPr/>
            <p:nvPr/>
          </p:nvGrpSpPr>
          <p:grpSpPr>
            <a:xfrm>
              <a:off x="2739461" y="2112643"/>
              <a:ext cx="256227" cy="262894"/>
              <a:chOff x="25400" y="26670"/>
              <a:chExt cx="341634" cy="350523"/>
            </a:xfrm>
          </p:grpSpPr>
          <p:sp>
            <p:nvSpPr>
              <p:cNvPr id="507" name="object 61"/>
              <p:cNvSpPr/>
              <p:nvPr/>
            </p:nvSpPr>
            <p:spPr>
              <a:xfrm>
                <a:off x="25400" y="2667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1"/>
                    </a:lnTo>
                    <a:lnTo>
                      <a:pt x="5282" y="1426"/>
                    </a:lnTo>
                    <a:lnTo>
                      <a:pt x="3101" y="3082"/>
                    </a:lnTo>
                    <a:lnTo>
                      <a:pt x="1436" y="5252"/>
                    </a:lnTo>
                    <a:lnTo>
                      <a:pt x="374" y="7853"/>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08" name="object 62"/>
              <p:cNvSpPr/>
              <p:nvPr/>
            </p:nvSpPr>
            <p:spPr>
              <a:xfrm>
                <a:off x="25400" y="2667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1"/>
                    </a:lnTo>
                    <a:lnTo>
                      <a:pt x="16342" y="1426"/>
                    </a:lnTo>
                    <a:lnTo>
                      <a:pt x="18509" y="3082"/>
                    </a:lnTo>
                    <a:lnTo>
                      <a:pt x="20167" y="5252"/>
                    </a:lnTo>
                    <a:lnTo>
                      <a:pt x="21227" y="7853"/>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53"/>
                    </a:lnTo>
                    <a:lnTo>
                      <a:pt x="1436" y="5252"/>
                    </a:lnTo>
                    <a:lnTo>
                      <a:pt x="3101" y="3082"/>
                    </a:lnTo>
                    <a:lnTo>
                      <a:pt x="5282" y="1426"/>
                    </a:lnTo>
                    <a:lnTo>
                      <a:pt x="7890" y="371"/>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16" name="object 65"/>
            <p:cNvGrpSpPr/>
            <p:nvPr/>
          </p:nvGrpSpPr>
          <p:grpSpPr>
            <a:xfrm>
              <a:off x="1946982" y="2103118"/>
              <a:ext cx="276229" cy="281944"/>
              <a:chOff x="-1" y="-1"/>
              <a:chExt cx="368304" cy="375924"/>
            </a:xfrm>
          </p:grpSpPr>
          <p:sp>
            <p:nvSpPr>
              <p:cNvPr id="512" name="object 66"/>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3" name="object 67"/>
              <p:cNvSpPr/>
              <p:nvPr/>
            </p:nvSpPr>
            <p:spPr>
              <a:xfrm>
                <a:off x="26669" y="25399"/>
                <a:ext cx="341634" cy="350524"/>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4" name="object 68"/>
              <p:cNvSpPr/>
              <p:nvPr/>
            </p:nvSpPr>
            <p:spPr>
              <a:xfrm>
                <a:off x="-1" y="-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1"/>
                    </a:lnTo>
                    <a:lnTo>
                      <a:pt x="5317" y="1426"/>
                    </a:lnTo>
                    <a:lnTo>
                      <a:pt x="3132" y="3082"/>
                    </a:lnTo>
                    <a:lnTo>
                      <a:pt x="1454" y="5252"/>
                    </a:lnTo>
                    <a:lnTo>
                      <a:pt x="379" y="7853"/>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53"/>
                    </a:lnTo>
                    <a:lnTo>
                      <a:pt x="20167" y="5252"/>
                    </a:lnTo>
                    <a:lnTo>
                      <a:pt x="18509" y="3082"/>
                    </a:lnTo>
                    <a:lnTo>
                      <a:pt x="16342" y="1426"/>
                    </a:lnTo>
                    <a:lnTo>
                      <a:pt x="13756" y="371"/>
                    </a:lnTo>
                    <a:lnTo>
                      <a:pt x="1084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1" name="object 70"/>
            <p:cNvGrpSpPr/>
            <p:nvPr/>
          </p:nvGrpSpPr>
          <p:grpSpPr>
            <a:xfrm>
              <a:off x="1576461" y="2874646"/>
              <a:ext cx="269560" cy="265750"/>
              <a:chOff x="-1" y="0"/>
              <a:chExt cx="359411" cy="354331"/>
            </a:xfrm>
          </p:grpSpPr>
          <p:sp>
            <p:nvSpPr>
              <p:cNvPr id="517" name="object 71"/>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8" name="object 72"/>
              <p:cNvSpPr/>
              <p:nvPr/>
            </p:nvSpPr>
            <p:spPr>
              <a:xfrm>
                <a:off x="25399" y="2540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19" name="object 73"/>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0" name="object 74"/>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26" name="object 75"/>
            <p:cNvGrpSpPr/>
            <p:nvPr/>
          </p:nvGrpSpPr>
          <p:grpSpPr>
            <a:xfrm>
              <a:off x="2739463" y="2872739"/>
              <a:ext cx="250510" cy="246701"/>
              <a:chOff x="26669" y="25399"/>
              <a:chExt cx="334012" cy="328932"/>
            </a:xfrm>
          </p:grpSpPr>
          <p:sp>
            <p:nvSpPr>
              <p:cNvPr id="522" name="object 76"/>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3" name="object 77"/>
              <p:cNvSpPr/>
              <p:nvPr/>
            </p:nvSpPr>
            <p:spPr>
              <a:xfrm>
                <a:off x="26669" y="2539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531" name="object 80"/>
            <p:cNvGrpSpPr/>
            <p:nvPr/>
          </p:nvGrpSpPr>
          <p:grpSpPr>
            <a:xfrm>
              <a:off x="2344176" y="2125978"/>
              <a:ext cx="250511" cy="247652"/>
              <a:chOff x="26669" y="25400"/>
              <a:chExt cx="334013" cy="330201"/>
            </a:xfrm>
          </p:grpSpPr>
          <p:sp>
            <p:nvSpPr>
              <p:cNvPr id="527" name="object 81"/>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528" name="object 82"/>
              <p:cNvSpPr/>
              <p:nvPr/>
            </p:nvSpPr>
            <p:spPr>
              <a:xfrm>
                <a:off x="26669" y="25400"/>
                <a:ext cx="334013" cy="3302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532" name="object 85"/>
            <p:cNvSpPr/>
            <p:nvPr/>
          </p:nvSpPr>
          <p:spPr>
            <a:xfrm flipV="1">
              <a:off x="1523121" y="1668778"/>
              <a:ext cx="373381" cy="371477"/>
            </a:xfrm>
            <a:prstGeom prst="line">
              <a:avLst/>
            </a:prstGeom>
            <a:ln w="12700">
              <a:solidFill>
                <a:srgbClr val="000000"/>
              </a:solidFill>
            </a:ln>
          </p:spPr>
          <p:txBody>
            <a:bodyPr lIns="34289" tIns="34289" rIns="34289" bIns="34289"/>
            <a:lstStyle/>
            <a:p>
              <a:endParaRPr sz="1350"/>
            </a:p>
          </p:txBody>
        </p:sp>
        <p:sp>
          <p:nvSpPr>
            <p:cNvPr id="118" name="object 58">
              <a:extLst>
                <a:ext uri="{FF2B5EF4-FFF2-40B4-BE49-F238E27FC236}">
                  <a16:creationId xmlns:a16="http://schemas.microsoft.com/office/drawing/2014/main" id="{E055EF7E-A9B6-8F41-8769-12C4119E1F43}"/>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9" name="文本框 118">
            <a:extLst>
              <a:ext uri="{FF2B5EF4-FFF2-40B4-BE49-F238E27FC236}">
                <a16:creationId xmlns:a16="http://schemas.microsoft.com/office/drawing/2014/main" id="{CBE2C031-49BE-C347-AA5E-54B165FC495F}"/>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grpSp>
        <p:nvGrpSpPr>
          <p:cNvPr id="120" name="组合 119">
            <a:extLst>
              <a:ext uri="{FF2B5EF4-FFF2-40B4-BE49-F238E27FC236}">
                <a16:creationId xmlns:a16="http://schemas.microsoft.com/office/drawing/2014/main" id="{E4369D8F-66D9-4D41-9179-876E37C5158F}"/>
              </a:ext>
            </a:extLst>
          </p:cNvPr>
          <p:cNvGrpSpPr/>
          <p:nvPr/>
        </p:nvGrpSpPr>
        <p:grpSpPr>
          <a:xfrm>
            <a:off x="4891293" y="904475"/>
            <a:ext cx="1228727" cy="633507"/>
            <a:chOff x="3303862" y="1676401"/>
            <a:chExt cx="1228727" cy="633507"/>
          </a:xfrm>
        </p:grpSpPr>
        <p:grpSp>
          <p:nvGrpSpPr>
            <p:cNvPr id="121" name="object 84">
              <a:extLst>
                <a:ext uri="{FF2B5EF4-FFF2-40B4-BE49-F238E27FC236}">
                  <a16:creationId xmlns:a16="http://schemas.microsoft.com/office/drawing/2014/main" id="{CDAC2FFE-45E3-45AA-BEEA-76C6CBEFE57E}"/>
                </a:ext>
              </a:extLst>
            </p:cNvPr>
            <p:cNvGrpSpPr/>
            <p:nvPr/>
          </p:nvGrpSpPr>
          <p:grpSpPr>
            <a:xfrm>
              <a:off x="3339104" y="1716403"/>
              <a:ext cx="175263" cy="116207"/>
              <a:chOff x="0" y="-1"/>
              <a:chExt cx="233682" cy="154941"/>
            </a:xfrm>
          </p:grpSpPr>
          <p:sp>
            <p:nvSpPr>
              <p:cNvPr id="127" name="object 85">
                <a:extLst>
                  <a:ext uri="{FF2B5EF4-FFF2-40B4-BE49-F238E27FC236}">
                    <a16:creationId xmlns:a16="http://schemas.microsoft.com/office/drawing/2014/main" id="{EFE431EE-7983-4C24-B29F-DBB93AED21AE}"/>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8" name="object 86">
                <a:extLst>
                  <a:ext uri="{FF2B5EF4-FFF2-40B4-BE49-F238E27FC236}">
                    <a16:creationId xmlns:a16="http://schemas.microsoft.com/office/drawing/2014/main" id="{169569E5-CBAD-481E-997E-3467862C7FF8}"/>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2" name="object 87">
              <a:extLst>
                <a:ext uri="{FF2B5EF4-FFF2-40B4-BE49-F238E27FC236}">
                  <a16:creationId xmlns:a16="http://schemas.microsoft.com/office/drawing/2014/main" id="{D301DEC9-4B10-45A2-BD34-5FD0BF9446D5}"/>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3" name="object 88">
              <a:extLst>
                <a:ext uri="{FF2B5EF4-FFF2-40B4-BE49-F238E27FC236}">
                  <a16:creationId xmlns:a16="http://schemas.microsoft.com/office/drawing/2014/main" id="{09D7AB22-8FC5-43E3-AA42-5C3666F4FE50}"/>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4" name="object 89">
              <a:extLst>
                <a:ext uri="{FF2B5EF4-FFF2-40B4-BE49-F238E27FC236}">
                  <a16:creationId xmlns:a16="http://schemas.microsoft.com/office/drawing/2014/main" id="{B176A2C3-60AA-4355-BD03-7A008B9C61B3}"/>
                </a:ext>
              </a:extLst>
            </p:cNvPr>
            <p:cNvGrpSpPr/>
            <p:nvPr/>
          </p:nvGrpSpPr>
          <p:grpSpPr>
            <a:xfrm>
              <a:off x="3348629" y="1942148"/>
              <a:ext cx="175263" cy="116207"/>
              <a:chOff x="0" y="0"/>
              <a:chExt cx="233682" cy="154941"/>
            </a:xfrm>
          </p:grpSpPr>
          <p:sp>
            <p:nvSpPr>
              <p:cNvPr id="125" name="object 90">
                <a:extLst>
                  <a:ext uri="{FF2B5EF4-FFF2-40B4-BE49-F238E27FC236}">
                    <a16:creationId xmlns:a16="http://schemas.microsoft.com/office/drawing/2014/main" id="{D4723759-CEEA-46D6-A10C-780B7479DE72}"/>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6" name="object 91">
                <a:extLst>
                  <a:ext uri="{FF2B5EF4-FFF2-40B4-BE49-F238E27FC236}">
                    <a16:creationId xmlns:a16="http://schemas.microsoft.com/office/drawing/2014/main" id="{7CAA5F41-0040-4E23-BFB9-884452F173A5}"/>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pic>
        <p:nvPicPr>
          <p:cNvPr id="129" name="截屏2021-05-15 下午11.42.13.png" descr="截屏2021-05-15 下午11.42.13.png">
            <a:extLst>
              <a:ext uri="{FF2B5EF4-FFF2-40B4-BE49-F238E27FC236}">
                <a16:creationId xmlns:a16="http://schemas.microsoft.com/office/drawing/2014/main" id="{7346BBA3-3DF0-4D70-8B96-C9DFACC4E6F1}"/>
              </a:ext>
            </a:extLst>
          </p:cNvPr>
          <p:cNvPicPr>
            <a:picLocks noChangeAspect="1"/>
          </p:cNvPicPr>
          <p:nvPr/>
        </p:nvPicPr>
        <p:blipFill rotWithShape="1">
          <a:blip r:embed="rId6"/>
          <a:srcRect r="9910"/>
          <a:stretch/>
        </p:blipFill>
        <p:spPr>
          <a:xfrm>
            <a:off x="608812" y="1761639"/>
            <a:ext cx="4185017" cy="2549287"/>
          </a:xfrm>
          <a:prstGeom prst="rect">
            <a:avLst/>
          </a:prstGeom>
          <a:ln w="12700">
            <a:miter lim="400000"/>
          </a:ln>
        </p:spPr>
      </p:pic>
      <p:sp>
        <p:nvSpPr>
          <p:cNvPr id="137" name="object 73">
            <a:extLst>
              <a:ext uri="{FF2B5EF4-FFF2-40B4-BE49-F238E27FC236}">
                <a16:creationId xmlns:a16="http://schemas.microsoft.com/office/drawing/2014/main" id="{0694D3AC-0ACE-4D6C-961C-B2E109DD63CF}"/>
              </a:ext>
            </a:extLst>
          </p:cNvPr>
          <p:cNvSpPr/>
          <p:nvPr/>
        </p:nvSpPr>
        <p:spPr>
          <a:xfrm>
            <a:off x="7683430" y="167229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 name="object 55">
            <a:extLst>
              <a:ext uri="{FF2B5EF4-FFF2-40B4-BE49-F238E27FC236}">
                <a16:creationId xmlns:a16="http://schemas.microsoft.com/office/drawing/2014/main" id="{ED40DAFD-920C-4B66-81AB-7A7BAB8782AA}"/>
              </a:ext>
            </a:extLst>
          </p:cNvPr>
          <p:cNvSpPr/>
          <p:nvPr/>
        </p:nvSpPr>
        <p:spPr>
          <a:xfrm>
            <a:off x="8083340" y="1661370"/>
            <a:ext cx="256225" cy="26289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73">
            <a:extLst>
              <a:ext uri="{FF2B5EF4-FFF2-40B4-BE49-F238E27FC236}">
                <a16:creationId xmlns:a16="http://schemas.microsoft.com/office/drawing/2014/main" id="{25E99588-9B45-402A-B6B8-F56C966F8B89}"/>
              </a:ext>
            </a:extLst>
          </p:cNvPr>
          <p:cNvSpPr/>
          <p:nvPr/>
        </p:nvSpPr>
        <p:spPr>
          <a:xfrm>
            <a:off x="8080218" y="242068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矩形 130">
            <a:extLst>
              <a:ext uri="{FF2B5EF4-FFF2-40B4-BE49-F238E27FC236}">
                <a16:creationId xmlns:a16="http://schemas.microsoft.com/office/drawing/2014/main" id="{043FE5A3-C6AE-4F2F-91B9-72CDF4A9AD8F}"/>
              </a:ext>
            </a:extLst>
          </p:cNvPr>
          <p:cNvSpPr/>
          <p:nvPr/>
        </p:nvSpPr>
        <p:spPr>
          <a:xfrm>
            <a:off x="7262023" y="1608629"/>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2" name="矩形 131">
            <a:extLst>
              <a:ext uri="{FF2B5EF4-FFF2-40B4-BE49-F238E27FC236}">
                <a16:creationId xmlns:a16="http://schemas.microsoft.com/office/drawing/2014/main" id="{70D998CF-5DD7-4468-931F-F1CD4A4B9B0F}"/>
              </a:ext>
            </a:extLst>
          </p:cNvPr>
          <p:cNvSpPr/>
          <p:nvPr/>
        </p:nvSpPr>
        <p:spPr>
          <a:xfrm>
            <a:off x="8023231" y="162385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3" name="矩形 132">
            <a:extLst>
              <a:ext uri="{FF2B5EF4-FFF2-40B4-BE49-F238E27FC236}">
                <a16:creationId xmlns:a16="http://schemas.microsoft.com/office/drawing/2014/main" id="{A7AFE7D6-E21B-4D38-9A6B-97E840B813B5}"/>
              </a:ext>
            </a:extLst>
          </p:cNvPr>
          <p:cNvSpPr/>
          <p:nvPr/>
        </p:nvSpPr>
        <p:spPr>
          <a:xfrm>
            <a:off x="7626957" y="1998048"/>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1" name="矩形 140">
            <a:extLst>
              <a:ext uri="{FF2B5EF4-FFF2-40B4-BE49-F238E27FC236}">
                <a16:creationId xmlns:a16="http://schemas.microsoft.com/office/drawing/2014/main" id="{2C4F6800-07A1-4553-9FCB-369CD3A2FF06}"/>
              </a:ext>
            </a:extLst>
          </p:cNvPr>
          <p:cNvSpPr/>
          <p:nvPr/>
        </p:nvSpPr>
        <p:spPr>
          <a:xfrm>
            <a:off x="7943653" y="4752975"/>
            <a:ext cx="229451"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2694A831-4030-4B35-9535-F73A2A16452C}"/>
              </a:ext>
            </a:extLst>
          </p:cNvPr>
          <p:cNvSpPr/>
          <p:nvPr/>
        </p:nvSpPr>
        <p:spPr>
          <a:xfrm>
            <a:off x="8157792"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7F40AAD4-D5EF-498B-8719-57ADE0113643}"/>
              </a:ext>
            </a:extLst>
          </p:cNvPr>
          <p:cNvSpPr/>
          <p:nvPr/>
        </p:nvSpPr>
        <p:spPr>
          <a:xfrm>
            <a:off x="8386242" y="4991928"/>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0" name="矩形 129">
            <a:extLst>
              <a:ext uri="{FF2B5EF4-FFF2-40B4-BE49-F238E27FC236}">
                <a16:creationId xmlns:a16="http://schemas.microsoft.com/office/drawing/2014/main" id="{6B8176E1-E7A2-4F6D-8044-50D189CE9A5B}"/>
              </a:ext>
            </a:extLst>
          </p:cNvPr>
          <p:cNvSpPr/>
          <p:nvPr/>
        </p:nvSpPr>
        <p:spPr>
          <a:xfrm>
            <a:off x="921064" y="3415130"/>
            <a:ext cx="3872765" cy="180000"/>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5" name="object 14">
            <a:extLst>
              <a:ext uri="{FF2B5EF4-FFF2-40B4-BE49-F238E27FC236}">
                <a16:creationId xmlns:a16="http://schemas.microsoft.com/office/drawing/2014/main" id="{1A9D2D2F-A98C-44B1-ADFF-54578B883B06}"/>
              </a:ext>
            </a:extLst>
          </p:cNvPr>
          <p:cNvSpPr/>
          <p:nvPr/>
        </p:nvSpPr>
        <p:spPr>
          <a:xfrm>
            <a:off x="7678430" y="2056876"/>
            <a:ext cx="256225" cy="26384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cxnSp>
        <p:nvCxnSpPr>
          <p:cNvPr id="144" name="直接箭头连接符 143">
            <a:extLst>
              <a:ext uri="{FF2B5EF4-FFF2-40B4-BE49-F238E27FC236}">
                <a16:creationId xmlns:a16="http://schemas.microsoft.com/office/drawing/2014/main" id="{A5074515-8CBC-4D30-A576-B38D7FAD90F5}"/>
              </a:ext>
            </a:extLst>
          </p:cNvPr>
          <p:cNvCxnSpPr>
            <a:cxnSpLocks/>
            <a:endCxn id="514" idx="0"/>
          </p:cNvCxnSpPr>
          <p:nvPr/>
        </p:nvCxnSpPr>
        <p:spPr>
          <a:xfrm flipV="1">
            <a:off x="4793829" y="1789464"/>
            <a:ext cx="2634408" cy="1715666"/>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5" name="直接箭头连接符 144">
            <a:extLst>
              <a:ext uri="{FF2B5EF4-FFF2-40B4-BE49-F238E27FC236}">
                <a16:creationId xmlns:a16="http://schemas.microsoft.com/office/drawing/2014/main" id="{588DD6BF-0717-4A51-A4A0-5530F31E3CC1}"/>
              </a:ext>
            </a:extLst>
          </p:cNvPr>
          <p:cNvCxnSpPr>
            <a:cxnSpLocks/>
            <a:stCxn id="130" idx="3"/>
            <a:endCxn id="136" idx="0"/>
          </p:cNvCxnSpPr>
          <p:nvPr/>
        </p:nvCxnSpPr>
        <p:spPr>
          <a:xfrm flipV="1">
            <a:off x="4793829" y="1792817"/>
            <a:ext cx="3417624" cy="1712313"/>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sp>
        <p:nvSpPr>
          <p:cNvPr id="146" name="object 83">
            <a:extLst>
              <a:ext uri="{FF2B5EF4-FFF2-40B4-BE49-F238E27FC236}">
                <a16:creationId xmlns:a16="http://schemas.microsoft.com/office/drawing/2014/main" id="{6C5E254D-69B5-4F79-86E6-B083EA73EF1F}"/>
              </a:ext>
            </a:extLst>
          </p:cNvPr>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sz="1650" dirty="0">
                <a:latin typeface="Arial" panose="020B0604020202020204" pitchFamily="34" charset="0"/>
                <a:cs typeface="Arial" panose="020B0604020202020204" pitchFamily="34" charset="0"/>
              </a:rPr>
              <a:t>T</a:t>
            </a:r>
            <a:r>
              <a:rPr lang="en-US" altLang="zh-CN" sz="1650" dirty="0">
                <a:latin typeface="Arial" panose="020B0604020202020204" pitchFamily="34" charset="0"/>
                <a:cs typeface="Arial" panose="020B0604020202020204" pitchFamily="34" charset="0"/>
              </a:rPr>
              <a:t>wo</a:t>
            </a:r>
            <a:r>
              <a:rPr sz="1650" dirty="0">
                <a:latin typeface="Arial" panose="020B0604020202020204" pitchFamily="34" charset="0"/>
                <a:cs typeface="Arial" panose="020B0604020202020204" pitchFamily="34" charset="0"/>
              </a:rPr>
              <a:t> warp</a:t>
            </a:r>
            <a:r>
              <a:rPr sz="1650" spc="-3" dirty="0">
                <a:latin typeface="Arial" panose="020B0604020202020204" pitchFamily="34" charset="0"/>
                <a:cs typeface="Arial" panose="020B0604020202020204" pitchFamily="34" charset="0"/>
              </a:rPr>
              <a:t>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are</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sp>
        <p:nvSpPr>
          <p:cNvPr id="147" name="文本框 146">
            <a:extLst>
              <a:ext uri="{FF2B5EF4-FFF2-40B4-BE49-F238E27FC236}">
                <a16:creationId xmlns:a16="http://schemas.microsoft.com/office/drawing/2014/main" id="{B139737D-A565-4C89-9DC4-14B2A5916F67}"/>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
        <p:nvSpPr>
          <p:cNvPr id="148" name="文本框 147">
            <a:extLst>
              <a:ext uri="{FF2B5EF4-FFF2-40B4-BE49-F238E27FC236}">
                <a16:creationId xmlns:a16="http://schemas.microsoft.com/office/drawing/2014/main" id="{BF951E8C-9E96-4741-BFDD-7AE083F10552}"/>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Two</a:t>
            </a:r>
            <a:r>
              <a:rPr lang="en-US" altLang="zh-CN" b="0" i="0" dirty="0">
                <a:solidFill>
                  <a:srgbClr val="333333"/>
                </a:solidFill>
                <a:effectLst/>
                <a:latin typeface="Arial" panose="020B0604020202020204" pitchFamily="34" charset="0"/>
              </a:rPr>
              <a:t> elements will be eliminated.</a:t>
            </a:r>
          </a:p>
        </p:txBody>
      </p:sp>
    </p:spTree>
    <p:extLst>
      <p:ext uri="{BB962C8B-B14F-4D97-AF65-F5344CB8AC3E}">
        <p14:creationId xmlns:p14="http://schemas.microsoft.com/office/powerpoint/2010/main" val="28967066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6"/>
          <p:cNvSpPr/>
          <p:nvPr/>
        </p:nvSpPr>
        <p:spPr>
          <a:xfrm>
            <a:off x="4863378" y="214339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43" name="文本框 13"/>
          <p:cNvSpPr txBox="1"/>
          <p:nvPr/>
        </p:nvSpPr>
        <p:spPr>
          <a:xfrm>
            <a:off x="5702259" y="2138465"/>
            <a:ext cx="263405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lang="en-US" sz="1800" dirty="0">
                <a:latin typeface="Arial" panose="020B0604020202020204" pitchFamily="34" charset="0"/>
                <a:cs typeface="Arial" panose="020B0604020202020204" pitchFamily="34" charset="0"/>
              </a:rPr>
              <a:t>Background &amp; Motivation</a:t>
            </a:r>
            <a:endParaRPr sz="1800" dirty="0">
              <a:latin typeface="Arial" panose="020B0604020202020204" pitchFamily="34" charset="0"/>
              <a:cs typeface="Arial" panose="020B0604020202020204" pitchFamily="34" charset="0"/>
            </a:endParaRPr>
          </a:p>
        </p:txBody>
      </p:sp>
      <p:sp>
        <p:nvSpPr>
          <p:cNvPr id="44" name="文本框 14"/>
          <p:cNvSpPr txBox="1"/>
          <p:nvPr/>
        </p:nvSpPr>
        <p:spPr>
          <a:xfrm>
            <a:off x="5702260" y="2965152"/>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lang="en-US" sz="1800" dirty="0">
                <a:latin typeface="Arial" panose="020B0604020202020204" pitchFamily="34" charset="0"/>
                <a:cs typeface="Arial" panose="020B0604020202020204" pitchFamily="34" charset="0"/>
              </a:rPr>
              <a:t>SFLU</a:t>
            </a:r>
          </a:p>
        </p:txBody>
      </p:sp>
      <p:sp>
        <p:nvSpPr>
          <p:cNvPr id="45" name="文本框 15"/>
          <p:cNvSpPr txBox="1"/>
          <p:nvPr/>
        </p:nvSpPr>
        <p:spPr>
          <a:xfrm>
            <a:off x="5702260" y="3791840"/>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46" name="文本框 16"/>
          <p:cNvSpPr txBox="1"/>
          <p:nvPr/>
        </p:nvSpPr>
        <p:spPr>
          <a:xfrm>
            <a:off x="5702259" y="4618527"/>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47" name="矩形 23"/>
          <p:cNvSpPr/>
          <p:nvPr/>
        </p:nvSpPr>
        <p:spPr>
          <a:xfrm>
            <a:off x="4863378" y="296196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48" name="矩形 25"/>
          <p:cNvSpPr/>
          <p:nvPr/>
        </p:nvSpPr>
        <p:spPr>
          <a:xfrm>
            <a:off x="4863378" y="3800525"/>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49" name="object 22"/>
          <p:cNvSpPr/>
          <p:nvPr/>
        </p:nvSpPr>
        <p:spPr>
          <a:xfrm>
            <a:off x="4863377" y="3800525"/>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50" name="矩形 27"/>
          <p:cNvSpPr/>
          <p:nvPr/>
        </p:nvSpPr>
        <p:spPr>
          <a:xfrm>
            <a:off x="4863378" y="4618527"/>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51" name="object 22"/>
          <p:cNvSpPr/>
          <p:nvPr/>
        </p:nvSpPr>
        <p:spPr>
          <a:xfrm>
            <a:off x="4863377" y="4618527"/>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pic>
        <p:nvPicPr>
          <p:cNvPr id="52" name="图片 4" descr="图片 4"/>
          <p:cNvPicPr>
            <a:picLocks noChangeAspect="1"/>
          </p:cNvPicPr>
          <p:nvPr/>
        </p:nvPicPr>
        <p:blipFill>
          <a:blip r:embed="rId2"/>
          <a:stretch>
            <a:fillRect/>
          </a:stretch>
        </p:blipFill>
        <p:spPr>
          <a:xfrm>
            <a:off x="262800" y="2962800"/>
            <a:ext cx="4105253" cy="1134000"/>
          </a:xfrm>
          <a:prstGeom prst="rect">
            <a:avLst/>
          </a:prstGeom>
          <a:ln w="12700">
            <a:miter lim="400000"/>
          </a:ln>
        </p:spPr>
      </p:pic>
      <p:sp>
        <p:nvSpPr>
          <p:cNvPr id="53" name="object 22"/>
          <p:cNvSpPr/>
          <p:nvPr/>
        </p:nvSpPr>
        <p:spPr>
          <a:xfrm>
            <a:off x="4862700" y="2142450"/>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54" name="object 22"/>
          <p:cNvSpPr/>
          <p:nvPr/>
        </p:nvSpPr>
        <p:spPr>
          <a:xfrm>
            <a:off x="4862700" y="296324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ADF81F6-A4C2-4492-AA57-367BA1CD3652}"/>
              </a:ext>
            </a:extLst>
          </p:cNvPr>
          <p:cNvGrpSpPr/>
          <p:nvPr/>
        </p:nvGrpSpPr>
        <p:grpSpPr>
          <a:xfrm>
            <a:off x="6087600" y="3837600"/>
            <a:ext cx="2686154" cy="2700002"/>
            <a:chOff x="4567345" y="3110865"/>
            <a:chExt cx="2686154" cy="2700002"/>
          </a:xfrm>
        </p:grpSpPr>
        <p:pic>
          <p:nvPicPr>
            <p:cNvPr id="779" name="图片 239" descr="图片 239"/>
            <p:cNvPicPr>
              <a:picLocks noChangeAspect="1"/>
            </p:cNvPicPr>
            <p:nvPr/>
          </p:nvPicPr>
          <p:blipFill>
            <a:blip r:embed="rId3"/>
            <a:stretch>
              <a:fillRect/>
            </a:stretch>
          </p:blipFill>
          <p:spPr>
            <a:xfrm>
              <a:off x="4567345" y="3110865"/>
              <a:ext cx="2686154" cy="2700002"/>
            </a:xfrm>
            <a:prstGeom prst="rect">
              <a:avLst/>
            </a:prstGeom>
            <a:ln w="12700">
              <a:miter lim="400000"/>
            </a:ln>
          </p:spPr>
        </p:pic>
        <p:sp>
          <p:nvSpPr>
            <p:cNvPr id="781" name="直接连接符 6"/>
            <p:cNvSpPr/>
            <p:nvPr/>
          </p:nvSpPr>
          <p:spPr>
            <a:xfrm flipH="1">
              <a:off x="6174105" y="4036694"/>
              <a:ext cx="217172" cy="220982"/>
            </a:xfrm>
            <a:prstGeom prst="line">
              <a:avLst/>
            </a:prstGeom>
            <a:ln w="12700">
              <a:solidFill>
                <a:srgbClr val="000000"/>
              </a:solidFill>
            </a:ln>
          </p:spPr>
          <p:txBody>
            <a:bodyPr lIns="34289" tIns="34289" rIns="34289" bIns="34289"/>
            <a:lstStyle/>
            <a:p>
              <a:endParaRPr sz="1350"/>
            </a:p>
          </p:txBody>
        </p:sp>
        <p:sp>
          <p:nvSpPr>
            <p:cNvPr id="782" name="直接连接符 8"/>
            <p:cNvSpPr/>
            <p:nvPr/>
          </p:nvSpPr>
          <p:spPr>
            <a:xfrm flipH="1">
              <a:off x="6627494" y="4034789"/>
              <a:ext cx="217172" cy="219077"/>
            </a:xfrm>
            <a:prstGeom prst="line">
              <a:avLst/>
            </a:prstGeom>
            <a:ln w="12700">
              <a:solidFill>
                <a:srgbClr val="000000"/>
              </a:solidFill>
            </a:ln>
          </p:spPr>
          <p:txBody>
            <a:bodyPr lIns="34289" tIns="34289" rIns="34289" bIns="34289"/>
            <a:lstStyle/>
            <a:p>
              <a:endParaRPr sz="1350"/>
            </a:p>
          </p:txBody>
        </p:sp>
        <p:sp>
          <p:nvSpPr>
            <p:cNvPr id="783" name="直接连接符 10"/>
            <p:cNvSpPr/>
            <p:nvPr/>
          </p:nvSpPr>
          <p:spPr>
            <a:xfrm flipH="1">
              <a:off x="6852283" y="4036694"/>
              <a:ext cx="215267" cy="220982"/>
            </a:xfrm>
            <a:prstGeom prst="line">
              <a:avLst/>
            </a:prstGeom>
            <a:ln w="12700">
              <a:solidFill>
                <a:srgbClr val="000000"/>
              </a:solidFill>
            </a:ln>
          </p:spPr>
          <p:txBody>
            <a:bodyPr lIns="34289" tIns="34289" rIns="34289" bIns="34289"/>
            <a:lstStyle/>
            <a:p>
              <a:endParaRPr sz="1350"/>
            </a:p>
          </p:txBody>
        </p:sp>
        <p:sp>
          <p:nvSpPr>
            <p:cNvPr id="784" name="直接连接符 12"/>
            <p:cNvSpPr/>
            <p:nvPr/>
          </p:nvSpPr>
          <p:spPr>
            <a:xfrm flipH="1">
              <a:off x="6391274" y="4034790"/>
              <a:ext cx="236222" cy="232412"/>
            </a:xfrm>
            <a:prstGeom prst="line">
              <a:avLst/>
            </a:prstGeom>
            <a:ln w="12700">
              <a:solidFill>
                <a:srgbClr val="000000"/>
              </a:solidFill>
            </a:ln>
          </p:spPr>
          <p:txBody>
            <a:bodyPr lIns="34289" tIns="34289" rIns="34289" bIns="34289"/>
            <a:lstStyle/>
            <a:p>
              <a:endParaRPr sz="1350"/>
            </a:p>
          </p:txBody>
        </p:sp>
        <p:sp>
          <p:nvSpPr>
            <p:cNvPr id="785" name="直接连接符 14"/>
            <p:cNvSpPr/>
            <p:nvPr/>
          </p:nvSpPr>
          <p:spPr>
            <a:xfrm flipH="1">
              <a:off x="6852285" y="4253864"/>
              <a:ext cx="215267" cy="228602"/>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502CA38F-F628-4EFE-99DE-788642AFD788}"/>
              </a:ext>
            </a:extLst>
          </p:cNvPr>
          <p:cNvGrpSpPr/>
          <p:nvPr/>
        </p:nvGrpSpPr>
        <p:grpSpPr>
          <a:xfrm>
            <a:off x="6300000" y="1213200"/>
            <a:ext cx="2084073" cy="2176202"/>
            <a:chOff x="961677" y="1658301"/>
            <a:chExt cx="2084073" cy="2176202"/>
          </a:xfrm>
        </p:grpSpPr>
        <p:graphicFrame>
          <p:nvGraphicFramePr>
            <p:cNvPr id="671" name="object 2"/>
            <p:cNvGraphicFramePr/>
            <p:nvPr>
              <p:extLst>
                <p:ext uri="{D42A27DB-BD31-4B8C-83A1-F6EECF244321}">
                  <p14:modId xmlns:p14="http://schemas.microsoft.com/office/powerpoint/2010/main" val="2846704871"/>
                </p:ext>
              </p:extLst>
            </p:nvPr>
          </p:nvGraphicFramePr>
          <p:xfrm>
            <a:off x="1157938" y="1661205"/>
            <a:ext cx="1879281" cy="1899285"/>
          </p:xfrm>
          <a:graphic>
            <a:graphicData uri="http://schemas.openxmlformats.org/drawingml/2006/table">
              <a:tbl>
                <a:tblPr>
                  <a:tableStyleId>{4C3C2611-4C71-4FC5-86AE-919BDF0F9419}</a:tableStyleId>
                </a:tblPr>
                <a:tblGrid>
                  <a:gridCol w="368618">
                    <a:extLst>
                      <a:ext uri="{9D8B030D-6E8A-4147-A177-3AD203B41FA5}">
                        <a16:colId xmlns:a16="http://schemas.microsoft.com/office/drawing/2014/main" val="20000"/>
                      </a:ext>
                    </a:extLst>
                  </a:gridCol>
                  <a:gridCol w="376713">
                    <a:extLst>
                      <a:ext uri="{9D8B030D-6E8A-4147-A177-3AD203B41FA5}">
                        <a16:colId xmlns:a16="http://schemas.microsoft.com/office/drawing/2014/main" val="20001"/>
                      </a:ext>
                    </a:extLst>
                  </a:gridCol>
                  <a:gridCol w="376713">
                    <a:extLst>
                      <a:ext uri="{9D8B030D-6E8A-4147-A177-3AD203B41FA5}">
                        <a16:colId xmlns:a16="http://schemas.microsoft.com/office/drawing/2014/main" val="20002"/>
                      </a:ext>
                    </a:extLst>
                  </a:gridCol>
                  <a:gridCol w="381476">
                    <a:extLst>
                      <a:ext uri="{9D8B030D-6E8A-4147-A177-3AD203B41FA5}">
                        <a16:colId xmlns:a16="http://schemas.microsoft.com/office/drawing/2014/main" val="20003"/>
                      </a:ext>
                    </a:extLst>
                  </a:gridCol>
                  <a:gridCol w="375761">
                    <a:extLst>
                      <a:ext uri="{9D8B030D-6E8A-4147-A177-3AD203B41FA5}">
                        <a16:colId xmlns:a16="http://schemas.microsoft.com/office/drawing/2014/main" val="20004"/>
                      </a:ext>
                    </a:extLst>
                  </a:gridCol>
                </a:tblGrid>
                <a:tr h="38052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0"/>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1"/>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solidFill>
                        <a:srgbClr val="E5F9EE"/>
                      </a:solidFill>
                    </a:tcPr>
                  </a:tc>
                  <a:extLst>
                    <a:ext uri="{0D108BD9-81ED-4DB2-BD59-A6C34878D82A}">
                      <a16:rowId xmlns:a16="http://schemas.microsoft.com/office/drawing/2014/main" val="10002"/>
                    </a:ext>
                  </a:extLst>
                </a:tr>
                <a:tr h="380047">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3"/>
                    </a:ext>
                  </a:extLst>
                </a:tr>
                <a:tr h="37671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pSp>
          <p:nvGrpSpPr>
            <p:cNvPr id="725" name="object 3"/>
            <p:cNvGrpSpPr/>
            <p:nvPr/>
          </p:nvGrpSpPr>
          <p:grpSpPr>
            <a:xfrm>
              <a:off x="1162652" y="1665920"/>
              <a:ext cx="1879287" cy="1899291"/>
              <a:chOff x="-1" y="-1"/>
              <a:chExt cx="2505714" cy="2532386"/>
            </a:xfrm>
          </p:grpSpPr>
          <p:sp>
            <p:nvSpPr>
              <p:cNvPr id="672" name="object 4"/>
              <p:cNvSpPr/>
              <p:nvPr/>
            </p:nvSpPr>
            <p:spPr>
              <a:xfrm>
                <a:off x="-1" y="-1"/>
                <a:ext cx="2505714"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673" name="object 5"/>
              <p:cNvSpPr/>
              <p:nvPr/>
            </p:nvSpPr>
            <p:spPr>
              <a:xfrm>
                <a:off x="9398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4" name="object 6"/>
              <p:cNvSpPr/>
              <p:nvPr/>
            </p:nvSpPr>
            <p:spPr>
              <a:xfrm>
                <a:off x="9398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5" name="object 7"/>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6" name="object 8"/>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7" name="object 9"/>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8" name="object 10"/>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9" name="object 11"/>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0" name="object 12"/>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1" name="object 13"/>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2" name="object 14"/>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3" name="object 15"/>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684" name="object 16"/>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5" name="object 17"/>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710" y="21222"/>
                    </a:lnTo>
                    <a:lnTo>
                      <a:pt x="16318" y="20151"/>
                    </a:lnTo>
                    <a:lnTo>
                      <a:pt x="18499" y="18478"/>
                    </a:lnTo>
                    <a:lnTo>
                      <a:pt x="20164" y="16294"/>
                    </a:lnTo>
                    <a:lnTo>
                      <a:pt x="21226" y="13691"/>
                    </a:lnTo>
                    <a:lnTo>
                      <a:pt x="21600" y="10761"/>
                    </a:lnTo>
                    <a:lnTo>
                      <a:pt x="21226" y="7836"/>
                    </a:lnTo>
                    <a:lnTo>
                      <a:pt x="20164" y="5248"/>
                    </a:lnTo>
                    <a:lnTo>
                      <a:pt x="18499" y="3083"/>
                    </a:lnTo>
                    <a:lnTo>
                      <a:pt x="16318" y="1428"/>
                    </a:lnTo>
                    <a:lnTo>
                      <a:pt x="13710"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6" name="object 18"/>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9" y="3083"/>
                    </a:lnTo>
                    <a:lnTo>
                      <a:pt x="20164" y="5248"/>
                    </a:lnTo>
                    <a:lnTo>
                      <a:pt x="21226" y="7836"/>
                    </a:lnTo>
                    <a:lnTo>
                      <a:pt x="21600" y="10761"/>
                    </a:lnTo>
                    <a:lnTo>
                      <a:pt x="21226" y="13691"/>
                    </a:lnTo>
                    <a:lnTo>
                      <a:pt x="20164" y="16294"/>
                    </a:lnTo>
                    <a:lnTo>
                      <a:pt x="18499" y="18478"/>
                    </a:lnTo>
                    <a:lnTo>
                      <a:pt x="16318" y="20151"/>
                    </a:lnTo>
                    <a:lnTo>
                      <a:pt x="13710"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7" name="object 19"/>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8" name="object 20"/>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9" name="object 21"/>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0" name="object 22"/>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1" name="object 23"/>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710" y="21228"/>
                    </a:lnTo>
                    <a:lnTo>
                      <a:pt x="16318" y="20169"/>
                    </a:lnTo>
                    <a:lnTo>
                      <a:pt x="18498" y="18507"/>
                    </a:lnTo>
                    <a:lnTo>
                      <a:pt x="20164" y="16329"/>
                    </a:lnTo>
                    <a:lnTo>
                      <a:pt x="21226" y="13718"/>
                    </a:lnTo>
                    <a:lnTo>
                      <a:pt x="21600" y="10761"/>
                    </a:lnTo>
                    <a:lnTo>
                      <a:pt x="21226" y="7836"/>
                    </a:lnTo>
                    <a:lnTo>
                      <a:pt x="20164" y="5248"/>
                    </a:lnTo>
                    <a:lnTo>
                      <a:pt x="18498" y="3083"/>
                    </a:lnTo>
                    <a:lnTo>
                      <a:pt x="16318" y="1428"/>
                    </a:lnTo>
                    <a:lnTo>
                      <a:pt x="13710"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2" name="object 24"/>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8" y="3083"/>
                    </a:lnTo>
                    <a:lnTo>
                      <a:pt x="20164" y="5248"/>
                    </a:lnTo>
                    <a:lnTo>
                      <a:pt x="21226" y="7836"/>
                    </a:lnTo>
                    <a:lnTo>
                      <a:pt x="21600" y="10761"/>
                    </a:lnTo>
                    <a:lnTo>
                      <a:pt x="21226" y="13718"/>
                    </a:lnTo>
                    <a:lnTo>
                      <a:pt x="20164" y="16329"/>
                    </a:lnTo>
                    <a:lnTo>
                      <a:pt x="18498" y="18507"/>
                    </a:lnTo>
                    <a:lnTo>
                      <a:pt x="16318" y="20169"/>
                    </a:lnTo>
                    <a:lnTo>
                      <a:pt x="13710"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3" name="object 25"/>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4" name="object 26"/>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5" name="object 27"/>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3"/>
                    </a:lnTo>
                    <a:lnTo>
                      <a:pt x="5317" y="1434"/>
                    </a:lnTo>
                    <a:lnTo>
                      <a:pt x="3132" y="3094"/>
                    </a:lnTo>
                    <a:lnTo>
                      <a:pt x="1454" y="5267"/>
                    </a:lnTo>
                    <a:lnTo>
                      <a:pt x="379" y="7865"/>
                    </a:lnTo>
                    <a:lnTo>
                      <a:pt x="0" y="10800"/>
                    </a:lnTo>
                    <a:lnTo>
                      <a:pt x="379" y="13735"/>
                    </a:lnTo>
                    <a:lnTo>
                      <a:pt x="1454" y="16333"/>
                    </a:lnTo>
                    <a:lnTo>
                      <a:pt x="3132" y="18506"/>
                    </a:lnTo>
                    <a:lnTo>
                      <a:pt x="5317" y="20166"/>
                    </a:lnTo>
                    <a:lnTo>
                      <a:pt x="7918"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6" name="object 28"/>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918" y="21227"/>
                    </a:lnTo>
                    <a:lnTo>
                      <a:pt x="5317" y="20166"/>
                    </a:lnTo>
                    <a:lnTo>
                      <a:pt x="3132" y="18506"/>
                    </a:lnTo>
                    <a:lnTo>
                      <a:pt x="1454" y="16333"/>
                    </a:lnTo>
                    <a:lnTo>
                      <a:pt x="379" y="13735"/>
                    </a:lnTo>
                    <a:lnTo>
                      <a:pt x="0" y="10800"/>
                    </a:lnTo>
                    <a:lnTo>
                      <a:pt x="379" y="7865"/>
                    </a:lnTo>
                    <a:lnTo>
                      <a:pt x="1454" y="5267"/>
                    </a:lnTo>
                    <a:lnTo>
                      <a:pt x="3132" y="3094"/>
                    </a:lnTo>
                    <a:lnTo>
                      <a:pt x="5317" y="1434"/>
                    </a:lnTo>
                    <a:lnTo>
                      <a:pt x="7918"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7" name="object 29"/>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8" name="object 30"/>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9" name="object 31"/>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0" name="object 32"/>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1" name="object 33"/>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2" name="object 34"/>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3" name="object 35"/>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4" name="object 36"/>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5" name="object 37"/>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6" name="object 38"/>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7" name="object 39"/>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8" name="object 40"/>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9" name="object 41"/>
              <p:cNvSpPr/>
              <p:nvPr/>
            </p:nvSpPr>
            <p:spPr>
              <a:xfrm>
                <a:off x="2106930" y="1066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0" name="object 42"/>
              <p:cNvSpPr/>
              <p:nvPr/>
            </p:nvSpPr>
            <p:spPr>
              <a:xfrm>
                <a:off x="2106930" y="106679"/>
                <a:ext cx="341634"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1" name="object 43"/>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2" name="object 44"/>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3" name="object 45"/>
              <p:cNvSpPr/>
              <p:nvPr/>
            </p:nvSpPr>
            <p:spPr>
              <a:xfrm>
                <a:off x="589280"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4" name="object 46"/>
              <p:cNvSpPr/>
              <p:nvPr/>
            </p:nvSpPr>
            <p:spPr>
              <a:xfrm>
                <a:off x="589280"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5" name="object 47"/>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6" name="object 48"/>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7" name="object 49"/>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8" name="object 50"/>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1" name="object 53"/>
              <p:cNvSpPr/>
              <p:nvPr/>
            </p:nvSpPr>
            <p:spPr>
              <a:xfrm>
                <a:off x="157606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2" name="object 54"/>
              <p:cNvSpPr/>
              <p:nvPr/>
            </p:nvSpPr>
            <p:spPr>
              <a:xfrm>
                <a:off x="157606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3" name="object 55"/>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4" name="object 56"/>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726" name="object 57"/>
            <p:cNvSpPr txBox="1"/>
            <p:nvPr/>
          </p:nvSpPr>
          <p:spPr>
            <a:xfrm>
              <a:off x="961677"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742" name="object 59"/>
            <p:cNvGrpSpPr/>
            <p:nvPr/>
          </p:nvGrpSpPr>
          <p:grpSpPr>
            <a:xfrm>
              <a:off x="1537939" y="1668778"/>
              <a:ext cx="1507811" cy="749621"/>
              <a:chOff x="-2" y="-1"/>
              <a:chExt cx="2010413" cy="999493"/>
            </a:xfrm>
          </p:grpSpPr>
          <p:sp>
            <p:nvSpPr>
              <p:cNvPr id="728" name="object 60"/>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710" y="21225"/>
                    </a:lnTo>
                    <a:lnTo>
                      <a:pt x="16318" y="20162"/>
                    </a:lnTo>
                    <a:lnTo>
                      <a:pt x="18499" y="18500"/>
                    </a:lnTo>
                    <a:lnTo>
                      <a:pt x="20164" y="16332"/>
                    </a:lnTo>
                    <a:lnTo>
                      <a:pt x="21226" y="13748"/>
                    </a:lnTo>
                    <a:lnTo>
                      <a:pt x="21600" y="10839"/>
                    </a:lnTo>
                    <a:lnTo>
                      <a:pt x="21226" y="7897"/>
                    </a:lnTo>
                    <a:lnTo>
                      <a:pt x="20164" y="5291"/>
                    </a:lnTo>
                    <a:lnTo>
                      <a:pt x="18499" y="3109"/>
                    </a:lnTo>
                    <a:lnTo>
                      <a:pt x="16318" y="1441"/>
                    </a:lnTo>
                    <a:lnTo>
                      <a:pt x="13710"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9" name="object 61"/>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5"/>
                    </a:lnTo>
                    <a:lnTo>
                      <a:pt x="16318" y="1441"/>
                    </a:lnTo>
                    <a:lnTo>
                      <a:pt x="18499" y="3109"/>
                    </a:lnTo>
                    <a:lnTo>
                      <a:pt x="20164" y="5291"/>
                    </a:lnTo>
                    <a:lnTo>
                      <a:pt x="21226" y="7897"/>
                    </a:lnTo>
                    <a:lnTo>
                      <a:pt x="21600" y="10839"/>
                    </a:lnTo>
                    <a:lnTo>
                      <a:pt x="21226" y="13748"/>
                    </a:lnTo>
                    <a:lnTo>
                      <a:pt x="20164" y="16332"/>
                    </a:lnTo>
                    <a:lnTo>
                      <a:pt x="18499" y="18500"/>
                    </a:lnTo>
                    <a:lnTo>
                      <a:pt x="16318" y="20162"/>
                    </a:lnTo>
                    <a:lnTo>
                      <a:pt x="13710"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0" name="object 62"/>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3" y="20174"/>
                    </a:lnTo>
                    <a:lnTo>
                      <a:pt x="18468" y="18518"/>
                    </a:lnTo>
                    <a:lnTo>
                      <a:pt x="20146" y="16348"/>
                    </a:lnTo>
                    <a:lnTo>
                      <a:pt x="21221" y="13747"/>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1" name="object 63"/>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47"/>
                    </a:lnTo>
                    <a:lnTo>
                      <a:pt x="20146" y="16348"/>
                    </a:lnTo>
                    <a:lnTo>
                      <a:pt x="18468" y="18518"/>
                    </a:lnTo>
                    <a:lnTo>
                      <a:pt x="16283"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2" name="object 64"/>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3" name="object 65"/>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4" name="object 66"/>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5" name="object 67"/>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741" name="object 68"/>
              <p:cNvGrpSpPr/>
              <p:nvPr/>
            </p:nvGrpSpPr>
            <p:grpSpPr>
              <a:xfrm>
                <a:off x="-3" y="-2"/>
                <a:ext cx="2010415" cy="999495"/>
                <a:chOff x="-1" y="0"/>
                <a:chExt cx="2010413" cy="999493"/>
              </a:xfrm>
            </p:grpSpPr>
            <p:sp>
              <p:nvSpPr>
                <p:cNvPr id="736" name="线条"/>
                <p:cNvSpPr/>
                <p:nvPr/>
              </p:nvSpPr>
              <p:spPr>
                <a:xfrm flipV="1">
                  <a:off x="-2"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7" name="线条"/>
                <p:cNvSpPr/>
                <p:nvPr/>
              </p:nvSpPr>
              <p:spPr>
                <a:xfrm flipV="1">
                  <a:off x="1511302" y="-1"/>
                  <a:ext cx="499111"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8" name="线条"/>
                <p:cNvSpPr/>
                <p:nvPr/>
              </p:nvSpPr>
              <p:spPr>
                <a:xfrm flipV="1">
                  <a:off x="1008380"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9" name="线条"/>
                <p:cNvSpPr/>
                <p:nvPr/>
              </p:nvSpPr>
              <p:spPr>
                <a:xfrm flipV="1">
                  <a:off x="504190" y="504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40" name="线条"/>
                <p:cNvSpPr/>
                <p:nvPr/>
              </p:nvSpPr>
              <p:spPr>
                <a:xfrm flipV="1">
                  <a:off x="1512572" y="504191"/>
                  <a:ext cx="497840"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grpSp>
          <p:nvGrpSpPr>
            <p:cNvPr id="747" name="object 69"/>
            <p:cNvGrpSpPr/>
            <p:nvPr/>
          </p:nvGrpSpPr>
          <p:grpSpPr>
            <a:xfrm>
              <a:off x="1590328" y="2870833"/>
              <a:ext cx="270512" cy="266703"/>
              <a:chOff x="0" y="0"/>
              <a:chExt cx="360681" cy="355602"/>
            </a:xfrm>
          </p:grpSpPr>
          <p:sp>
            <p:nvSpPr>
              <p:cNvPr id="743" name="object 7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4" name="object 7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5" name="object 72"/>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6" name="object 73"/>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2" name="object 74"/>
            <p:cNvGrpSpPr/>
            <p:nvPr/>
          </p:nvGrpSpPr>
          <p:grpSpPr>
            <a:xfrm>
              <a:off x="2753329" y="2872739"/>
              <a:ext cx="251465" cy="246701"/>
              <a:chOff x="25399" y="25399"/>
              <a:chExt cx="335285" cy="328932"/>
            </a:xfrm>
          </p:grpSpPr>
          <p:sp>
            <p:nvSpPr>
              <p:cNvPr id="748" name="object 75"/>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9" name="object 76"/>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7" name="object 79"/>
            <p:cNvGrpSpPr/>
            <p:nvPr/>
          </p:nvGrpSpPr>
          <p:grpSpPr>
            <a:xfrm>
              <a:off x="2358041" y="2099308"/>
              <a:ext cx="251463" cy="247654"/>
              <a:chOff x="25400" y="25400"/>
              <a:chExt cx="335282" cy="330203"/>
            </a:xfrm>
          </p:grpSpPr>
          <p:sp>
            <p:nvSpPr>
              <p:cNvPr id="753" name="object 8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4" name="object 8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62" name="object 84"/>
            <p:cNvGrpSpPr/>
            <p:nvPr/>
          </p:nvGrpSpPr>
          <p:grpSpPr>
            <a:xfrm>
              <a:off x="1977995" y="3231832"/>
              <a:ext cx="270512" cy="265751"/>
              <a:chOff x="0" y="0"/>
              <a:chExt cx="360682" cy="354332"/>
            </a:xfrm>
          </p:grpSpPr>
          <p:sp>
            <p:nvSpPr>
              <p:cNvPr id="758" name="object 85"/>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9" name="object 86"/>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0" name="object 87"/>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1" name="object 88"/>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77" name="object 3"/>
            <p:cNvGrpSpPr/>
            <p:nvPr/>
          </p:nvGrpSpPr>
          <p:grpSpPr>
            <a:xfrm>
              <a:off x="1161700" y="1658301"/>
              <a:ext cx="1880240" cy="1908813"/>
              <a:chOff x="-1" y="0"/>
              <a:chExt cx="2506984" cy="2545083"/>
            </a:xfrm>
          </p:grpSpPr>
          <p:sp>
            <p:nvSpPr>
              <p:cNvPr id="771" name="形状"/>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72" name="线条"/>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3" name="线条"/>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4" name="线条"/>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5" name="线条"/>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6" name="形状"/>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1" name="object 58">
              <a:extLst>
                <a:ext uri="{FF2B5EF4-FFF2-40B4-BE49-F238E27FC236}">
                  <a16:creationId xmlns:a16="http://schemas.microsoft.com/office/drawing/2014/main" id="{3346DAD3-B63F-8B4C-BE0B-D9AE34AC6877}"/>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32" name="矩形 131">
            <a:extLst>
              <a:ext uri="{FF2B5EF4-FFF2-40B4-BE49-F238E27FC236}">
                <a16:creationId xmlns:a16="http://schemas.microsoft.com/office/drawing/2014/main" id="{12413BC6-5B47-4113-B904-FA63E1592DDD}"/>
              </a:ext>
            </a:extLst>
          </p:cNvPr>
          <p:cNvSpPr/>
          <p:nvPr/>
        </p:nvSpPr>
        <p:spPr>
          <a:xfrm>
            <a:off x="921064" y="3415130"/>
            <a:ext cx="3872765" cy="18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3" name="矩形 132">
            <a:extLst>
              <a:ext uri="{FF2B5EF4-FFF2-40B4-BE49-F238E27FC236}">
                <a16:creationId xmlns:a16="http://schemas.microsoft.com/office/drawing/2014/main" id="{5829BEFF-2299-49BC-9C2A-959B6B512ABD}"/>
              </a:ext>
            </a:extLst>
          </p:cNvPr>
          <p:cNvSpPr/>
          <p:nvPr/>
        </p:nvSpPr>
        <p:spPr>
          <a:xfrm>
            <a:off x="921063" y="3617941"/>
            <a:ext cx="3872765" cy="324000"/>
          </a:xfrm>
          <a:prstGeom prst="rect">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4" name="直接箭头连接符 133">
            <a:extLst>
              <a:ext uri="{FF2B5EF4-FFF2-40B4-BE49-F238E27FC236}">
                <a16:creationId xmlns:a16="http://schemas.microsoft.com/office/drawing/2014/main" id="{E9F5BDD9-0621-4C90-B909-915AC5E3407E}"/>
              </a:ext>
            </a:extLst>
          </p:cNvPr>
          <p:cNvCxnSpPr>
            <a:cxnSpLocks/>
            <a:stCxn id="132" idx="3"/>
            <a:endCxn id="760" idx="0"/>
          </p:cNvCxnSpPr>
          <p:nvPr/>
        </p:nvCxnSpPr>
        <p:spPr>
          <a:xfrm flipV="1">
            <a:off x="4793829" y="2910082"/>
            <a:ext cx="2648219" cy="595048"/>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35" name="直接箭头连接符 134">
            <a:extLst>
              <a:ext uri="{FF2B5EF4-FFF2-40B4-BE49-F238E27FC236}">
                <a16:creationId xmlns:a16="http://schemas.microsoft.com/office/drawing/2014/main" id="{B4227AC3-3F8B-4AB2-ABE5-23C7AA770BB6}"/>
              </a:ext>
            </a:extLst>
          </p:cNvPr>
          <p:cNvCxnSpPr>
            <a:cxnSpLocks/>
            <a:stCxn id="133" idx="3"/>
          </p:cNvCxnSpPr>
          <p:nvPr/>
        </p:nvCxnSpPr>
        <p:spPr>
          <a:xfrm>
            <a:off x="4793828" y="3779941"/>
            <a:ext cx="2612812" cy="375499"/>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
        <p:nvSpPr>
          <p:cNvPr id="141" name="椭圆 232">
            <a:extLst>
              <a:ext uri="{FF2B5EF4-FFF2-40B4-BE49-F238E27FC236}">
                <a16:creationId xmlns:a16="http://schemas.microsoft.com/office/drawing/2014/main" id="{F437EE07-FA52-4842-BD89-BB4FBB3F2F24}"/>
              </a:ext>
            </a:extLst>
          </p:cNvPr>
          <p:cNvSpPr/>
          <p:nvPr/>
        </p:nvSpPr>
        <p:spPr>
          <a:xfrm>
            <a:off x="7287503" y="2781015"/>
            <a:ext cx="347189" cy="350520"/>
          </a:xfrm>
          <a:prstGeom prst="ellipse">
            <a:avLst/>
          </a:prstGeom>
          <a:ln w="15875">
            <a:solidFill>
              <a:srgbClr val="FF0000"/>
            </a:solidFill>
          </a:ln>
        </p:spPr>
        <p:txBody>
          <a:bodyPr lIns="34289" tIns="34289" rIns="34289" bIns="34289" anchor="ctr"/>
          <a:lstStyle/>
          <a:p>
            <a:pPr algn="ctr" defTabSz="342900">
              <a:defRPr>
                <a:ln w="9525" cap="flat">
                  <a:solidFill>
                    <a:srgbClr val="FF0000"/>
                  </a:solidFill>
                  <a:prstDash val="solid"/>
                  <a:round/>
                </a:ln>
                <a:solidFill>
                  <a:srgbClr val="FFFFFF"/>
                </a:solidFill>
                <a:latin typeface="+mj-lt"/>
                <a:ea typeface="+mj-ea"/>
                <a:cs typeface="+mj-cs"/>
                <a:sym typeface="Calibri"/>
              </a:defRPr>
            </a:pPr>
            <a:endParaRPr sz="1350" dirty="0"/>
          </a:p>
        </p:txBody>
      </p:sp>
      <p:sp>
        <p:nvSpPr>
          <p:cNvPr id="143" name="object 73">
            <a:extLst>
              <a:ext uri="{FF2B5EF4-FFF2-40B4-BE49-F238E27FC236}">
                <a16:creationId xmlns:a16="http://schemas.microsoft.com/office/drawing/2014/main" id="{54F617EA-96AA-450B-A612-B3220D8B6542}"/>
              </a:ext>
            </a:extLst>
          </p:cNvPr>
          <p:cNvSpPr/>
          <p:nvPr/>
        </p:nvSpPr>
        <p:spPr>
          <a:xfrm>
            <a:off x="7683028" y="164989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44" name="object 14">
            <a:extLst>
              <a:ext uri="{FF2B5EF4-FFF2-40B4-BE49-F238E27FC236}">
                <a16:creationId xmlns:a16="http://schemas.microsoft.com/office/drawing/2014/main" id="{99ED4FCA-5305-4E38-8A45-FA81B9FD00C7}"/>
              </a:ext>
            </a:extLst>
          </p:cNvPr>
          <p:cNvSpPr/>
          <p:nvPr/>
        </p:nvSpPr>
        <p:spPr>
          <a:xfrm>
            <a:off x="7678430" y="2056876"/>
            <a:ext cx="256225" cy="263845"/>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38"/>
                </a:lnTo>
                <a:lnTo>
                  <a:pt x="3091" y="3100"/>
                </a:lnTo>
                <a:lnTo>
                  <a:pt x="1433" y="5268"/>
                </a:lnTo>
                <a:lnTo>
                  <a:pt x="373" y="7852"/>
                </a:lnTo>
                <a:lnTo>
                  <a:pt x="0" y="10761"/>
                </a:lnTo>
                <a:lnTo>
                  <a:pt x="373" y="13703"/>
                </a:lnTo>
                <a:lnTo>
                  <a:pt x="1433" y="16309"/>
                </a:lnTo>
                <a:lnTo>
                  <a:pt x="3091" y="18491"/>
                </a:lnTo>
                <a:lnTo>
                  <a:pt x="5258" y="20159"/>
                </a:lnTo>
                <a:lnTo>
                  <a:pt x="7844" y="21225"/>
                </a:lnTo>
                <a:lnTo>
                  <a:pt x="10760" y="21600"/>
                </a:lnTo>
                <a:lnTo>
                  <a:pt x="13682" y="21225"/>
                </a:lnTo>
                <a:lnTo>
                  <a:pt x="16282" y="20159"/>
                </a:lnTo>
                <a:lnTo>
                  <a:pt x="18468" y="18491"/>
                </a:lnTo>
                <a:lnTo>
                  <a:pt x="20146" y="16309"/>
                </a:lnTo>
                <a:lnTo>
                  <a:pt x="21221" y="13703"/>
                </a:lnTo>
                <a:lnTo>
                  <a:pt x="21600" y="10761"/>
                </a:lnTo>
                <a:lnTo>
                  <a:pt x="21221" y="7852"/>
                </a:lnTo>
                <a:lnTo>
                  <a:pt x="20146" y="5268"/>
                </a:lnTo>
                <a:lnTo>
                  <a:pt x="18468" y="3100"/>
                </a:lnTo>
                <a:lnTo>
                  <a:pt x="16282" y="1438"/>
                </a:lnTo>
                <a:lnTo>
                  <a:pt x="13682" y="375"/>
                </a:lnTo>
                <a:lnTo>
                  <a:pt x="10760"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45" name="object 73">
            <a:extLst>
              <a:ext uri="{FF2B5EF4-FFF2-40B4-BE49-F238E27FC236}">
                <a16:creationId xmlns:a16="http://schemas.microsoft.com/office/drawing/2014/main" id="{20DA0D04-4F53-4F84-841D-B6D60FE593B1}"/>
              </a:ext>
            </a:extLst>
          </p:cNvPr>
          <p:cNvSpPr/>
          <p:nvPr/>
        </p:nvSpPr>
        <p:spPr>
          <a:xfrm>
            <a:off x="8080218" y="242068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47" name="文本框 146">
            <a:extLst>
              <a:ext uri="{FF2B5EF4-FFF2-40B4-BE49-F238E27FC236}">
                <a16:creationId xmlns:a16="http://schemas.microsoft.com/office/drawing/2014/main" id="{635615D4-9A9C-422E-A9EA-A150762C2A5A}"/>
              </a:ext>
            </a:extLst>
          </p:cNvPr>
          <p:cNvSpPr txBox="1"/>
          <p:nvPr/>
        </p:nvSpPr>
        <p:spPr>
          <a:xfrm>
            <a:off x="762087" y="4687880"/>
            <a:ext cx="4034045"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nonzero element was filled in.</a:t>
            </a:r>
          </a:p>
        </p:txBody>
      </p:sp>
      <p:sp>
        <p:nvSpPr>
          <p:cNvPr id="148" name="文本框 147">
            <a:extLst>
              <a:ext uri="{FF2B5EF4-FFF2-40B4-BE49-F238E27FC236}">
                <a16:creationId xmlns:a16="http://schemas.microsoft.com/office/drawing/2014/main" id="{51A83986-911F-4AA0-AB98-992638F2DCE8}"/>
              </a:ext>
            </a:extLst>
          </p:cNvPr>
          <p:cNvSpPr txBox="1"/>
          <p:nvPr/>
        </p:nvSpPr>
        <p:spPr>
          <a:xfrm>
            <a:off x="762224" y="5365669"/>
            <a:ext cx="4033908" cy="646331"/>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Degree[2] Changed</a:t>
            </a:r>
            <a:r>
              <a:rPr lang="en-US" altLang="zh-CN" b="0" i="0" dirty="0">
                <a:solidFill>
                  <a:srgbClr val="333333"/>
                </a:solidFill>
                <a:effectLst/>
                <a:latin typeface="Arial" panose="020B0604020202020204" pitchFamily="34" charset="0"/>
              </a:rPr>
              <a:t>.</a:t>
            </a:r>
          </a:p>
          <a:p>
            <a:pPr algn="ctr"/>
            <a:r>
              <a:rPr lang="en-US" altLang="zh-CN" dirty="0">
                <a:solidFill>
                  <a:srgbClr val="333333"/>
                </a:solidFill>
                <a:latin typeface="Arial" panose="020B0604020202020204" pitchFamily="34" charset="0"/>
              </a:rPr>
              <a:t>Degree[4] Changed</a:t>
            </a:r>
            <a:r>
              <a:rPr lang="en-US" altLang="zh-CN" b="0" i="0" dirty="0">
                <a:solidFill>
                  <a:srgbClr val="333333"/>
                </a:solidFill>
                <a:effectLst/>
                <a:latin typeface="Arial" panose="020B0604020202020204" pitchFamily="34" charset="0"/>
              </a:rPr>
              <a:t>.</a:t>
            </a:r>
          </a:p>
        </p:txBody>
      </p:sp>
      <p:cxnSp>
        <p:nvCxnSpPr>
          <p:cNvPr id="136" name="直接箭头连接符 135">
            <a:extLst>
              <a:ext uri="{FF2B5EF4-FFF2-40B4-BE49-F238E27FC236}">
                <a16:creationId xmlns:a16="http://schemas.microsoft.com/office/drawing/2014/main" id="{1FE4B593-60BC-4F9A-8979-EBEF878925C9}"/>
              </a:ext>
            </a:extLst>
          </p:cNvPr>
          <p:cNvCxnSpPr>
            <a:cxnSpLocks/>
            <a:stCxn id="133" idx="3"/>
          </p:cNvCxnSpPr>
          <p:nvPr/>
        </p:nvCxnSpPr>
        <p:spPr>
          <a:xfrm>
            <a:off x="4793828" y="3779941"/>
            <a:ext cx="3586434" cy="323882"/>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ADF81F6-A4C2-4492-AA57-367BA1CD3652}"/>
              </a:ext>
            </a:extLst>
          </p:cNvPr>
          <p:cNvGrpSpPr/>
          <p:nvPr/>
        </p:nvGrpSpPr>
        <p:grpSpPr>
          <a:xfrm>
            <a:off x="6087600" y="3837600"/>
            <a:ext cx="2686154" cy="2700002"/>
            <a:chOff x="4567345" y="3110865"/>
            <a:chExt cx="2686154" cy="2700002"/>
          </a:xfrm>
        </p:grpSpPr>
        <p:pic>
          <p:nvPicPr>
            <p:cNvPr id="779" name="图片 239" descr="图片 239"/>
            <p:cNvPicPr>
              <a:picLocks noChangeAspect="1"/>
            </p:cNvPicPr>
            <p:nvPr/>
          </p:nvPicPr>
          <p:blipFill>
            <a:blip r:embed="rId3"/>
            <a:stretch>
              <a:fillRect/>
            </a:stretch>
          </p:blipFill>
          <p:spPr>
            <a:xfrm>
              <a:off x="4567345" y="3110865"/>
              <a:ext cx="2686154" cy="2700002"/>
            </a:xfrm>
            <a:prstGeom prst="rect">
              <a:avLst/>
            </a:prstGeom>
            <a:ln w="12700">
              <a:miter lim="400000"/>
            </a:ln>
          </p:spPr>
        </p:pic>
        <p:sp>
          <p:nvSpPr>
            <p:cNvPr id="781" name="直接连接符 6"/>
            <p:cNvSpPr/>
            <p:nvPr/>
          </p:nvSpPr>
          <p:spPr>
            <a:xfrm flipH="1">
              <a:off x="6174105" y="4036694"/>
              <a:ext cx="217172" cy="220982"/>
            </a:xfrm>
            <a:prstGeom prst="line">
              <a:avLst/>
            </a:prstGeom>
            <a:ln w="12700">
              <a:solidFill>
                <a:srgbClr val="000000"/>
              </a:solidFill>
            </a:ln>
          </p:spPr>
          <p:txBody>
            <a:bodyPr lIns="34289" tIns="34289" rIns="34289" bIns="34289"/>
            <a:lstStyle/>
            <a:p>
              <a:endParaRPr sz="1350"/>
            </a:p>
          </p:txBody>
        </p:sp>
        <p:sp>
          <p:nvSpPr>
            <p:cNvPr id="782" name="直接连接符 8"/>
            <p:cNvSpPr/>
            <p:nvPr/>
          </p:nvSpPr>
          <p:spPr>
            <a:xfrm flipH="1">
              <a:off x="6627494" y="4034789"/>
              <a:ext cx="217172" cy="219077"/>
            </a:xfrm>
            <a:prstGeom prst="line">
              <a:avLst/>
            </a:prstGeom>
            <a:ln w="12700">
              <a:solidFill>
                <a:srgbClr val="000000"/>
              </a:solidFill>
            </a:ln>
          </p:spPr>
          <p:txBody>
            <a:bodyPr lIns="34289" tIns="34289" rIns="34289" bIns="34289"/>
            <a:lstStyle/>
            <a:p>
              <a:endParaRPr sz="1350"/>
            </a:p>
          </p:txBody>
        </p:sp>
        <p:sp>
          <p:nvSpPr>
            <p:cNvPr id="783" name="直接连接符 10"/>
            <p:cNvSpPr/>
            <p:nvPr/>
          </p:nvSpPr>
          <p:spPr>
            <a:xfrm flipH="1">
              <a:off x="6852283" y="4036694"/>
              <a:ext cx="215267" cy="220982"/>
            </a:xfrm>
            <a:prstGeom prst="line">
              <a:avLst/>
            </a:prstGeom>
            <a:ln w="12700">
              <a:solidFill>
                <a:srgbClr val="000000"/>
              </a:solidFill>
            </a:ln>
          </p:spPr>
          <p:txBody>
            <a:bodyPr lIns="34289" tIns="34289" rIns="34289" bIns="34289"/>
            <a:lstStyle/>
            <a:p>
              <a:endParaRPr sz="1350"/>
            </a:p>
          </p:txBody>
        </p:sp>
        <p:sp>
          <p:nvSpPr>
            <p:cNvPr id="784" name="直接连接符 12"/>
            <p:cNvSpPr/>
            <p:nvPr/>
          </p:nvSpPr>
          <p:spPr>
            <a:xfrm flipH="1">
              <a:off x="6391274" y="4034790"/>
              <a:ext cx="236222" cy="232412"/>
            </a:xfrm>
            <a:prstGeom prst="line">
              <a:avLst/>
            </a:prstGeom>
            <a:ln w="12700">
              <a:solidFill>
                <a:srgbClr val="000000"/>
              </a:solidFill>
            </a:ln>
          </p:spPr>
          <p:txBody>
            <a:bodyPr lIns="34289" tIns="34289" rIns="34289" bIns="34289"/>
            <a:lstStyle/>
            <a:p>
              <a:endParaRPr sz="1350"/>
            </a:p>
          </p:txBody>
        </p:sp>
        <p:sp>
          <p:nvSpPr>
            <p:cNvPr id="785" name="直接连接符 14"/>
            <p:cNvSpPr/>
            <p:nvPr/>
          </p:nvSpPr>
          <p:spPr>
            <a:xfrm flipH="1">
              <a:off x="6852285" y="4253864"/>
              <a:ext cx="215267" cy="228602"/>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502CA38F-F628-4EFE-99DE-788642AFD788}"/>
              </a:ext>
            </a:extLst>
          </p:cNvPr>
          <p:cNvGrpSpPr/>
          <p:nvPr/>
        </p:nvGrpSpPr>
        <p:grpSpPr>
          <a:xfrm>
            <a:off x="6300000" y="1213200"/>
            <a:ext cx="2084073" cy="2176202"/>
            <a:chOff x="961677" y="1658301"/>
            <a:chExt cx="2084073" cy="2176202"/>
          </a:xfrm>
        </p:grpSpPr>
        <p:graphicFrame>
          <p:nvGraphicFramePr>
            <p:cNvPr id="671" name="object 2"/>
            <p:cNvGraphicFramePr/>
            <p:nvPr/>
          </p:nvGraphicFramePr>
          <p:xfrm>
            <a:off x="1157938" y="1661205"/>
            <a:ext cx="1879281" cy="1899285"/>
          </p:xfrm>
          <a:graphic>
            <a:graphicData uri="http://schemas.openxmlformats.org/drawingml/2006/table">
              <a:tbl>
                <a:tblPr>
                  <a:tableStyleId>{4C3C2611-4C71-4FC5-86AE-919BDF0F9419}</a:tableStyleId>
                </a:tblPr>
                <a:tblGrid>
                  <a:gridCol w="368618">
                    <a:extLst>
                      <a:ext uri="{9D8B030D-6E8A-4147-A177-3AD203B41FA5}">
                        <a16:colId xmlns:a16="http://schemas.microsoft.com/office/drawing/2014/main" val="20000"/>
                      </a:ext>
                    </a:extLst>
                  </a:gridCol>
                  <a:gridCol w="376713">
                    <a:extLst>
                      <a:ext uri="{9D8B030D-6E8A-4147-A177-3AD203B41FA5}">
                        <a16:colId xmlns:a16="http://schemas.microsoft.com/office/drawing/2014/main" val="20001"/>
                      </a:ext>
                    </a:extLst>
                  </a:gridCol>
                  <a:gridCol w="376713">
                    <a:extLst>
                      <a:ext uri="{9D8B030D-6E8A-4147-A177-3AD203B41FA5}">
                        <a16:colId xmlns:a16="http://schemas.microsoft.com/office/drawing/2014/main" val="20002"/>
                      </a:ext>
                    </a:extLst>
                  </a:gridCol>
                  <a:gridCol w="381476">
                    <a:extLst>
                      <a:ext uri="{9D8B030D-6E8A-4147-A177-3AD203B41FA5}">
                        <a16:colId xmlns:a16="http://schemas.microsoft.com/office/drawing/2014/main" val="20003"/>
                      </a:ext>
                    </a:extLst>
                  </a:gridCol>
                  <a:gridCol w="375761">
                    <a:extLst>
                      <a:ext uri="{9D8B030D-6E8A-4147-A177-3AD203B41FA5}">
                        <a16:colId xmlns:a16="http://schemas.microsoft.com/office/drawing/2014/main" val="20004"/>
                      </a:ext>
                    </a:extLst>
                  </a:gridCol>
                </a:tblGrid>
                <a:tr h="38052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0"/>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1"/>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solidFill>
                        <a:srgbClr val="E5F9EE"/>
                      </a:solidFill>
                    </a:tcPr>
                  </a:tc>
                  <a:extLst>
                    <a:ext uri="{0D108BD9-81ED-4DB2-BD59-A6C34878D82A}">
                      <a16:rowId xmlns:a16="http://schemas.microsoft.com/office/drawing/2014/main" val="10002"/>
                    </a:ext>
                  </a:extLst>
                </a:tr>
                <a:tr h="380047">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3"/>
                    </a:ext>
                  </a:extLst>
                </a:tr>
                <a:tr h="37671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pSp>
          <p:nvGrpSpPr>
            <p:cNvPr id="725" name="object 3"/>
            <p:cNvGrpSpPr/>
            <p:nvPr/>
          </p:nvGrpSpPr>
          <p:grpSpPr>
            <a:xfrm>
              <a:off x="1162653" y="1665921"/>
              <a:ext cx="1879285" cy="1899289"/>
              <a:chOff x="0" y="0"/>
              <a:chExt cx="2505712" cy="2532384"/>
            </a:xfrm>
          </p:grpSpPr>
          <p:sp>
            <p:nvSpPr>
              <p:cNvPr id="672" name="object 4"/>
              <p:cNvSpPr/>
              <p:nvPr/>
            </p:nvSpPr>
            <p:spPr>
              <a:xfrm>
                <a:off x="-1" y="-1"/>
                <a:ext cx="2505714"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673" name="object 5"/>
              <p:cNvSpPr/>
              <p:nvPr/>
            </p:nvSpPr>
            <p:spPr>
              <a:xfrm>
                <a:off x="9398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4" name="object 6"/>
              <p:cNvSpPr/>
              <p:nvPr/>
            </p:nvSpPr>
            <p:spPr>
              <a:xfrm>
                <a:off x="9398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5" name="object 7"/>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6" name="object 8"/>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7" name="object 9"/>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8" name="object 10"/>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9" name="object 11"/>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0" name="object 12"/>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1" name="object 13"/>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2" name="object 14"/>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3" name="object 15"/>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4" name="object 16"/>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5" name="object 17"/>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710" y="21222"/>
                    </a:lnTo>
                    <a:lnTo>
                      <a:pt x="16318" y="20151"/>
                    </a:lnTo>
                    <a:lnTo>
                      <a:pt x="18499" y="18478"/>
                    </a:lnTo>
                    <a:lnTo>
                      <a:pt x="20164" y="16294"/>
                    </a:lnTo>
                    <a:lnTo>
                      <a:pt x="21226" y="13691"/>
                    </a:lnTo>
                    <a:lnTo>
                      <a:pt x="21600" y="10761"/>
                    </a:lnTo>
                    <a:lnTo>
                      <a:pt x="21226" y="7836"/>
                    </a:lnTo>
                    <a:lnTo>
                      <a:pt x="20164" y="5248"/>
                    </a:lnTo>
                    <a:lnTo>
                      <a:pt x="18499" y="3083"/>
                    </a:lnTo>
                    <a:lnTo>
                      <a:pt x="16318" y="1428"/>
                    </a:lnTo>
                    <a:lnTo>
                      <a:pt x="13710"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6" name="object 18"/>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9" y="3083"/>
                    </a:lnTo>
                    <a:lnTo>
                      <a:pt x="20164" y="5248"/>
                    </a:lnTo>
                    <a:lnTo>
                      <a:pt x="21226" y="7836"/>
                    </a:lnTo>
                    <a:lnTo>
                      <a:pt x="21600" y="10761"/>
                    </a:lnTo>
                    <a:lnTo>
                      <a:pt x="21226" y="13691"/>
                    </a:lnTo>
                    <a:lnTo>
                      <a:pt x="20164" y="16294"/>
                    </a:lnTo>
                    <a:lnTo>
                      <a:pt x="18499" y="18478"/>
                    </a:lnTo>
                    <a:lnTo>
                      <a:pt x="16318" y="20151"/>
                    </a:lnTo>
                    <a:lnTo>
                      <a:pt x="13710"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7" name="object 19"/>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8" name="object 20"/>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9" name="object 21"/>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0" name="object 22"/>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1" name="object 23"/>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710" y="21228"/>
                    </a:lnTo>
                    <a:lnTo>
                      <a:pt x="16318" y="20169"/>
                    </a:lnTo>
                    <a:lnTo>
                      <a:pt x="18498" y="18507"/>
                    </a:lnTo>
                    <a:lnTo>
                      <a:pt x="20164" y="16329"/>
                    </a:lnTo>
                    <a:lnTo>
                      <a:pt x="21226" y="13718"/>
                    </a:lnTo>
                    <a:lnTo>
                      <a:pt x="21600" y="10761"/>
                    </a:lnTo>
                    <a:lnTo>
                      <a:pt x="21226" y="7836"/>
                    </a:lnTo>
                    <a:lnTo>
                      <a:pt x="20164" y="5248"/>
                    </a:lnTo>
                    <a:lnTo>
                      <a:pt x="18498" y="3083"/>
                    </a:lnTo>
                    <a:lnTo>
                      <a:pt x="16318" y="1428"/>
                    </a:lnTo>
                    <a:lnTo>
                      <a:pt x="13710"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2" name="object 24"/>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8" y="3083"/>
                    </a:lnTo>
                    <a:lnTo>
                      <a:pt x="20164" y="5248"/>
                    </a:lnTo>
                    <a:lnTo>
                      <a:pt x="21226" y="7836"/>
                    </a:lnTo>
                    <a:lnTo>
                      <a:pt x="21600" y="10761"/>
                    </a:lnTo>
                    <a:lnTo>
                      <a:pt x="21226" y="13718"/>
                    </a:lnTo>
                    <a:lnTo>
                      <a:pt x="20164" y="16329"/>
                    </a:lnTo>
                    <a:lnTo>
                      <a:pt x="18498" y="18507"/>
                    </a:lnTo>
                    <a:lnTo>
                      <a:pt x="16318" y="20169"/>
                    </a:lnTo>
                    <a:lnTo>
                      <a:pt x="13710"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3" name="object 25"/>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4" name="object 26"/>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5" name="object 27"/>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3"/>
                    </a:lnTo>
                    <a:lnTo>
                      <a:pt x="5317" y="1434"/>
                    </a:lnTo>
                    <a:lnTo>
                      <a:pt x="3132" y="3094"/>
                    </a:lnTo>
                    <a:lnTo>
                      <a:pt x="1454" y="5267"/>
                    </a:lnTo>
                    <a:lnTo>
                      <a:pt x="379" y="7865"/>
                    </a:lnTo>
                    <a:lnTo>
                      <a:pt x="0" y="10800"/>
                    </a:lnTo>
                    <a:lnTo>
                      <a:pt x="379" y="13735"/>
                    </a:lnTo>
                    <a:lnTo>
                      <a:pt x="1454" y="16333"/>
                    </a:lnTo>
                    <a:lnTo>
                      <a:pt x="3132" y="18506"/>
                    </a:lnTo>
                    <a:lnTo>
                      <a:pt x="5317" y="20166"/>
                    </a:lnTo>
                    <a:lnTo>
                      <a:pt x="7918"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6" name="object 28"/>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918" y="21227"/>
                    </a:lnTo>
                    <a:lnTo>
                      <a:pt x="5317" y="20166"/>
                    </a:lnTo>
                    <a:lnTo>
                      <a:pt x="3132" y="18506"/>
                    </a:lnTo>
                    <a:lnTo>
                      <a:pt x="1454" y="16333"/>
                    </a:lnTo>
                    <a:lnTo>
                      <a:pt x="379" y="13735"/>
                    </a:lnTo>
                    <a:lnTo>
                      <a:pt x="0" y="10800"/>
                    </a:lnTo>
                    <a:lnTo>
                      <a:pt x="379" y="7865"/>
                    </a:lnTo>
                    <a:lnTo>
                      <a:pt x="1454" y="5267"/>
                    </a:lnTo>
                    <a:lnTo>
                      <a:pt x="3132" y="3094"/>
                    </a:lnTo>
                    <a:lnTo>
                      <a:pt x="5317" y="1434"/>
                    </a:lnTo>
                    <a:lnTo>
                      <a:pt x="7918"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7" name="object 29"/>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8" name="object 30"/>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9" name="object 31"/>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0" name="object 32"/>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1" name="object 33"/>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2" name="object 34"/>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3" name="object 35"/>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4" name="object 36"/>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5" name="object 37"/>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6" name="object 38"/>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7" name="object 39"/>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8" name="object 40"/>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9" name="object 41"/>
              <p:cNvSpPr/>
              <p:nvPr/>
            </p:nvSpPr>
            <p:spPr>
              <a:xfrm>
                <a:off x="2106930" y="1066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0" name="object 42"/>
              <p:cNvSpPr/>
              <p:nvPr/>
            </p:nvSpPr>
            <p:spPr>
              <a:xfrm>
                <a:off x="2106930" y="106679"/>
                <a:ext cx="341634"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1" name="object 43"/>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2" name="object 44"/>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3" name="object 45"/>
              <p:cNvSpPr/>
              <p:nvPr/>
            </p:nvSpPr>
            <p:spPr>
              <a:xfrm>
                <a:off x="589280"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4" name="object 46"/>
              <p:cNvSpPr/>
              <p:nvPr/>
            </p:nvSpPr>
            <p:spPr>
              <a:xfrm>
                <a:off x="589280"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5" name="object 47"/>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6" name="object 48"/>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7" name="object 49"/>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8" name="object 50"/>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9" name="object 51"/>
              <p:cNvSpPr/>
              <p:nvPr/>
            </p:nvSpPr>
            <p:spPr>
              <a:xfrm>
                <a:off x="1550669" y="10972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0" name="object 52"/>
              <p:cNvSpPr/>
              <p:nvPr/>
            </p:nvSpPr>
            <p:spPr>
              <a:xfrm>
                <a:off x="1550669" y="10972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1" name="object 53"/>
              <p:cNvSpPr/>
              <p:nvPr/>
            </p:nvSpPr>
            <p:spPr>
              <a:xfrm>
                <a:off x="157606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2" name="object 54"/>
              <p:cNvSpPr/>
              <p:nvPr/>
            </p:nvSpPr>
            <p:spPr>
              <a:xfrm>
                <a:off x="157606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3" name="object 55"/>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4" name="object 56"/>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726" name="object 57"/>
            <p:cNvSpPr txBox="1"/>
            <p:nvPr/>
          </p:nvSpPr>
          <p:spPr>
            <a:xfrm>
              <a:off x="961677"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742" name="object 59"/>
            <p:cNvGrpSpPr/>
            <p:nvPr/>
          </p:nvGrpSpPr>
          <p:grpSpPr>
            <a:xfrm>
              <a:off x="1537939" y="1668778"/>
              <a:ext cx="1507811" cy="749621"/>
              <a:chOff x="-2" y="-1"/>
              <a:chExt cx="2010413" cy="999493"/>
            </a:xfrm>
          </p:grpSpPr>
          <p:sp>
            <p:nvSpPr>
              <p:cNvPr id="728" name="object 60"/>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710" y="21225"/>
                    </a:lnTo>
                    <a:lnTo>
                      <a:pt x="16318" y="20162"/>
                    </a:lnTo>
                    <a:lnTo>
                      <a:pt x="18499" y="18500"/>
                    </a:lnTo>
                    <a:lnTo>
                      <a:pt x="20164" y="16332"/>
                    </a:lnTo>
                    <a:lnTo>
                      <a:pt x="21226" y="13748"/>
                    </a:lnTo>
                    <a:lnTo>
                      <a:pt x="21600" y="10839"/>
                    </a:lnTo>
                    <a:lnTo>
                      <a:pt x="21226" y="7897"/>
                    </a:lnTo>
                    <a:lnTo>
                      <a:pt x="20164" y="5291"/>
                    </a:lnTo>
                    <a:lnTo>
                      <a:pt x="18499" y="3109"/>
                    </a:lnTo>
                    <a:lnTo>
                      <a:pt x="16318" y="1441"/>
                    </a:lnTo>
                    <a:lnTo>
                      <a:pt x="13710"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9" name="object 61"/>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5"/>
                    </a:lnTo>
                    <a:lnTo>
                      <a:pt x="16318" y="1441"/>
                    </a:lnTo>
                    <a:lnTo>
                      <a:pt x="18499" y="3109"/>
                    </a:lnTo>
                    <a:lnTo>
                      <a:pt x="20164" y="5291"/>
                    </a:lnTo>
                    <a:lnTo>
                      <a:pt x="21226" y="7897"/>
                    </a:lnTo>
                    <a:lnTo>
                      <a:pt x="21600" y="10839"/>
                    </a:lnTo>
                    <a:lnTo>
                      <a:pt x="21226" y="13748"/>
                    </a:lnTo>
                    <a:lnTo>
                      <a:pt x="20164" y="16332"/>
                    </a:lnTo>
                    <a:lnTo>
                      <a:pt x="18499" y="18500"/>
                    </a:lnTo>
                    <a:lnTo>
                      <a:pt x="16318" y="20162"/>
                    </a:lnTo>
                    <a:lnTo>
                      <a:pt x="13710"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0" name="object 62"/>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3" y="20174"/>
                    </a:lnTo>
                    <a:lnTo>
                      <a:pt x="18468" y="18518"/>
                    </a:lnTo>
                    <a:lnTo>
                      <a:pt x="20146" y="16348"/>
                    </a:lnTo>
                    <a:lnTo>
                      <a:pt x="21221" y="13747"/>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1" name="object 63"/>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47"/>
                    </a:lnTo>
                    <a:lnTo>
                      <a:pt x="20146" y="16348"/>
                    </a:lnTo>
                    <a:lnTo>
                      <a:pt x="18468" y="18518"/>
                    </a:lnTo>
                    <a:lnTo>
                      <a:pt x="16283"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2" name="object 64"/>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3" name="object 65"/>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4" name="object 66"/>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5" name="object 67"/>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741" name="object 68"/>
              <p:cNvGrpSpPr/>
              <p:nvPr/>
            </p:nvGrpSpPr>
            <p:grpSpPr>
              <a:xfrm>
                <a:off x="-3" y="-2"/>
                <a:ext cx="2010415" cy="999495"/>
                <a:chOff x="-1" y="0"/>
                <a:chExt cx="2010413" cy="999493"/>
              </a:xfrm>
            </p:grpSpPr>
            <p:sp>
              <p:nvSpPr>
                <p:cNvPr id="736" name="线条"/>
                <p:cNvSpPr/>
                <p:nvPr/>
              </p:nvSpPr>
              <p:spPr>
                <a:xfrm flipV="1">
                  <a:off x="-2"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7" name="线条"/>
                <p:cNvSpPr/>
                <p:nvPr/>
              </p:nvSpPr>
              <p:spPr>
                <a:xfrm flipV="1">
                  <a:off x="1511302" y="-1"/>
                  <a:ext cx="499111"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8" name="线条"/>
                <p:cNvSpPr/>
                <p:nvPr/>
              </p:nvSpPr>
              <p:spPr>
                <a:xfrm flipV="1">
                  <a:off x="1008380"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9" name="线条"/>
                <p:cNvSpPr/>
                <p:nvPr/>
              </p:nvSpPr>
              <p:spPr>
                <a:xfrm flipV="1">
                  <a:off x="504190" y="504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40" name="线条"/>
                <p:cNvSpPr/>
                <p:nvPr/>
              </p:nvSpPr>
              <p:spPr>
                <a:xfrm flipV="1">
                  <a:off x="1512572" y="504191"/>
                  <a:ext cx="497840"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grpSp>
          <p:nvGrpSpPr>
            <p:cNvPr id="747" name="object 69"/>
            <p:cNvGrpSpPr/>
            <p:nvPr/>
          </p:nvGrpSpPr>
          <p:grpSpPr>
            <a:xfrm>
              <a:off x="1590328" y="2870833"/>
              <a:ext cx="270512" cy="266703"/>
              <a:chOff x="0" y="0"/>
              <a:chExt cx="360681" cy="355602"/>
            </a:xfrm>
          </p:grpSpPr>
          <p:sp>
            <p:nvSpPr>
              <p:cNvPr id="743" name="object 7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4" name="object 7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5" name="object 72"/>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6" name="object 73"/>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2" name="object 74"/>
            <p:cNvGrpSpPr/>
            <p:nvPr/>
          </p:nvGrpSpPr>
          <p:grpSpPr>
            <a:xfrm>
              <a:off x="2753329" y="2872739"/>
              <a:ext cx="251465" cy="246701"/>
              <a:chOff x="25399" y="25399"/>
              <a:chExt cx="335285" cy="328932"/>
            </a:xfrm>
          </p:grpSpPr>
          <p:sp>
            <p:nvSpPr>
              <p:cNvPr id="748" name="object 75"/>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9" name="object 76"/>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7" name="object 79"/>
            <p:cNvGrpSpPr/>
            <p:nvPr/>
          </p:nvGrpSpPr>
          <p:grpSpPr>
            <a:xfrm>
              <a:off x="2358041" y="2099308"/>
              <a:ext cx="251463" cy="247654"/>
              <a:chOff x="25400" y="25400"/>
              <a:chExt cx="335282" cy="330203"/>
            </a:xfrm>
          </p:grpSpPr>
          <p:sp>
            <p:nvSpPr>
              <p:cNvPr id="753" name="object 8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4" name="object 8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62" name="object 84"/>
            <p:cNvGrpSpPr/>
            <p:nvPr/>
          </p:nvGrpSpPr>
          <p:grpSpPr>
            <a:xfrm>
              <a:off x="1977995" y="3231832"/>
              <a:ext cx="270512" cy="265751"/>
              <a:chOff x="0" y="0"/>
              <a:chExt cx="360682" cy="354332"/>
            </a:xfrm>
          </p:grpSpPr>
          <p:sp>
            <p:nvSpPr>
              <p:cNvPr id="758" name="object 85"/>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9" name="object 86"/>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0" name="object 87"/>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1" name="object 88"/>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77" name="object 3"/>
            <p:cNvGrpSpPr/>
            <p:nvPr/>
          </p:nvGrpSpPr>
          <p:grpSpPr>
            <a:xfrm>
              <a:off x="1161700" y="1658301"/>
              <a:ext cx="1880240" cy="1908813"/>
              <a:chOff x="-1" y="0"/>
              <a:chExt cx="2506984" cy="2545083"/>
            </a:xfrm>
          </p:grpSpPr>
          <p:sp>
            <p:nvSpPr>
              <p:cNvPr id="771" name="形状"/>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72" name="线条"/>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3" name="线条"/>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4" name="线条"/>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5" name="线条"/>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6" name="形状"/>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1" name="object 58">
              <a:extLst>
                <a:ext uri="{FF2B5EF4-FFF2-40B4-BE49-F238E27FC236}">
                  <a16:creationId xmlns:a16="http://schemas.microsoft.com/office/drawing/2014/main" id="{3346DAD3-B63F-8B4C-BE0B-D9AE34AC6877}"/>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36" name="矩形 135">
            <a:extLst>
              <a:ext uri="{FF2B5EF4-FFF2-40B4-BE49-F238E27FC236}">
                <a16:creationId xmlns:a16="http://schemas.microsoft.com/office/drawing/2014/main" id="{CD61A787-DE94-485F-ABBC-49C9FA81CCD5}"/>
              </a:ext>
            </a:extLst>
          </p:cNvPr>
          <p:cNvSpPr/>
          <p:nvPr/>
        </p:nvSpPr>
        <p:spPr>
          <a:xfrm>
            <a:off x="914634" y="2557160"/>
            <a:ext cx="3514725" cy="360000"/>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7" name="object 73">
            <a:extLst>
              <a:ext uri="{FF2B5EF4-FFF2-40B4-BE49-F238E27FC236}">
                <a16:creationId xmlns:a16="http://schemas.microsoft.com/office/drawing/2014/main" id="{7A35314E-C20F-43A6-A698-736F334B3ED1}"/>
              </a:ext>
            </a:extLst>
          </p:cNvPr>
          <p:cNvSpPr/>
          <p:nvPr/>
        </p:nvSpPr>
        <p:spPr>
          <a:xfrm>
            <a:off x="7695434" y="165181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 name="object 73">
            <a:extLst>
              <a:ext uri="{FF2B5EF4-FFF2-40B4-BE49-F238E27FC236}">
                <a16:creationId xmlns:a16="http://schemas.microsoft.com/office/drawing/2014/main" id="{536141D0-2B83-4134-BF16-43C1BDBB2672}"/>
              </a:ext>
            </a:extLst>
          </p:cNvPr>
          <p:cNvSpPr/>
          <p:nvPr/>
        </p:nvSpPr>
        <p:spPr>
          <a:xfrm>
            <a:off x="8087841" y="242306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矩形 138">
            <a:extLst>
              <a:ext uri="{FF2B5EF4-FFF2-40B4-BE49-F238E27FC236}">
                <a16:creationId xmlns:a16="http://schemas.microsoft.com/office/drawing/2014/main" id="{87A30269-59D3-4F2B-8D35-69396820BB65}"/>
              </a:ext>
            </a:extLst>
          </p:cNvPr>
          <p:cNvSpPr/>
          <p:nvPr/>
        </p:nvSpPr>
        <p:spPr>
          <a:xfrm>
            <a:off x="7633463" y="198580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0" name="矩形 139">
            <a:extLst>
              <a:ext uri="{FF2B5EF4-FFF2-40B4-BE49-F238E27FC236}">
                <a16:creationId xmlns:a16="http://schemas.microsoft.com/office/drawing/2014/main" id="{93B296DC-2F3E-40E6-9C64-DC53D78F883F}"/>
              </a:ext>
            </a:extLst>
          </p:cNvPr>
          <p:cNvSpPr/>
          <p:nvPr/>
        </p:nvSpPr>
        <p:spPr>
          <a:xfrm>
            <a:off x="8023074" y="2377016"/>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94FE223E-3017-4541-B45A-BD1186672E1B}"/>
              </a:ext>
            </a:extLst>
          </p:cNvPr>
          <p:cNvSpPr/>
          <p:nvPr/>
        </p:nvSpPr>
        <p:spPr>
          <a:xfrm>
            <a:off x="8143503"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1FF8B3A8-289F-4C20-AE1A-49A6DB2C924A}"/>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4" name="直接箭头连接符 143">
            <a:extLst>
              <a:ext uri="{FF2B5EF4-FFF2-40B4-BE49-F238E27FC236}">
                <a16:creationId xmlns:a16="http://schemas.microsoft.com/office/drawing/2014/main" id="{3DAFDAA8-31DF-4968-998B-E9F5799D2D4B}"/>
              </a:ext>
            </a:extLst>
          </p:cNvPr>
          <p:cNvCxnSpPr>
            <a:cxnSpLocks/>
            <a:endCxn id="140" idx="1"/>
          </p:cNvCxnSpPr>
          <p:nvPr/>
        </p:nvCxnSpPr>
        <p:spPr>
          <a:xfrm flipV="1">
            <a:off x="4429359" y="2561680"/>
            <a:ext cx="3593715" cy="175480"/>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5" name="直接箭头连接符 144">
            <a:extLst>
              <a:ext uri="{FF2B5EF4-FFF2-40B4-BE49-F238E27FC236}">
                <a16:creationId xmlns:a16="http://schemas.microsoft.com/office/drawing/2014/main" id="{1BC6BCB4-220B-4822-9129-925EAAE335F9}"/>
              </a:ext>
            </a:extLst>
          </p:cNvPr>
          <p:cNvCxnSpPr>
            <a:cxnSpLocks/>
            <a:stCxn id="142" idx="1"/>
          </p:cNvCxnSpPr>
          <p:nvPr/>
        </p:nvCxnSpPr>
        <p:spPr>
          <a:xfrm flipH="1" flipV="1">
            <a:off x="4429361" y="2917162"/>
            <a:ext cx="3714142" cy="2192036"/>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6" name="文本框 145">
            <a:extLst>
              <a:ext uri="{FF2B5EF4-FFF2-40B4-BE49-F238E27FC236}">
                <a16:creationId xmlns:a16="http://schemas.microsoft.com/office/drawing/2014/main" id="{20CB6F2F-9665-456C-9412-42DEA8A69C81}"/>
              </a:ext>
            </a:extLst>
          </p:cNvPr>
          <p:cNvSpPr txBox="1"/>
          <p:nvPr/>
        </p:nvSpPr>
        <p:spPr>
          <a:xfrm>
            <a:off x="1558023" y="4684237"/>
            <a:ext cx="1840528" cy="369332"/>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Two objects.</a:t>
            </a:r>
          </a:p>
        </p:txBody>
      </p:sp>
    </p:spTree>
    <p:extLst>
      <p:ext uri="{BB962C8B-B14F-4D97-AF65-F5344CB8AC3E}">
        <p14:creationId xmlns:p14="http://schemas.microsoft.com/office/powerpoint/2010/main" val="1493885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ADF81F6-A4C2-4492-AA57-367BA1CD3652}"/>
              </a:ext>
            </a:extLst>
          </p:cNvPr>
          <p:cNvGrpSpPr/>
          <p:nvPr/>
        </p:nvGrpSpPr>
        <p:grpSpPr>
          <a:xfrm>
            <a:off x="6087600" y="3837600"/>
            <a:ext cx="2686154" cy="2700002"/>
            <a:chOff x="4567345" y="3110865"/>
            <a:chExt cx="2686154" cy="2700002"/>
          </a:xfrm>
        </p:grpSpPr>
        <p:pic>
          <p:nvPicPr>
            <p:cNvPr id="779" name="图片 239" descr="图片 239"/>
            <p:cNvPicPr>
              <a:picLocks noChangeAspect="1"/>
            </p:cNvPicPr>
            <p:nvPr/>
          </p:nvPicPr>
          <p:blipFill>
            <a:blip r:embed="rId3"/>
            <a:stretch>
              <a:fillRect/>
            </a:stretch>
          </p:blipFill>
          <p:spPr>
            <a:xfrm>
              <a:off x="4567345" y="3110865"/>
              <a:ext cx="2686154" cy="2700002"/>
            </a:xfrm>
            <a:prstGeom prst="rect">
              <a:avLst/>
            </a:prstGeom>
            <a:ln w="12700">
              <a:miter lim="400000"/>
            </a:ln>
          </p:spPr>
        </p:pic>
        <p:sp>
          <p:nvSpPr>
            <p:cNvPr id="781" name="直接连接符 6"/>
            <p:cNvSpPr/>
            <p:nvPr/>
          </p:nvSpPr>
          <p:spPr>
            <a:xfrm flipH="1">
              <a:off x="6174105" y="4036694"/>
              <a:ext cx="217172" cy="220982"/>
            </a:xfrm>
            <a:prstGeom prst="line">
              <a:avLst/>
            </a:prstGeom>
            <a:ln w="12700">
              <a:solidFill>
                <a:srgbClr val="000000"/>
              </a:solidFill>
            </a:ln>
          </p:spPr>
          <p:txBody>
            <a:bodyPr lIns="34289" tIns="34289" rIns="34289" bIns="34289"/>
            <a:lstStyle/>
            <a:p>
              <a:endParaRPr sz="1350"/>
            </a:p>
          </p:txBody>
        </p:sp>
        <p:sp>
          <p:nvSpPr>
            <p:cNvPr id="782" name="直接连接符 8"/>
            <p:cNvSpPr/>
            <p:nvPr/>
          </p:nvSpPr>
          <p:spPr>
            <a:xfrm flipH="1">
              <a:off x="6627494" y="4034789"/>
              <a:ext cx="217172" cy="219077"/>
            </a:xfrm>
            <a:prstGeom prst="line">
              <a:avLst/>
            </a:prstGeom>
            <a:ln w="12700">
              <a:solidFill>
                <a:srgbClr val="000000"/>
              </a:solidFill>
            </a:ln>
          </p:spPr>
          <p:txBody>
            <a:bodyPr lIns="34289" tIns="34289" rIns="34289" bIns="34289"/>
            <a:lstStyle/>
            <a:p>
              <a:endParaRPr sz="1350"/>
            </a:p>
          </p:txBody>
        </p:sp>
        <p:sp>
          <p:nvSpPr>
            <p:cNvPr id="783" name="直接连接符 10"/>
            <p:cNvSpPr/>
            <p:nvPr/>
          </p:nvSpPr>
          <p:spPr>
            <a:xfrm flipH="1">
              <a:off x="6852283" y="4036694"/>
              <a:ext cx="215267" cy="220982"/>
            </a:xfrm>
            <a:prstGeom prst="line">
              <a:avLst/>
            </a:prstGeom>
            <a:ln w="12700">
              <a:solidFill>
                <a:srgbClr val="000000"/>
              </a:solidFill>
            </a:ln>
          </p:spPr>
          <p:txBody>
            <a:bodyPr lIns="34289" tIns="34289" rIns="34289" bIns="34289"/>
            <a:lstStyle/>
            <a:p>
              <a:endParaRPr sz="1350"/>
            </a:p>
          </p:txBody>
        </p:sp>
        <p:sp>
          <p:nvSpPr>
            <p:cNvPr id="784" name="直接连接符 12"/>
            <p:cNvSpPr/>
            <p:nvPr/>
          </p:nvSpPr>
          <p:spPr>
            <a:xfrm flipH="1">
              <a:off x="6391274" y="4034790"/>
              <a:ext cx="236222" cy="232412"/>
            </a:xfrm>
            <a:prstGeom prst="line">
              <a:avLst/>
            </a:prstGeom>
            <a:ln w="12700">
              <a:solidFill>
                <a:srgbClr val="000000"/>
              </a:solidFill>
            </a:ln>
          </p:spPr>
          <p:txBody>
            <a:bodyPr lIns="34289" tIns="34289" rIns="34289" bIns="34289"/>
            <a:lstStyle/>
            <a:p>
              <a:endParaRPr sz="1350"/>
            </a:p>
          </p:txBody>
        </p:sp>
        <p:sp>
          <p:nvSpPr>
            <p:cNvPr id="785" name="直接连接符 14"/>
            <p:cNvSpPr/>
            <p:nvPr/>
          </p:nvSpPr>
          <p:spPr>
            <a:xfrm flipH="1">
              <a:off x="6852285" y="4253864"/>
              <a:ext cx="215267" cy="228602"/>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502CA38F-F628-4EFE-99DE-788642AFD788}"/>
              </a:ext>
            </a:extLst>
          </p:cNvPr>
          <p:cNvGrpSpPr/>
          <p:nvPr/>
        </p:nvGrpSpPr>
        <p:grpSpPr>
          <a:xfrm>
            <a:off x="6300000" y="1213200"/>
            <a:ext cx="2084073" cy="2176202"/>
            <a:chOff x="961677" y="1658301"/>
            <a:chExt cx="2084073" cy="2176202"/>
          </a:xfrm>
        </p:grpSpPr>
        <p:graphicFrame>
          <p:nvGraphicFramePr>
            <p:cNvPr id="671" name="object 2"/>
            <p:cNvGraphicFramePr/>
            <p:nvPr/>
          </p:nvGraphicFramePr>
          <p:xfrm>
            <a:off x="1157938" y="1661205"/>
            <a:ext cx="1879281" cy="1899285"/>
          </p:xfrm>
          <a:graphic>
            <a:graphicData uri="http://schemas.openxmlformats.org/drawingml/2006/table">
              <a:tbl>
                <a:tblPr>
                  <a:tableStyleId>{4C3C2611-4C71-4FC5-86AE-919BDF0F9419}</a:tableStyleId>
                </a:tblPr>
                <a:tblGrid>
                  <a:gridCol w="368618">
                    <a:extLst>
                      <a:ext uri="{9D8B030D-6E8A-4147-A177-3AD203B41FA5}">
                        <a16:colId xmlns:a16="http://schemas.microsoft.com/office/drawing/2014/main" val="20000"/>
                      </a:ext>
                    </a:extLst>
                  </a:gridCol>
                  <a:gridCol w="376713">
                    <a:extLst>
                      <a:ext uri="{9D8B030D-6E8A-4147-A177-3AD203B41FA5}">
                        <a16:colId xmlns:a16="http://schemas.microsoft.com/office/drawing/2014/main" val="20001"/>
                      </a:ext>
                    </a:extLst>
                  </a:gridCol>
                  <a:gridCol w="376713">
                    <a:extLst>
                      <a:ext uri="{9D8B030D-6E8A-4147-A177-3AD203B41FA5}">
                        <a16:colId xmlns:a16="http://schemas.microsoft.com/office/drawing/2014/main" val="20002"/>
                      </a:ext>
                    </a:extLst>
                  </a:gridCol>
                  <a:gridCol w="381476">
                    <a:extLst>
                      <a:ext uri="{9D8B030D-6E8A-4147-A177-3AD203B41FA5}">
                        <a16:colId xmlns:a16="http://schemas.microsoft.com/office/drawing/2014/main" val="20003"/>
                      </a:ext>
                    </a:extLst>
                  </a:gridCol>
                  <a:gridCol w="375761">
                    <a:extLst>
                      <a:ext uri="{9D8B030D-6E8A-4147-A177-3AD203B41FA5}">
                        <a16:colId xmlns:a16="http://schemas.microsoft.com/office/drawing/2014/main" val="20004"/>
                      </a:ext>
                    </a:extLst>
                  </a:gridCol>
                </a:tblGrid>
                <a:tr h="38052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0"/>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1"/>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solidFill>
                        <a:srgbClr val="E5F9EE"/>
                      </a:solidFill>
                    </a:tcPr>
                  </a:tc>
                  <a:extLst>
                    <a:ext uri="{0D108BD9-81ED-4DB2-BD59-A6C34878D82A}">
                      <a16:rowId xmlns:a16="http://schemas.microsoft.com/office/drawing/2014/main" val="10002"/>
                    </a:ext>
                  </a:extLst>
                </a:tr>
                <a:tr h="380047">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3"/>
                    </a:ext>
                  </a:extLst>
                </a:tr>
                <a:tr h="37671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pSp>
          <p:nvGrpSpPr>
            <p:cNvPr id="725" name="object 3"/>
            <p:cNvGrpSpPr/>
            <p:nvPr/>
          </p:nvGrpSpPr>
          <p:grpSpPr>
            <a:xfrm>
              <a:off x="1162653" y="1665921"/>
              <a:ext cx="1879285" cy="1899289"/>
              <a:chOff x="0" y="0"/>
              <a:chExt cx="2505712" cy="2532384"/>
            </a:xfrm>
          </p:grpSpPr>
          <p:sp>
            <p:nvSpPr>
              <p:cNvPr id="672" name="object 4"/>
              <p:cNvSpPr/>
              <p:nvPr/>
            </p:nvSpPr>
            <p:spPr>
              <a:xfrm>
                <a:off x="-1" y="-1"/>
                <a:ext cx="2505714"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673" name="object 5"/>
              <p:cNvSpPr/>
              <p:nvPr/>
            </p:nvSpPr>
            <p:spPr>
              <a:xfrm>
                <a:off x="9398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4" name="object 6"/>
              <p:cNvSpPr/>
              <p:nvPr/>
            </p:nvSpPr>
            <p:spPr>
              <a:xfrm>
                <a:off x="9398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5" name="object 7"/>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6" name="object 8"/>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7" name="object 9"/>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8" name="object 10"/>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9" name="object 11"/>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0" name="object 12"/>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1" name="object 13"/>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2" name="object 14"/>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3" name="object 15"/>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4" name="object 16"/>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5" name="object 17"/>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710" y="21222"/>
                    </a:lnTo>
                    <a:lnTo>
                      <a:pt x="16318" y="20151"/>
                    </a:lnTo>
                    <a:lnTo>
                      <a:pt x="18499" y="18478"/>
                    </a:lnTo>
                    <a:lnTo>
                      <a:pt x="20164" y="16294"/>
                    </a:lnTo>
                    <a:lnTo>
                      <a:pt x="21226" y="13691"/>
                    </a:lnTo>
                    <a:lnTo>
                      <a:pt x="21600" y="10761"/>
                    </a:lnTo>
                    <a:lnTo>
                      <a:pt x="21226" y="7836"/>
                    </a:lnTo>
                    <a:lnTo>
                      <a:pt x="20164" y="5248"/>
                    </a:lnTo>
                    <a:lnTo>
                      <a:pt x="18499" y="3083"/>
                    </a:lnTo>
                    <a:lnTo>
                      <a:pt x="16318" y="1428"/>
                    </a:lnTo>
                    <a:lnTo>
                      <a:pt x="13710"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6" name="object 18"/>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9" y="3083"/>
                    </a:lnTo>
                    <a:lnTo>
                      <a:pt x="20164" y="5248"/>
                    </a:lnTo>
                    <a:lnTo>
                      <a:pt x="21226" y="7836"/>
                    </a:lnTo>
                    <a:lnTo>
                      <a:pt x="21600" y="10761"/>
                    </a:lnTo>
                    <a:lnTo>
                      <a:pt x="21226" y="13691"/>
                    </a:lnTo>
                    <a:lnTo>
                      <a:pt x="20164" y="16294"/>
                    </a:lnTo>
                    <a:lnTo>
                      <a:pt x="18499" y="18478"/>
                    </a:lnTo>
                    <a:lnTo>
                      <a:pt x="16318" y="20151"/>
                    </a:lnTo>
                    <a:lnTo>
                      <a:pt x="13710"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7" name="object 19"/>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8" name="object 20"/>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9" name="object 21"/>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0" name="object 22"/>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1" name="object 23"/>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710" y="21228"/>
                    </a:lnTo>
                    <a:lnTo>
                      <a:pt x="16318" y="20169"/>
                    </a:lnTo>
                    <a:lnTo>
                      <a:pt x="18498" y="18507"/>
                    </a:lnTo>
                    <a:lnTo>
                      <a:pt x="20164" y="16329"/>
                    </a:lnTo>
                    <a:lnTo>
                      <a:pt x="21226" y="13718"/>
                    </a:lnTo>
                    <a:lnTo>
                      <a:pt x="21600" y="10761"/>
                    </a:lnTo>
                    <a:lnTo>
                      <a:pt x="21226" y="7836"/>
                    </a:lnTo>
                    <a:lnTo>
                      <a:pt x="20164" y="5248"/>
                    </a:lnTo>
                    <a:lnTo>
                      <a:pt x="18498" y="3083"/>
                    </a:lnTo>
                    <a:lnTo>
                      <a:pt x="16318" y="1428"/>
                    </a:lnTo>
                    <a:lnTo>
                      <a:pt x="13710"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2" name="object 24"/>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8" y="3083"/>
                    </a:lnTo>
                    <a:lnTo>
                      <a:pt x="20164" y="5248"/>
                    </a:lnTo>
                    <a:lnTo>
                      <a:pt x="21226" y="7836"/>
                    </a:lnTo>
                    <a:lnTo>
                      <a:pt x="21600" y="10761"/>
                    </a:lnTo>
                    <a:lnTo>
                      <a:pt x="21226" y="13718"/>
                    </a:lnTo>
                    <a:lnTo>
                      <a:pt x="20164" y="16329"/>
                    </a:lnTo>
                    <a:lnTo>
                      <a:pt x="18498" y="18507"/>
                    </a:lnTo>
                    <a:lnTo>
                      <a:pt x="16318" y="20169"/>
                    </a:lnTo>
                    <a:lnTo>
                      <a:pt x="13710"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3" name="object 25"/>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4" name="object 26"/>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5" name="object 27"/>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3"/>
                    </a:lnTo>
                    <a:lnTo>
                      <a:pt x="5317" y="1434"/>
                    </a:lnTo>
                    <a:lnTo>
                      <a:pt x="3132" y="3094"/>
                    </a:lnTo>
                    <a:lnTo>
                      <a:pt x="1454" y="5267"/>
                    </a:lnTo>
                    <a:lnTo>
                      <a:pt x="379" y="7865"/>
                    </a:lnTo>
                    <a:lnTo>
                      <a:pt x="0" y="10800"/>
                    </a:lnTo>
                    <a:lnTo>
                      <a:pt x="379" y="13735"/>
                    </a:lnTo>
                    <a:lnTo>
                      <a:pt x="1454" y="16333"/>
                    </a:lnTo>
                    <a:lnTo>
                      <a:pt x="3132" y="18506"/>
                    </a:lnTo>
                    <a:lnTo>
                      <a:pt x="5317" y="20166"/>
                    </a:lnTo>
                    <a:lnTo>
                      <a:pt x="7918"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6" name="object 28"/>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918" y="21227"/>
                    </a:lnTo>
                    <a:lnTo>
                      <a:pt x="5317" y="20166"/>
                    </a:lnTo>
                    <a:lnTo>
                      <a:pt x="3132" y="18506"/>
                    </a:lnTo>
                    <a:lnTo>
                      <a:pt x="1454" y="16333"/>
                    </a:lnTo>
                    <a:lnTo>
                      <a:pt x="379" y="13735"/>
                    </a:lnTo>
                    <a:lnTo>
                      <a:pt x="0" y="10800"/>
                    </a:lnTo>
                    <a:lnTo>
                      <a:pt x="379" y="7865"/>
                    </a:lnTo>
                    <a:lnTo>
                      <a:pt x="1454" y="5267"/>
                    </a:lnTo>
                    <a:lnTo>
                      <a:pt x="3132" y="3094"/>
                    </a:lnTo>
                    <a:lnTo>
                      <a:pt x="5317" y="1434"/>
                    </a:lnTo>
                    <a:lnTo>
                      <a:pt x="7918"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7" name="object 29"/>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8" name="object 30"/>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9" name="object 31"/>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0" name="object 32"/>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1" name="object 33"/>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2" name="object 34"/>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3" name="object 35"/>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4" name="object 36"/>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5" name="object 37"/>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6" name="object 38"/>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7" name="object 39"/>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8" name="object 40"/>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9" name="object 41"/>
              <p:cNvSpPr/>
              <p:nvPr/>
            </p:nvSpPr>
            <p:spPr>
              <a:xfrm>
                <a:off x="2106930" y="1066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0" name="object 42"/>
              <p:cNvSpPr/>
              <p:nvPr/>
            </p:nvSpPr>
            <p:spPr>
              <a:xfrm>
                <a:off x="2106930" y="106679"/>
                <a:ext cx="341634"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1" name="object 43"/>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2" name="object 44"/>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3" name="object 45"/>
              <p:cNvSpPr/>
              <p:nvPr/>
            </p:nvSpPr>
            <p:spPr>
              <a:xfrm>
                <a:off x="589280"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4" name="object 46"/>
              <p:cNvSpPr/>
              <p:nvPr/>
            </p:nvSpPr>
            <p:spPr>
              <a:xfrm>
                <a:off x="589280"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5" name="object 47"/>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6" name="object 48"/>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7" name="object 49"/>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8" name="object 50"/>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9" name="object 51"/>
              <p:cNvSpPr/>
              <p:nvPr/>
            </p:nvSpPr>
            <p:spPr>
              <a:xfrm>
                <a:off x="1550669" y="10972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0" name="object 52"/>
              <p:cNvSpPr/>
              <p:nvPr/>
            </p:nvSpPr>
            <p:spPr>
              <a:xfrm>
                <a:off x="1550669" y="10972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1" name="object 53"/>
              <p:cNvSpPr/>
              <p:nvPr/>
            </p:nvSpPr>
            <p:spPr>
              <a:xfrm>
                <a:off x="157606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2" name="object 54"/>
              <p:cNvSpPr/>
              <p:nvPr/>
            </p:nvSpPr>
            <p:spPr>
              <a:xfrm>
                <a:off x="157606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3" name="object 55"/>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4" name="object 56"/>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726" name="object 57"/>
            <p:cNvSpPr txBox="1"/>
            <p:nvPr/>
          </p:nvSpPr>
          <p:spPr>
            <a:xfrm>
              <a:off x="961677"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742" name="object 59"/>
            <p:cNvGrpSpPr/>
            <p:nvPr/>
          </p:nvGrpSpPr>
          <p:grpSpPr>
            <a:xfrm>
              <a:off x="1537939" y="1668778"/>
              <a:ext cx="1507811" cy="749621"/>
              <a:chOff x="-2" y="-1"/>
              <a:chExt cx="2010413" cy="999493"/>
            </a:xfrm>
          </p:grpSpPr>
          <p:sp>
            <p:nvSpPr>
              <p:cNvPr id="728" name="object 60"/>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710" y="21225"/>
                    </a:lnTo>
                    <a:lnTo>
                      <a:pt x="16318" y="20162"/>
                    </a:lnTo>
                    <a:lnTo>
                      <a:pt x="18499" y="18500"/>
                    </a:lnTo>
                    <a:lnTo>
                      <a:pt x="20164" y="16332"/>
                    </a:lnTo>
                    <a:lnTo>
                      <a:pt x="21226" y="13748"/>
                    </a:lnTo>
                    <a:lnTo>
                      <a:pt x="21600" y="10839"/>
                    </a:lnTo>
                    <a:lnTo>
                      <a:pt x="21226" y="7897"/>
                    </a:lnTo>
                    <a:lnTo>
                      <a:pt x="20164" y="5291"/>
                    </a:lnTo>
                    <a:lnTo>
                      <a:pt x="18499" y="3109"/>
                    </a:lnTo>
                    <a:lnTo>
                      <a:pt x="16318" y="1441"/>
                    </a:lnTo>
                    <a:lnTo>
                      <a:pt x="13710"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9" name="object 61"/>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5"/>
                    </a:lnTo>
                    <a:lnTo>
                      <a:pt x="16318" y="1441"/>
                    </a:lnTo>
                    <a:lnTo>
                      <a:pt x="18499" y="3109"/>
                    </a:lnTo>
                    <a:lnTo>
                      <a:pt x="20164" y="5291"/>
                    </a:lnTo>
                    <a:lnTo>
                      <a:pt x="21226" y="7897"/>
                    </a:lnTo>
                    <a:lnTo>
                      <a:pt x="21600" y="10839"/>
                    </a:lnTo>
                    <a:lnTo>
                      <a:pt x="21226" y="13748"/>
                    </a:lnTo>
                    <a:lnTo>
                      <a:pt x="20164" y="16332"/>
                    </a:lnTo>
                    <a:lnTo>
                      <a:pt x="18499" y="18500"/>
                    </a:lnTo>
                    <a:lnTo>
                      <a:pt x="16318" y="20162"/>
                    </a:lnTo>
                    <a:lnTo>
                      <a:pt x="13710"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0" name="object 62"/>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3" y="20174"/>
                    </a:lnTo>
                    <a:lnTo>
                      <a:pt x="18468" y="18518"/>
                    </a:lnTo>
                    <a:lnTo>
                      <a:pt x="20146" y="16348"/>
                    </a:lnTo>
                    <a:lnTo>
                      <a:pt x="21221" y="13747"/>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1" name="object 63"/>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47"/>
                    </a:lnTo>
                    <a:lnTo>
                      <a:pt x="20146" y="16348"/>
                    </a:lnTo>
                    <a:lnTo>
                      <a:pt x="18468" y="18518"/>
                    </a:lnTo>
                    <a:lnTo>
                      <a:pt x="16283"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2" name="object 64"/>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3" name="object 65"/>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4" name="object 66"/>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5" name="object 67"/>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741" name="object 68"/>
              <p:cNvGrpSpPr/>
              <p:nvPr/>
            </p:nvGrpSpPr>
            <p:grpSpPr>
              <a:xfrm>
                <a:off x="-3" y="-2"/>
                <a:ext cx="2010415" cy="999495"/>
                <a:chOff x="-1" y="0"/>
                <a:chExt cx="2010413" cy="999493"/>
              </a:xfrm>
            </p:grpSpPr>
            <p:sp>
              <p:nvSpPr>
                <p:cNvPr id="736" name="线条"/>
                <p:cNvSpPr/>
                <p:nvPr/>
              </p:nvSpPr>
              <p:spPr>
                <a:xfrm flipV="1">
                  <a:off x="-2"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7" name="线条"/>
                <p:cNvSpPr/>
                <p:nvPr/>
              </p:nvSpPr>
              <p:spPr>
                <a:xfrm flipV="1">
                  <a:off x="1511302" y="-1"/>
                  <a:ext cx="499111"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8" name="线条"/>
                <p:cNvSpPr/>
                <p:nvPr/>
              </p:nvSpPr>
              <p:spPr>
                <a:xfrm flipV="1">
                  <a:off x="1008380"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9" name="线条"/>
                <p:cNvSpPr/>
                <p:nvPr/>
              </p:nvSpPr>
              <p:spPr>
                <a:xfrm flipV="1">
                  <a:off x="504190" y="504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40" name="线条"/>
                <p:cNvSpPr/>
                <p:nvPr/>
              </p:nvSpPr>
              <p:spPr>
                <a:xfrm flipV="1">
                  <a:off x="1512572" y="504191"/>
                  <a:ext cx="497840"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grpSp>
          <p:nvGrpSpPr>
            <p:cNvPr id="747" name="object 69"/>
            <p:cNvGrpSpPr/>
            <p:nvPr/>
          </p:nvGrpSpPr>
          <p:grpSpPr>
            <a:xfrm>
              <a:off x="1590328" y="2870833"/>
              <a:ext cx="270512" cy="266703"/>
              <a:chOff x="0" y="0"/>
              <a:chExt cx="360681" cy="355602"/>
            </a:xfrm>
          </p:grpSpPr>
          <p:sp>
            <p:nvSpPr>
              <p:cNvPr id="743" name="object 7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4" name="object 7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5" name="object 72"/>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6" name="object 73"/>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2" name="object 74"/>
            <p:cNvGrpSpPr/>
            <p:nvPr/>
          </p:nvGrpSpPr>
          <p:grpSpPr>
            <a:xfrm>
              <a:off x="2753329" y="2872739"/>
              <a:ext cx="251465" cy="246701"/>
              <a:chOff x="25399" y="25399"/>
              <a:chExt cx="335285" cy="328932"/>
            </a:xfrm>
          </p:grpSpPr>
          <p:sp>
            <p:nvSpPr>
              <p:cNvPr id="748" name="object 75"/>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9" name="object 76"/>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7" name="object 79"/>
            <p:cNvGrpSpPr/>
            <p:nvPr/>
          </p:nvGrpSpPr>
          <p:grpSpPr>
            <a:xfrm>
              <a:off x="2358041" y="2099308"/>
              <a:ext cx="251463" cy="247654"/>
              <a:chOff x="25400" y="25400"/>
              <a:chExt cx="335282" cy="330203"/>
            </a:xfrm>
          </p:grpSpPr>
          <p:sp>
            <p:nvSpPr>
              <p:cNvPr id="753" name="object 8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4" name="object 8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62" name="object 84"/>
            <p:cNvGrpSpPr/>
            <p:nvPr/>
          </p:nvGrpSpPr>
          <p:grpSpPr>
            <a:xfrm>
              <a:off x="1977995" y="3231832"/>
              <a:ext cx="270512" cy="265751"/>
              <a:chOff x="0" y="0"/>
              <a:chExt cx="360682" cy="354332"/>
            </a:xfrm>
          </p:grpSpPr>
          <p:sp>
            <p:nvSpPr>
              <p:cNvPr id="758" name="object 85"/>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9" name="object 86"/>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0" name="object 87"/>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1" name="object 88"/>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77" name="object 3"/>
            <p:cNvGrpSpPr/>
            <p:nvPr/>
          </p:nvGrpSpPr>
          <p:grpSpPr>
            <a:xfrm>
              <a:off x="1161700" y="1658301"/>
              <a:ext cx="1880240" cy="1908813"/>
              <a:chOff x="-1" y="0"/>
              <a:chExt cx="2506984" cy="2545083"/>
            </a:xfrm>
          </p:grpSpPr>
          <p:sp>
            <p:nvSpPr>
              <p:cNvPr id="771" name="形状"/>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72" name="线条"/>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3" name="线条"/>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4" name="线条"/>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5" name="线条"/>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6" name="形状"/>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1" name="object 58">
              <a:extLst>
                <a:ext uri="{FF2B5EF4-FFF2-40B4-BE49-F238E27FC236}">
                  <a16:creationId xmlns:a16="http://schemas.microsoft.com/office/drawing/2014/main" id="{3346DAD3-B63F-8B4C-BE0B-D9AE34AC6877}"/>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37" name="object 73">
            <a:extLst>
              <a:ext uri="{FF2B5EF4-FFF2-40B4-BE49-F238E27FC236}">
                <a16:creationId xmlns:a16="http://schemas.microsoft.com/office/drawing/2014/main" id="{7A35314E-C20F-43A6-A698-736F334B3ED1}"/>
              </a:ext>
            </a:extLst>
          </p:cNvPr>
          <p:cNvSpPr/>
          <p:nvPr/>
        </p:nvSpPr>
        <p:spPr>
          <a:xfrm>
            <a:off x="7695434" y="165181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 name="object 73">
            <a:extLst>
              <a:ext uri="{FF2B5EF4-FFF2-40B4-BE49-F238E27FC236}">
                <a16:creationId xmlns:a16="http://schemas.microsoft.com/office/drawing/2014/main" id="{536141D0-2B83-4134-BF16-43C1BDBB2672}"/>
              </a:ext>
            </a:extLst>
          </p:cNvPr>
          <p:cNvSpPr/>
          <p:nvPr/>
        </p:nvSpPr>
        <p:spPr>
          <a:xfrm>
            <a:off x="8087841" y="242306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矩形 138">
            <a:extLst>
              <a:ext uri="{FF2B5EF4-FFF2-40B4-BE49-F238E27FC236}">
                <a16:creationId xmlns:a16="http://schemas.microsoft.com/office/drawing/2014/main" id="{87A30269-59D3-4F2B-8D35-69396820BB65}"/>
              </a:ext>
            </a:extLst>
          </p:cNvPr>
          <p:cNvSpPr/>
          <p:nvPr/>
        </p:nvSpPr>
        <p:spPr>
          <a:xfrm>
            <a:off x="7633463" y="198580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0" name="矩形 139">
            <a:extLst>
              <a:ext uri="{FF2B5EF4-FFF2-40B4-BE49-F238E27FC236}">
                <a16:creationId xmlns:a16="http://schemas.microsoft.com/office/drawing/2014/main" id="{93B296DC-2F3E-40E6-9C64-DC53D78F883F}"/>
              </a:ext>
            </a:extLst>
          </p:cNvPr>
          <p:cNvSpPr/>
          <p:nvPr/>
        </p:nvSpPr>
        <p:spPr>
          <a:xfrm>
            <a:off x="8023074" y="2377016"/>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94FE223E-3017-4541-B45A-BD1186672E1B}"/>
              </a:ext>
            </a:extLst>
          </p:cNvPr>
          <p:cNvSpPr/>
          <p:nvPr/>
        </p:nvSpPr>
        <p:spPr>
          <a:xfrm>
            <a:off x="8143503"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1FF8B3A8-289F-4C20-AE1A-49A6DB2C924A}"/>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2" name="矩形 131">
            <a:extLst>
              <a:ext uri="{FF2B5EF4-FFF2-40B4-BE49-F238E27FC236}">
                <a16:creationId xmlns:a16="http://schemas.microsoft.com/office/drawing/2014/main" id="{ACFFD6B0-29F6-49D4-9520-6F9278293768}"/>
              </a:ext>
            </a:extLst>
          </p:cNvPr>
          <p:cNvSpPr/>
          <p:nvPr/>
        </p:nvSpPr>
        <p:spPr>
          <a:xfrm>
            <a:off x="921064" y="2953994"/>
            <a:ext cx="3872765" cy="432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3" name="直接箭头连接符 132">
            <a:extLst>
              <a:ext uri="{FF2B5EF4-FFF2-40B4-BE49-F238E27FC236}">
                <a16:creationId xmlns:a16="http://schemas.microsoft.com/office/drawing/2014/main" id="{2CFF670D-6720-44E3-A175-12BB5D8BB573}"/>
              </a:ext>
            </a:extLst>
          </p:cNvPr>
          <p:cNvCxnSpPr>
            <a:cxnSpLocks/>
            <a:stCxn id="132" idx="3"/>
            <a:endCxn id="138" idx="0"/>
          </p:cNvCxnSpPr>
          <p:nvPr/>
        </p:nvCxnSpPr>
        <p:spPr>
          <a:xfrm flipV="1">
            <a:off x="4793829" y="2546415"/>
            <a:ext cx="3419268" cy="623579"/>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34" name="文本框 133">
            <a:extLst>
              <a:ext uri="{FF2B5EF4-FFF2-40B4-BE49-F238E27FC236}">
                <a16:creationId xmlns:a16="http://schemas.microsoft.com/office/drawing/2014/main" id="{7F811E75-4328-424A-8F0F-550EF0D8A95E}"/>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Tree>
    <p:extLst>
      <p:ext uri="{BB962C8B-B14F-4D97-AF65-F5344CB8AC3E}">
        <p14:creationId xmlns:p14="http://schemas.microsoft.com/office/powerpoint/2010/main" val="29759427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ADF81F6-A4C2-4492-AA57-367BA1CD3652}"/>
              </a:ext>
            </a:extLst>
          </p:cNvPr>
          <p:cNvGrpSpPr/>
          <p:nvPr/>
        </p:nvGrpSpPr>
        <p:grpSpPr>
          <a:xfrm>
            <a:off x="6087600" y="3837600"/>
            <a:ext cx="2686154" cy="2700002"/>
            <a:chOff x="4567345" y="3110865"/>
            <a:chExt cx="2686154" cy="2700002"/>
          </a:xfrm>
        </p:grpSpPr>
        <p:pic>
          <p:nvPicPr>
            <p:cNvPr id="779" name="图片 239" descr="图片 239"/>
            <p:cNvPicPr>
              <a:picLocks noChangeAspect="1"/>
            </p:cNvPicPr>
            <p:nvPr/>
          </p:nvPicPr>
          <p:blipFill>
            <a:blip r:embed="rId3"/>
            <a:stretch>
              <a:fillRect/>
            </a:stretch>
          </p:blipFill>
          <p:spPr>
            <a:xfrm>
              <a:off x="4567345" y="3110865"/>
              <a:ext cx="2686154" cy="2700002"/>
            </a:xfrm>
            <a:prstGeom prst="rect">
              <a:avLst/>
            </a:prstGeom>
            <a:ln w="12700">
              <a:miter lim="400000"/>
            </a:ln>
          </p:spPr>
        </p:pic>
        <p:sp>
          <p:nvSpPr>
            <p:cNvPr id="781" name="直接连接符 6"/>
            <p:cNvSpPr/>
            <p:nvPr/>
          </p:nvSpPr>
          <p:spPr>
            <a:xfrm flipH="1">
              <a:off x="6174105" y="4036694"/>
              <a:ext cx="217172" cy="220982"/>
            </a:xfrm>
            <a:prstGeom prst="line">
              <a:avLst/>
            </a:prstGeom>
            <a:ln w="12700">
              <a:solidFill>
                <a:srgbClr val="000000"/>
              </a:solidFill>
            </a:ln>
          </p:spPr>
          <p:txBody>
            <a:bodyPr lIns="34289" tIns="34289" rIns="34289" bIns="34289"/>
            <a:lstStyle/>
            <a:p>
              <a:endParaRPr sz="1350"/>
            </a:p>
          </p:txBody>
        </p:sp>
        <p:sp>
          <p:nvSpPr>
            <p:cNvPr id="782" name="直接连接符 8"/>
            <p:cNvSpPr/>
            <p:nvPr/>
          </p:nvSpPr>
          <p:spPr>
            <a:xfrm flipH="1">
              <a:off x="6627494" y="4034789"/>
              <a:ext cx="217172" cy="219077"/>
            </a:xfrm>
            <a:prstGeom prst="line">
              <a:avLst/>
            </a:prstGeom>
            <a:ln w="12700">
              <a:solidFill>
                <a:srgbClr val="000000"/>
              </a:solidFill>
            </a:ln>
          </p:spPr>
          <p:txBody>
            <a:bodyPr lIns="34289" tIns="34289" rIns="34289" bIns="34289"/>
            <a:lstStyle/>
            <a:p>
              <a:endParaRPr sz="1350"/>
            </a:p>
          </p:txBody>
        </p:sp>
        <p:sp>
          <p:nvSpPr>
            <p:cNvPr id="783" name="直接连接符 10"/>
            <p:cNvSpPr/>
            <p:nvPr/>
          </p:nvSpPr>
          <p:spPr>
            <a:xfrm flipH="1">
              <a:off x="6852283" y="4036694"/>
              <a:ext cx="215267" cy="220982"/>
            </a:xfrm>
            <a:prstGeom prst="line">
              <a:avLst/>
            </a:prstGeom>
            <a:ln w="12700">
              <a:solidFill>
                <a:srgbClr val="000000"/>
              </a:solidFill>
            </a:ln>
          </p:spPr>
          <p:txBody>
            <a:bodyPr lIns="34289" tIns="34289" rIns="34289" bIns="34289"/>
            <a:lstStyle/>
            <a:p>
              <a:endParaRPr sz="1350"/>
            </a:p>
          </p:txBody>
        </p:sp>
        <p:sp>
          <p:nvSpPr>
            <p:cNvPr id="784" name="直接连接符 12"/>
            <p:cNvSpPr/>
            <p:nvPr/>
          </p:nvSpPr>
          <p:spPr>
            <a:xfrm flipH="1">
              <a:off x="6391274" y="4034790"/>
              <a:ext cx="236222" cy="232412"/>
            </a:xfrm>
            <a:prstGeom prst="line">
              <a:avLst/>
            </a:prstGeom>
            <a:ln w="12700">
              <a:solidFill>
                <a:srgbClr val="000000"/>
              </a:solidFill>
            </a:ln>
          </p:spPr>
          <p:txBody>
            <a:bodyPr lIns="34289" tIns="34289" rIns="34289" bIns="34289"/>
            <a:lstStyle/>
            <a:p>
              <a:endParaRPr sz="1350"/>
            </a:p>
          </p:txBody>
        </p:sp>
        <p:sp>
          <p:nvSpPr>
            <p:cNvPr id="785" name="直接连接符 14"/>
            <p:cNvSpPr/>
            <p:nvPr/>
          </p:nvSpPr>
          <p:spPr>
            <a:xfrm flipH="1">
              <a:off x="6852285" y="4253864"/>
              <a:ext cx="215267" cy="228602"/>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502CA38F-F628-4EFE-99DE-788642AFD788}"/>
              </a:ext>
            </a:extLst>
          </p:cNvPr>
          <p:cNvGrpSpPr/>
          <p:nvPr/>
        </p:nvGrpSpPr>
        <p:grpSpPr>
          <a:xfrm>
            <a:off x="6286663" y="1205834"/>
            <a:ext cx="2084073" cy="2176202"/>
            <a:chOff x="961677" y="1658301"/>
            <a:chExt cx="2084073" cy="2176202"/>
          </a:xfrm>
        </p:grpSpPr>
        <p:graphicFrame>
          <p:nvGraphicFramePr>
            <p:cNvPr id="671" name="object 2"/>
            <p:cNvGraphicFramePr/>
            <p:nvPr/>
          </p:nvGraphicFramePr>
          <p:xfrm>
            <a:off x="1157938" y="1661205"/>
            <a:ext cx="1879281" cy="1899285"/>
          </p:xfrm>
          <a:graphic>
            <a:graphicData uri="http://schemas.openxmlformats.org/drawingml/2006/table">
              <a:tbl>
                <a:tblPr>
                  <a:tableStyleId>{4C3C2611-4C71-4FC5-86AE-919BDF0F9419}</a:tableStyleId>
                </a:tblPr>
                <a:tblGrid>
                  <a:gridCol w="368618">
                    <a:extLst>
                      <a:ext uri="{9D8B030D-6E8A-4147-A177-3AD203B41FA5}">
                        <a16:colId xmlns:a16="http://schemas.microsoft.com/office/drawing/2014/main" val="20000"/>
                      </a:ext>
                    </a:extLst>
                  </a:gridCol>
                  <a:gridCol w="376713">
                    <a:extLst>
                      <a:ext uri="{9D8B030D-6E8A-4147-A177-3AD203B41FA5}">
                        <a16:colId xmlns:a16="http://schemas.microsoft.com/office/drawing/2014/main" val="20001"/>
                      </a:ext>
                    </a:extLst>
                  </a:gridCol>
                  <a:gridCol w="376713">
                    <a:extLst>
                      <a:ext uri="{9D8B030D-6E8A-4147-A177-3AD203B41FA5}">
                        <a16:colId xmlns:a16="http://schemas.microsoft.com/office/drawing/2014/main" val="20002"/>
                      </a:ext>
                    </a:extLst>
                  </a:gridCol>
                  <a:gridCol w="381476">
                    <a:extLst>
                      <a:ext uri="{9D8B030D-6E8A-4147-A177-3AD203B41FA5}">
                        <a16:colId xmlns:a16="http://schemas.microsoft.com/office/drawing/2014/main" val="20003"/>
                      </a:ext>
                    </a:extLst>
                  </a:gridCol>
                  <a:gridCol w="375761">
                    <a:extLst>
                      <a:ext uri="{9D8B030D-6E8A-4147-A177-3AD203B41FA5}">
                        <a16:colId xmlns:a16="http://schemas.microsoft.com/office/drawing/2014/main" val="20004"/>
                      </a:ext>
                    </a:extLst>
                  </a:gridCol>
                </a:tblGrid>
                <a:tr h="38052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12700">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12700">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0"/>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1"/>
                    </a:ext>
                  </a:extLst>
                </a:tr>
                <a:tr h="381000">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solidFill>
                        <a:srgbClr val="E5F9EE"/>
                      </a:solidFill>
                    </a:tcPr>
                  </a:tc>
                  <a:extLst>
                    <a:ext uri="{0D108BD9-81ED-4DB2-BD59-A6C34878D82A}">
                      <a16:rowId xmlns:a16="http://schemas.microsoft.com/office/drawing/2014/main" val="10002"/>
                    </a:ext>
                  </a:extLst>
                </a:tr>
                <a:tr h="380047">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28575">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28575">
                        <a:solidFill>
                          <a:srgbClr val="000000"/>
                        </a:solidFill>
                      </a:lnB>
                      <a:noFill/>
                    </a:tcPr>
                  </a:tc>
                  <a:extLst>
                    <a:ext uri="{0D108BD9-81ED-4DB2-BD59-A6C34878D82A}">
                      <a16:rowId xmlns:a16="http://schemas.microsoft.com/office/drawing/2014/main" val="10003"/>
                    </a:ext>
                  </a:extLst>
                </a:tr>
                <a:tr h="376714">
                  <a:tc>
                    <a:txBody>
                      <a:bodyPr/>
                      <a:lstStyle/>
                      <a:p>
                        <a:pPr algn="l">
                          <a:defRPr sz="2000">
                            <a:latin typeface="Times New Roman"/>
                            <a:ea typeface="Times New Roman"/>
                            <a:cs typeface="Times New Roman"/>
                            <a:sym typeface="Times New Roman"/>
                          </a:defRPr>
                        </a:pPr>
                        <a:endParaRPr sz="1500"/>
                      </a:p>
                    </a:txBody>
                    <a:tcPr marL="0" marR="0" marT="0" marB="0" horzOverflow="overflow">
                      <a:lnL w="12700">
                        <a:solidFill>
                          <a:srgbClr val="000000"/>
                        </a:solidFill>
                      </a:lnL>
                      <a:lnR w="28575">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28575">
                        <a:solidFill>
                          <a:srgbClr val="000000"/>
                        </a:solidFill>
                      </a:lnR>
                      <a:lnT w="28575">
                        <a:solidFill>
                          <a:srgbClr val="000000"/>
                        </a:solidFill>
                      </a:lnT>
                      <a:lnB w="12700">
                        <a:solidFill>
                          <a:srgbClr val="000000"/>
                        </a:solidFill>
                      </a:lnB>
                      <a:no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28575">
                        <a:solidFill>
                          <a:srgbClr val="000000"/>
                        </a:solidFill>
                      </a:lnL>
                      <a:lnR w="19050">
                        <a:solidFill>
                          <a:srgbClr val="000000"/>
                        </a:solidFill>
                      </a:lnR>
                      <a:lnT w="28575">
                        <a:solidFill>
                          <a:srgbClr val="000000"/>
                        </a:solidFill>
                      </a:lnT>
                      <a:lnB w="12700">
                        <a:solidFill>
                          <a:srgbClr val="000000"/>
                        </a:solidFill>
                      </a:lnB>
                      <a:solidFill>
                        <a:srgbClr val="E5F9EE"/>
                      </a:solidFill>
                    </a:tcPr>
                  </a:tc>
                  <a:tc>
                    <a:txBody>
                      <a:bodyPr/>
                      <a:lstStyle/>
                      <a:p>
                        <a:pPr algn="l">
                          <a:defRPr sz="2000">
                            <a:latin typeface="Times New Roman"/>
                            <a:ea typeface="Times New Roman"/>
                            <a:cs typeface="Times New Roman"/>
                            <a:sym typeface="Times New Roman"/>
                          </a:defRPr>
                        </a:pPr>
                        <a:endParaRPr sz="1500"/>
                      </a:p>
                    </a:txBody>
                    <a:tcPr marL="0" marR="0" marT="0" marB="0" horzOverflow="overflow">
                      <a:lnL w="19050">
                        <a:solidFill>
                          <a:srgbClr val="000000"/>
                        </a:solidFill>
                      </a:lnL>
                      <a:lnR w="12700">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grpSp>
          <p:nvGrpSpPr>
            <p:cNvPr id="725" name="object 3"/>
            <p:cNvGrpSpPr/>
            <p:nvPr/>
          </p:nvGrpSpPr>
          <p:grpSpPr>
            <a:xfrm>
              <a:off x="1162652" y="1665920"/>
              <a:ext cx="1879287" cy="1899291"/>
              <a:chOff x="-1" y="-1"/>
              <a:chExt cx="2505714" cy="2532386"/>
            </a:xfrm>
          </p:grpSpPr>
          <p:sp>
            <p:nvSpPr>
              <p:cNvPr id="672" name="object 4"/>
              <p:cNvSpPr/>
              <p:nvPr/>
            </p:nvSpPr>
            <p:spPr>
              <a:xfrm>
                <a:off x="-1" y="-1"/>
                <a:ext cx="2505714"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673" name="object 5"/>
              <p:cNvSpPr/>
              <p:nvPr/>
            </p:nvSpPr>
            <p:spPr>
              <a:xfrm>
                <a:off x="9398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4" name="object 6"/>
              <p:cNvSpPr/>
              <p:nvPr/>
            </p:nvSpPr>
            <p:spPr>
              <a:xfrm>
                <a:off x="9398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5" name="object 7"/>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6" name="object 8"/>
              <p:cNvSpPr/>
              <p:nvPr/>
            </p:nvSpPr>
            <p:spPr>
              <a:xfrm>
                <a:off x="6858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7" name="object 9"/>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8" name="object 10"/>
              <p:cNvSpPr/>
              <p:nvPr/>
            </p:nvSpPr>
            <p:spPr>
              <a:xfrm>
                <a:off x="589280"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79" name="object 11"/>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0" name="object 12"/>
              <p:cNvSpPr/>
              <p:nvPr/>
            </p:nvSpPr>
            <p:spPr>
              <a:xfrm>
                <a:off x="563880" y="5638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1" name="object 13"/>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2" name="object 14"/>
              <p:cNvSpPr/>
              <p:nvPr/>
            </p:nvSpPr>
            <p:spPr>
              <a:xfrm>
                <a:off x="1083311" y="1122679"/>
                <a:ext cx="34036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3" name="object 15"/>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4" name="object 16"/>
              <p:cNvSpPr/>
              <p:nvPr/>
            </p:nvSpPr>
            <p:spPr>
              <a:xfrm>
                <a:off x="10566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5" name="object 17"/>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710" y="21222"/>
                    </a:lnTo>
                    <a:lnTo>
                      <a:pt x="16318" y="20151"/>
                    </a:lnTo>
                    <a:lnTo>
                      <a:pt x="18499" y="18478"/>
                    </a:lnTo>
                    <a:lnTo>
                      <a:pt x="20164" y="16294"/>
                    </a:lnTo>
                    <a:lnTo>
                      <a:pt x="21226" y="13691"/>
                    </a:lnTo>
                    <a:lnTo>
                      <a:pt x="21600" y="10761"/>
                    </a:lnTo>
                    <a:lnTo>
                      <a:pt x="21226" y="7836"/>
                    </a:lnTo>
                    <a:lnTo>
                      <a:pt x="20164" y="5248"/>
                    </a:lnTo>
                    <a:lnTo>
                      <a:pt x="18499" y="3083"/>
                    </a:lnTo>
                    <a:lnTo>
                      <a:pt x="16318" y="1428"/>
                    </a:lnTo>
                    <a:lnTo>
                      <a:pt x="13710"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6" name="object 18"/>
              <p:cNvSpPr/>
              <p:nvPr/>
            </p:nvSpPr>
            <p:spPr>
              <a:xfrm>
                <a:off x="157606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9" y="3083"/>
                    </a:lnTo>
                    <a:lnTo>
                      <a:pt x="20164" y="5248"/>
                    </a:lnTo>
                    <a:lnTo>
                      <a:pt x="21226" y="7836"/>
                    </a:lnTo>
                    <a:lnTo>
                      <a:pt x="21600" y="10761"/>
                    </a:lnTo>
                    <a:lnTo>
                      <a:pt x="21226" y="13691"/>
                    </a:lnTo>
                    <a:lnTo>
                      <a:pt x="20164" y="16294"/>
                    </a:lnTo>
                    <a:lnTo>
                      <a:pt x="18499" y="18478"/>
                    </a:lnTo>
                    <a:lnTo>
                      <a:pt x="16318" y="20151"/>
                    </a:lnTo>
                    <a:lnTo>
                      <a:pt x="13710"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7" name="object 19"/>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8" name="object 20"/>
              <p:cNvSpPr/>
              <p:nvPr/>
            </p:nvSpPr>
            <p:spPr>
              <a:xfrm>
                <a:off x="155066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89" name="object 21"/>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710" y="21224"/>
                    </a:lnTo>
                    <a:lnTo>
                      <a:pt x="16318" y="20156"/>
                    </a:lnTo>
                    <a:lnTo>
                      <a:pt x="18498" y="18489"/>
                    </a:lnTo>
                    <a:lnTo>
                      <a:pt x="20164" y="16313"/>
                    </a:lnTo>
                    <a:lnTo>
                      <a:pt x="21226" y="13720"/>
                    </a:lnTo>
                    <a:lnTo>
                      <a:pt x="21600" y="10800"/>
                    </a:lnTo>
                    <a:lnTo>
                      <a:pt x="21226" y="7853"/>
                    </a:lnTo>
                    <a:lnTo>
                      <a:pt x="20164" y="5252"/>
                    </a:lnTo>
                    <a:lnTo>
                      <a:pt x="18498" y="3082"/>
                    </a:lnTo>
                    <a:lnTo>
                      <a:pt x="16318" y="1426"/>
                    </a:lnTo>
                    <a:lnTo>
                      <a:pt x="13710"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0" name="object 22"/>
              <p:cNvSpPr/>
              <p:nvPr/>
            </p:nvSpPr>
            <p:spPr>
              <a:xfrm>
                <a:off x="2106930" y="2112011"/>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1"/>
                    </a:lnTo>
                    <a:lnTo>
                      <a:pt x="16318" y="1426"/>
                    </a:lnTo>
                    <a:lnTo>
                      <a:pt x="18498" y="3082"/>
                    </a:lnTo>
                    <a:lnTo>
                      <a:pt x="20164" y="5252"/>
                    </a:lnTo>
                    <a:lnTo>
                      <a:pt x="21226" y="7853"/>
                    </a:lnTo>
                    <a:lnTo>
                      <a:pt x="21600" y="10800"/>
                    </a:lnTo>
                    <a:lnTo>
                      <a:pt x="21226" y="13720"/>
                    </a:lnTo>
                    <a:lnTo>
                      <a:pt x="20164" y="16313"/>
                    </a:lnTo>
                    <a:lnTo>
                      <a:pt x="18498" y="18489"/>
                    </a:lnTo>
                    <a:lnTo>
                      <a:pt x="16318" y="20156"/>
                    </a:lnTo>
                    <a:lnTo>
                      <a:pt x="13710"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1" name="object 23"/>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710" y="21228"/>
                    </a:lnTo>
                    <a:lnTo>
                      <a:pt x="16318" y="20169"/>
                    </a:lnTo>
                    <a:lnTo>
                      <a:pt x="18498" y="18507"/>
                    </a:lnTo>
                    <a:lnTo>
                      <a:pt x="20164" y="16329"/>
                    </a:lnTo>
                    <a:lnTo>
                      <a:pt x="21226" y="13718"/>
                    </a:lnTo>
                    <a:lnTo>
                      <a:pt x="21600" y="10761"/>
                    </a:lnTo>
                    <a:lnTo>
                      <a:pt x="21226" y="7836"/>
                    </a:lnTo>
                    <a:lnTo>
                      <a:pt x="20164" y="5248"/>
                    </a:lnTo>
                    <a:lnTo>
                      <a:pt x="18498" y="3083"/>
                    </a:lnTo>
                    <a:lnTo>
                      <a:pt x="16318" y="1428"/>
                    </a:lnTo>
                    <a:lnTo>
                      <a:pt x="13710"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2" name="object 24"/>
              <p:cNvSpPr/>
              <p:nvPr/>
            </p:nvSpPr>
            <p:spPr>
              <a:xfrm>
                <a:off x="2081530" y="2086611"/>
                <a:ext cx="341634"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2"/>
                    </a:lnTo>
                    <a:lnTo>
                      <a:pt x="16318" y="1428"/>
                    </a:lnTo>
                    <a:lnTo>
                      <a:pt x="18498" y="3083"/>
                    </a:lnTo>
                    <a:lnTo>
                      <a:pt x="20164" y="5248"/>
                    </a:lnTo>
                    <a:lnTo>
                      <a:pt x="21226" y="7836"/>
                    </a:lnTo>
                    <a:lnTo>
                      <a:pt x="21600" y="10761"/>
                    </a:lnTo>
                    <a:lnTo>
                      <a:pt x="21226" y="13718"/>
                    </a:lnTo>
                    <a:lnTo>
                      <a:pt x="20164" y="16329"/>
                    </a:lnTo>
                    <a:lnTo>
                      <a:pt x="18498" y="18507"/>
                    </a:lnTo>
                    <a:lnTo>
                      <a:pt x="16318" y="20169"/>
                    </a:lnTo>
                    <a:lnTo>
                      <a:pt x="13710"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3" name="object 25"/>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4" name="object 26"/>
              <p:cNvSpPr/>
              <p:nvPr/>
            </p:nvSpPr>
            <p:spPr>
              <a:xfrm>
                <a:off x="1083311" y="1605280"/>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5" name="object 27"/>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3"/>
                    </a:lnTo>
                    <a:lnTo>
                      <a:pt x="5317" y="1434"/>
                    </a:lnTo>
                    <a:lnTo>
                      <a:pt x="3132" y="3094"/>
                    </a:lnTo>
                    <a:lnTo>
                      <a:pt x="1454" y="5267"/>
                    </a:lnTo>
                    <a:lnTo>
                      <a:pt x="379" y="7865"/>
                    </a:lnTo>
                    <a:lnTo>
                      <a:pt x="0" y="10800"/>
                    </a:lnTo>
                    <a:lnTo>
                      <a:pt x="379" y="13735"/>
                    </a:lnTo>
                    <a:lnTo>
                      <a:pt x="1454" y="16333"/>
                    </a:lnTo>
                    <a:lnTo>
                      <a:pt x="3132" y="18506"/>
                    </a:lnTo>
                    <a:lnTo>
                      <a:pt x="5317" y="20166"/>
                    </a:lnTo>
                    <a:lnTo>
                      <a:pt x="7918"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6" name="object 28"/>
              <p:cNvSpPr/>
              <p:nvPr/>
            </p:nvSpPr>
            <p:spPr>
              <a:xfrm>
                <a:off x="10566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918" y="21227"/>
                    </a:lnTo>
                    <a:lnTo>
                      <a:pt x="5317" y="20166"/>
                    </a:lnTo>
                    <a:lnTo>
                      <a:pt x="3132" y="18506"/>
                    </a:lnTo>
                    <a:lnTo>
                      <a:pt x="1454" y="16333"/>
                    </a:lnTo>
                    <a:lnTo>
                      <a:pt x="379" y="13735"/>
                    </a:lnTo>
                    <a:lnTo>
                      <a:pt x="0" y="10800"/>
                    </a:lnTo>
                    <a:lnTo>
                      <a:pt x="379" y="7865"/>
                    </a:lnTo>
                    <a:lnTo>
                      <a:pt x="1454" y="5267"/>
                    </a:lnTo>
                    <a:lnTo>
                      <a:pt x="3132" y="3094"/>
                    </a:lnTo>
                    <a:lnTo>
                      <a:pt x="5317" y="1434"/>
                    </a:lnTo>
                    <a:lnTo>
                      <a:pt x="7918"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7" name="object 29"/>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8" name="object 30"/>
              <p:cNvSpPr/>
              <p:nvPr/>
            </p:nvSpPr>
            <p:spPr>
              <a:xfrm>
                <a:off x="9398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699" name="object 31"/>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0" name="object 32"/>
              <p:cNvSpPr/>
              <p:nvPr/>
            </p:nvSpPr>
            <p:spPr>
              <a:xfrm>
                <a:off x="6858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1" name="object 33"/>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2" name="object 34"/>
              <p:cNvSpPr/>
              <p:nvPr/>
            </p:nvSpPr>
            <p:spPr>
              <a:xfrm>
                <a:off x="93980" y="5994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3" name="object 35"/>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4" name="object 36"/>
              <p:cNvSpPr/>
              <p:nvPr/>
            </p:nvSpPr>
            <p:spPr>
              <a:xfrm>
                <a:off x="68580" y="57403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5" name="object 37"/>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6" name="object 38"/>
              <p:cNvSpPr/>
              <p:nvPr/>
            </p:nvSpPr>
            <p:spPr>
              <a:xfrm>
                <a:off x="589280"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7" name="object 39"/>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8" name="object 40"/>
              <p:cNvSpPr/>
              <p:nvPr/>
            </p:nvSpPr>
            <p:spPr>
              <a:xfrm>
                <a:off x="563880" y="208661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09" name="object 41"/>
              <p:cNvSpPr/>
              <p:nvPr/>
            </p:nvSpPr>
            <p:spPr>
              <a:xfrm>
                <a:off x="2106930" y="1066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0" name="object 42"/>
              <p:cNvSpPr/>
              <p:nvPr/>
            </p:nvSpPr>
            <p:spPr>
              <a:xfrm>
                <a:off x="2106930" y="106679"/>
                <a:ext cx="341634"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1" name="object 43"/>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2" name="object 44"/>
              <p:cNvSpPr/>
              <p:nvPr/>
            </p:nvSpPr>
            <p:spPr>
              <a:xfrm>
                <a:off x="2081530" y="81279"/>
                <a:ext cx="341634"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3" name="object 45"/>
              <p:cNvSpPr/>
              <p:nvPr/>
            </p:nvSpPr>
            <p:spPr>
              <a:xfrm>
                <a:off x="589280"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4" name="object 46"/>
              <p:cNvSpPr/>
              <p:nvPr/>
            </p:nvSpPr>
            <p:spPr>
              <a:xfrm>
                <a:off x="589280"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5" name="object 47"/>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6" name="object 48"/>
              <p:cNvSpPr/>
              <p:nvPr/>
            </p:nvSpPr>
            <p:spPr>
              <a:xfrm>
                <a:off x="563880" y="81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7" name="object 49"/>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8" name="object 50"/>
              <p:cNvSpPr/>
              <p:nvPr/>
            </p:nvSpPr>
            <p:spPr>
              <a:xfrm>
                <a:off x="1576069" y="1122679"/>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19" name="object 51"/>
              <p:cNvSpPr/>
              <p:nvPr/>
            </p:nvSpPr>
            <p:spPr>
              <a:xfrm>
                <a:off x="1565915" y="1121767"/>
                <a:ext cx="341630"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1" name="object 53"/>
              <p:cNvSpPr/>
              <p:nvPr/>
            </p:nvSpPr>
            <p:spPr>
              <a:xfrm>
                <a:off x="157606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9" y="18489"/>
                    </a:lnTo>
                    <a:lnTo>
                      <a:pt x="20164" y="16313"/>
                    </a:lnTo>
                    <a:lnTo>
                      <a:pt x="21226" y="13720"/>
                    </a:lnTo>
                    <a:lnTo>
                      <a:pt x="21600" y="10800"/>
                    </a:lnTo>
                    <a:lnTo>
                      <a:pt x="21226" y="7880"/>
                    </a:lnTo>
                    <a:lnTo>
                      <a:pt x="20164" y="5287"/>
                    </a:lnTo>
                    <a:lnTo>
                      <a:pt x="18499"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2" name="object 54"/>
              <p:cNvSpPr/>
              <p:nvPr/>
            </p:nvSpPr>
            <p:spPr>
              <a:xfrm>
                <a:off x="157606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9" y="3111"/>
                    </a:lnTo>
                    <a:lnTo>
                      <a:pt x="20164" y="5287"/>
                    </a:lnTo>
                    <a:lnTo>
                      <a:pt x="21226" y="7880"/>
                    </a:lnTo>
                    <a:lnTo>
                      <a:pt x="21600" y="10800"/>
                    </a:lnTo>
                    <a:lnTo>
                      <a:pt x="21226" y="13720"/>
                    </a:lnTo>
                    <a:lnTo>
                      <a:pt x="20164" y="16313"/>
                    </a:lnTo>
                    <a:lnTo>
                      <a:pt x="18499"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3" name="object 55"/>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4" name="object 56"/>
              <p:cNvSpPr/>
              <p:nvPr/>
            </p:nvSpPr>
            <p:spPr>
              <a:xfrm>
                <a:off x="155066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726" name="object 57"/>
            <p:cNvSpPr txBox="1"/>
            <p:nvPr/>
          </p:nvSpPr>
          <p:spPr>
            <a:xfrm>
              <a:off x="961677"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4764" defTabSz="342900">
                <a:spcBef>
                  <a:spcPts val="825"/>
                </a:spcBef>
                <a:defRPr sz="2200">
                  <a:latin typeface="Liberation Sans"/>
                  <a:ea typeface="Liberation Sans"/>
                  <a:cs typeface="Liberation Sans"/>
                  <a:sym typeface="Liberation Sans"/>
                </a:defRPr>
              </a:pPr>
              <a:r>
                <a:rPr sz="1650"/>
                <a:t>1</a:t>
              </a:r>
            </a:p>
            <a:p>
              <a:pPr indent="24764"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742" name="object 59"/>
            <p:cNvGrpSpPr/>
            <p:nvPr/>
          </p:nvGrpSpPr>
          <p:grpSpPr>
            <a:xfrm>
              <a:off x="1537939" y="1668778"/>
              <a:ext cx="1507811" cy="749621"/>
              <a:chOff x="-2" y="-1"/>
              <a:chExt cx="2010413" cy="999493"/>
            </a:xfrm>
          </p:grpSpPr>
          <p:sp>
            <p:nvSpPr>
              <p:cNvPr id="728" name="object 60"/>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710" y="21225"/>
                    </a:lnTo>
                    <a:lnTo>
                      <a:pt x="16318" y="20162"/>
                    </a:lnTo>
                    <a:lnTo>
                      <a:pt x="18499" y="18500"/>
                    </a:lnTo>
                    <a:lnTo>
                      <a:pt x="20164" y="16332"/>
                    </a:lnTo>
                    <a:lnTo>
                      <a:pt x="21226" y="13748"/>
                    </a:lnTo>
                    <a:lnTo>
                      <a:pt x="21600" y="10839"/>
                    </a:lnTo>
                    <a:lnTo>
                      <a:pt x="21226" y="7897"/>
                    </a:lnTo>
                    <a:lnTo>
                      <a:pt x="20164" y="5291"/>
                    </a:lnTo>
                    <a:lnTo>
                      <a:pt x="18499" y="3109"/>
                    </a:lnTo>
                    <a:lnTo>
                      <a:pt x="16318" y="1441"/>
                    </a:lnTo>
                    <a:lnTo>
                      <a:pt x="13710"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29" name="object 61"/>
              <p:cNvSpPr/>
              <p:nvPr/>
            </p:nvSpPr>
            <p:spPr>
              <a:xfrm>
                <a:off x="1621790" y="600710"/>
                <a:ext cx="341632"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5"/>
                    </a:lnTo>
                    <a:lnTo>
                      <a:pt x="16318" y="1441"/>
                    </a:lnTo>
                    <a:lnTo>
                      <a:pt x="18499" y="3109"/>
                    </a:lnTo>
                    <a:lnTo>
                      <a:pt x="20164" y="5291"/>
                    </a:lnTo>
                    <a:lnTo>
                      <a:pt x="21226" y="7897"/>
                    </a:lnTo>
                    <a:lnTo>
                      <a:pt x="21600" y="10839"/>
                    </a:lnTo>
                    <a:lnTo>
                      <a:pt x="21226" y="13748"/>
                    </a:lnTo>
                    <a:lnTo>
                      <a:pt x="20164" y="16332"/>
                    </a:lnTo>
                    <a:lnTo>
                      <a:pt x="18499" y="18500"/>
                    </a:lnTo>
                    <a:lnTo>
                      <a:pt x="16318" y="20162"/>
                    </a:lnTo>
                    <a:lnTo>
                      <a:pt x="13710"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0" name="object 62"/>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3" y="20174"/>
                    </a:lnTo>
                    <a:lnTo>
                      <a:pt x="18468" y="18518"/>
                    </a:lnTo>
                    <a:lnTo>
                      <a:pt x="20146" y="16348"/>
                    </a:lnTo>
                    <a:lnTo>
                      <a:pt x="21221" y="13747"/>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1" name="object 63"/>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47"/>
                    </a:lnTo>
                    <a:lnTo>
                      <a:pt x="20146" y="16348"/>
                    </a:lnTo>
                    <a:lnTo>
                      <a:pt x="18468" y="18518"/>
                    </a:lnTo>
                    <a:lnTo>
                      <a:pt x="16283"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2" name="object 64"/>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3" name="object 65"/>
              <p:cNvSpPr/>
              <p:nvPr/>
            </p:nvSpPr>
            <p:spPr>
              <a:xfrm>
                <a:off x="590550" y="6045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4" name="object 66"/>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35" name="object 67"/>
              <p:cNvSpPr/>
              <p:nvPr/>
            </p:nvSpPr>
            <p:spPr>
              <a:xfrm>
                <a:off x="565150" y="57911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741" name="object 68"/>
              <p:cNvGrpSpPr/>
              <p:nvPr/>
            </p:nvGrpSpPr>
            <p:grpSpPr>
              <a:xfrm>
                <a:off x="-3" y="-2"/>
                <a:ext cx="2010415" cy="999495"/>
                <a:chOff x="-1" y="0"/>
                <a:chExt cx="2010413" cy="999493"/>
              </a:xfrm>
            </p:grpSpPr>
            <p:sp>
              <p:nvSpPr>
                <p:cNvPr id="736" name="线条"/>
                <p:cNvSpPr/>
                <p:nvPr/>
              </p:nvSpPr>
              <p:spPr>
                <a:xfrm flipV="1">
                  <a:off x="-2"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7" name="线条"/>
                <p:cNvSpPr/>
                <p:nvPr/>
              </p:nvSpPr>
              <p:spPr>
                <a:xfrm flipV="1">
                  <a:off x="1511302" y="-1"/>
                  <a:ext cx="499111"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8" name="线条"/>
                <p:cNvSpPr/>
                <p:nvPr/>
              </p:nvSpPr>
              <p:spPr>
                <a:xfrm flipV="1">
                  <a:off x="1008380"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39" name="线条"/>
                <p:cNvSpPr/>
                <p:nvPr/>
              </p:nvSpPr>
              <p:spPr>
                <a:xfrm flipV="1">
                  <a:off x="504190" y="504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40" name="线条"/>
                <p:cNvSpPr/>
                <p:nvPr/>
              </p:nvSpPr>
              <p:spPr>
                <a:xfrm flipV="1">
                  <a:off x="1512572" y="504191"/>
                  <a:ext cx="497840"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grpSp>
          <p:nvGrpSpPr>
            <p:cNvPr id="747" name="object 69"/>
            <p:cNvGrpSpPr/>
            <p:nvPr/>
          </p:nvGrpSpPr>
          <p:grpSpPr>
            <a:xfrm>
              <a:off x="1590328" y="2870833"/>
              <a:ext cx="270512" cy="266703"/>
              <a:chOff x="0" y="0"/>
              <a:chExt cx="360681" cy="355602"/>
            </a:xfrm>
          </p:grpSpPr>
          <p:sp>
            <p:nvSpPr>
              <p:cNvPr id="743" name="object 7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4" name="object 7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5" name="object 72"/>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6" name="object 73"/>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2" name="object 74"/>
            <p:cNvGrpSpPr/>
            <p:nvPr/>
          </p:nvGrpSpPr>
          <p:grpSpPr>
            <a:xfrm>
              <a:off x="2753329" y="2872739"/>
              <a:ext cx="251465" cy="246701"/>
              <a:chOff x="25399" y="25399"/>
              <a:chExt cx="335285" cy="328932"/>
            </a:xfrm>
          </p:grpSpPr>
          <p:sp>
            <p:nvSpPr>
              <p:cNvPr id="748" name="object 75"/>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49" name="object 76"/>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57" name="object 79"/>
            <p:cNvGrpSpPr/>
            <p:nvPr/>
          </p:nvGrpSpPr>
          <p:grpSpPr>
            <a:xfrm>
              <a:off x="2358041" y="2099308"/>
              <a:ext cx="251463" cy="247654"/>
              <a:chOff x="25400" y="25400"/>
              <a:chExt cx="335282" cy="330203"/>
            </a:xfrm>
          </p:grpSpPr>
          <p:sp>
            <p:nvSpPr>
              <p:cNvPr id="753" name="object 80"/>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4" name="object 81"/>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62" name="object 84"/>
            <p:cNvGrpSpPr/>
            <p:nvPr/>
          </p:nvGrpSpPr>
          <p:grpSpPr>
            <a:xfrm>
              <a:off x="1977995" y="3231832"/>
              <a:ext cx="270512" cy="265751"/>
              <a:chOff x="0" y="0"/>
              <a:chExt cx="360682" cy="354332"/>
            </a:xfrm>
          </p:grpSpPr>
          <p:sp>
            <p:nvSpPr>
              <p:cNvPr id="758" name="object 85"/>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59" name="object 86"/>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0" name="object 87"/>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61" name="object 88"/>
              <p:cNvSpPr/>
              <p:nvPr/>
            </p:nvSpPr>
            <p:spPr>
              <a:xfrm>
                <a:off x="-1" y="0"/>
                <a:ext cx="33528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777" name="object 3"/>
            <p:cNvGrpSpPr/>
            <p:nvPr/>
          </p:nvGrpSpPr>
          <p:grpSpPr>
            <a:xfrm>
              <a:off x="1161700" y="1658301"/>
              <a:ext cx="1880240" cy="1908813"/>
              <a:chOff x="-1" y="0"/>
              <a:chExt cx="2506984" cy="2545083"/>
            </a:xfrm>
          </p:grpSpPr>
          <p:sp>
            <p:nvSpPr>
              <p:cNvPr id="771" name="形状"/>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72" name="线条"/>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3" name="线条"/>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4" name="线条"/>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5" name="线条"/>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776" name="形状"/>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1" name="object 58">
              <a:extLst>
                <a:ext uri="{FF2B5EF4-FFF2-40B4-BE49-F238E27FC236}">
                  <a16:creationId xmlns:a16="http://schemas.microsoft.com/office/drawing/2014/main" id="{3346DAD3-B63F-8B4C-BE0B-D9AE34AC6877}"/>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37" name="object 73">
            <a:extLst>
              <a:ext uri="{FF2B5EF4-FFF2-40B4-BE49-F238E27FC236}">
                <a16:creationId xmlns:a16="http://schemas.microsoft.com/office/drawing/2014/main" id="{7A35314E-C20F-43A6-A698-736F334B3ED1}"/>
              </a:ext>
            </a:extLst>
          </p:cNvPr>
          <p:cNvSpPr/>
          <p:nvPr/>
        </p:nvSpPr>
        <p:spPr>
          <a:xfrm>
            <a:off x="7695434" y="1651811"/>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 name="object 73">
            <a:extLst>
              <a:ext uri="{FF2B5EF4-FFF2-40B4-BE49-F238E27FC236}">
                <a16:creationId xmlns:a16="http://schemas.microsoft.com/office/drawing/2014/main" id="{536141D0-2B83-4134-BF16-43C1BDBB2672}"/>
              </a:ext>
            </a:extLst>
          </p:cNvPr>
          <p:cNvSpPr/>
          <p:nvPr/>
        </p:nvSpPr>
        <p:spPr>
          <a:xfrm>
            <a:off x="8087841" y="2423064"/>
            <a:ext cx="250511" cy="246701"/>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FF0000"/>
          </a:solidFill>
          <a:ln w="12700" cap="flat">
            <a:solidFill>
              <a:srgbClr val="FF000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矩形 138">
            <a:extLst>
              <a:ext uri="{FF2B5EF4-FFF2-40B4-BE49-F238E27FC236}">
                <a16:creationId xmlns:a16="http://schemas.microsoft.com/office/drawing/2014/main" id="{87A30269-59D3-4F2B-8D35-69396820BB65}"/>
              </a:ext>
            </a:extLst>
          </p:cNvPr>
          <p:cNvSpPr/>
          <p:nvPr/>
        </p:nvSpPr>
        <p:spPr>
          <a:xfrm>
            <a:off x="7633463" y="1985800"/>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0" name="矩形 139">
            <a:extLst>
              <a:ext uri="{FF2B5EF4-FFF2-40B4-BE49-F238E27FC236}">
                <a16:creationId xmlns:a16="http://schemas.microsoft.com/office/drawing/2014/main" id="{93B296DC-2F3E-40E6-9C64-DC53D78F883F}"/>
              </a:ext>
            </a:extLst>
          </p:cNvPr>
          <p:cNvSpPr/>
          <p:nvPr/>
        </p:nvSpPr>
        <p:spPr>
          <a:xfrm>
            <a:off x="8023074" y="2377016"/>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94FE223E-3017-4541-B45A-BD1186672E1B}"/>
              </a:ext>
            </a:extLst>
          </p:cNvPr>
          <p:cNvSpPr/>
          <p:nvPr/>
        </p:nvSpPr>
        <p:spPr>
          <a:xfrm>
            <a:off x="8143503" y="4993270"/>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1FF8B3A8-289F-4C20-AE1A-49A6DB2C924A}"/>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4" name="矩形 133">
            <a:extLst>
              <a:ext uri="{FF2B5EF4-FFF2-40B4-BE49-F238E27FC236}">
                <a16:creationId xmlns:a16="http://schemas.microsoft.com/office/drawing/2014/main" id="{E6332B0C-6FB3-4EE6-9BF9-17A88C11C864}"/>
              </a:ext>
            </a:extLst>
          </p:cNvPr>
          <p:cNvSpPr/>
          <p:nvPr/>
        </p:nvSpPr>
        <p:spPr>
          <a:xfrm>
            <a:off x="921064" y="3415130"/>
            <a:ext cx="3872765" cy="180000"/>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5" name="直接箭头连接符 134">
            <a:extLst>
              <a:ext uri="{FF2B5EF4-FFF2-40B4-BE49-F238E27FC236}">
                <a16:creationId xmlns:a16="http://schemas.microsoft.com/office/drawing/2014/main" id="{6295FE61-2485-4AD0-A4CF-4AF9979AB878}"/>
              </a:ext>
            </a:extLst>
          </p:cNvPr>
          <p:cNvCxnSpPr>
            <a:cxnSpLocks/>
            <a:endCxn id="719" idx="0"/>
          </p:cNvCxnSpPr>
          <p:nvPr/>
        </p:nvCxnSpPr>
        <p:spPr>
          <a:xfrm flipV="1">
            <a:off x="4793829" y="2186226"/>
            <a:ext cx="2996359" cy="1318906"/>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sp>
        <p:nvSpPr>
          <p:cNvPr id="136" name="object 83">
            <a:extLst>
              <a:ext uri="{FF2B5EF4-FFF2-40B4-BE49-F238E27FC236}">
                <a16:creationId xmlns:a16="http://schemas.microsoft.com/office/drawing/2014/main" id="{06010082-BC82-46AA-A5D9-A2DC3A24A225}"/>
              </a:ext>
            </a:extLst>
          </p:cNvPr>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altLang="zh-CN" sz="1650" dirty="0">
                <a:latin typeface="Arial" panose="020B0604020202020204" pitchFamily="34" charset="0"/>
                <a:cs typeface="Arial" panose="020B0604020202020204" pitchFamily="34" charset="0"/>
              </a:rPr>
              <a:t>One</a:t>
            </a:r>
            <a:r>
              <a:rPr sz="1650" dirty="0">
                <a:latin typeface="Arial" panose="020B0604020202020204" pitchFamily="34" charset="0"/>
                <a:cs typeface="Arial" panose="020B0604020202020204" pitchFamily="34" charset="0"/>
              </a:rPr>
              <a:t> warp</a:t>
            </a:r>
            <a:r>
              <a:rPr lang="en-US" sz="1650" spc="3" dirty="0">
                <a:latin typeface="Arial" panose="020B0604020202020204" pitchFamily="34" charset="0"/>
                <a:cs typeface="Arial" panose="020B0604020202020204" pitchFamily="34" charset="0"/>
              </a:rPr>
              <a:t> </a:t>
            </a:r>
            <a:r>
              <a:rPr lang="en-US" altLang="zh-CN" sz="1650" spc="-3" dirty="0">
                <a:latin typeface="Arial" panose="020B0604020202020204" pitchFamily="34" charset="0"/>
                <a:cs typeface="Arial" panose="020B0604020202020204" pitchFamily="34" charset="0"/>
              </a:rPr>
              <a:t>is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sp>
        <p:nvSpPr>
          <p:cNvPr id="141" name="文本框 140">
            <a:extLst>
              <a:ext uri="{FF2B5EF4-FFF2-40B4-BE49-F238E27FC236}">
                <a16:creationId xmlns:a16="http://schemas.microsoft.com/office/drawing/2014/main" id="{DEAC64D5-135C-4158-82C4-76F97C97042C}"/>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
        <p:nvSpPr>
          <p:cNvPr id="144" name="文本框 143">
            <a:extLst>
              <a:ext uri="{FF2B5EF4-FFF2-40B4-BE49-F238E27FC236}">
                <a16:creationId xmlns:a16="http://schemas.microsoft.com/office/drawing/2014/main" id="{121BD2AE-EA9B-4FA3-9362-6D16D927BD02}"/>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p:txBody>
      </p:sp>
    </p:spTree>
    <p:extLst>
      <p:ext uri="{BB962C8B-B14F-4D97-AF65-F5344CB8AC3E}">
        <p14:creationId xmlns:p14="http://schemas.microsoft.com/office/powerpoint/2010/main" val="41718267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32" name="矩形 131">
            <a:extLst>
              <a:ext uri="{FF2B5EF4-FFF2-40B4-BE49-F238E27FC236}">
                <a16:creationId xmlns:a16="http://schemas.microsoft.com/office/drawing/2014/main" id="{D01C8F8D-E307-486F-9F21-9BD69B48167A}"/>
              </a:ext>
            </a:extLst>
          </p:cNvPr>
          <p:cNvSpPr/>
          <p:nvPr/>
        </p:nvSpPr>
        <p:spPr>
          <a:xfrm>
            <a:off x="921064" y="3415130"/>
            <a:ext cx="3872765" cy="18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3" name="矩形 132">
            <a:extLst>
              <a:ext uri="{FF2B5EF4-FFF2-40B4-BE49-F238E27FC236}">
                <a16:creationId xmlns:a16="http://schemas.microsoft.com/office/drawing/2014/main" id="{89457700-2900-411C-BA71-6C75FEE44E7D}"/>
              </a:ext>
            </a:extLst>
          </p:cNvPr>
          <p:cNvSpPr/>
          <p:nvPr/>
        </p:nvSpPr>
        <p:spPr>
          <a:xfrm>
            <a:off x="921063" y="3617941"/>
            <a:ext cx="3872765" cy="324000"/>
          </a:xfrm>
          <a:prstGeom prst="rect">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147" name="组合 146">
            <a:extLst>
              <a:ext uri="{FF2B5EF4-FFF2-40B4-BE49-F238E27FC236}">
                <a16:creationId xmlns:a16="http://schemas.microsoft.com/office/drawing/2014/main" id="{8AE8AC90-30B5-49AD-AC15-5E677323B67E}"/>
              </a:ext>
            </a:extLst>
          </p:cNvPr>
          <p:cNvGrpSpPr/>
          <p:nvPr/>
        </p:nvGrpSpPr>
        <p:grpSpPr>
          <a:xfrm>
            <a:off x="6285600" y="1206000"/>
            <a:ext cx="2092644" cy="2167843"/>
            <a:chOff x="1005840" y="1658301"/>
            <a:chExt cx="2092644" cy="2167843"/>
          </a:xfrm>
        </p:grpSpPr>
        <p:sp>
          <p:nvSpPr>
            <p:cNvPr id="148" name="object 4">
              <a:extLst>
                <a:ext uri="{FF2B5EF4-FFF2-40B4-BE49-F238E27FC236}">
                  <a16:creationId xmlns:a16="http://schemas.microsoft.com/office/drawing/2014/main" id="{84F49DCE-D7BF-4684-A8DB-5D099072F505}"/>
                </a:ext>
              </a:extLst>
            </p:cNvPr>
            <p:cNvSpPr/>
            <p:nvPr/>
          </p:nvSpPr>
          <p:spPr>
            <a:xfrm>
              <a:off x="1218244" y="1663063"/>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49" name="object 2">
              <a:extLst>
                <a:ext uri="{FF2B5EF4-FFF2-40B4-BE49-F238E27FC236}">
                  <a16:creationId xmlns:a16="http://schemas.microsoft.com/office/drawing/2014/main" id="{298E3B95-4F15-4B35-8ED7-0E072473009D}"/>
                </a:ext>
              </a:extLst>
            </p:cNvPr>
            <p:cNvGrpSpPr/>
            <p:nvPr/>
          </p:nvGrpSpPr>
          <p:grpSpPr>
            <a:xfrm>
              <a:off x="1206815" y="1658301"/>
              <a:ext cx="1880241" cy="1908815"/>
              <a:chOff x="-1" y="-1"/>
              <a:chExt cx="2506986" cy="2545086"/>
            </a:xfrm>
          </p:grpSpPr>
          <p:grpSp>
            <p:nvGrpSpPr>
              <p:cNvPr id="200" name="object 3">
                <a:extLst>
                  <a:ext uri="{FF2B5EF4-FFF2-40B4-BE49-F238E27FC236}">
                    <a16:creationId xmlns:a16="http://schemas.microsoft.com/office/drawing/2014/main" id="{C65ABB08-A71D-448B-8465-398B97A2A9AE}"/>
                  </a:ext>
                </a:extLst>
              </p:cNvPr>
              <p:cNvGrpSpPr/>
              <p:nvPr/>
            </p:nvGrpSpPr>
            <p:grpSpPr>
              <a:xfrm>
                <a:off x="-2" y="-2"/>
                <a:ext cx="2506988" cy="2545087"/>
                <a:chOff x="-1" y="0"/>
                <a:chExt cx="2506986" cy="2545086"/>
              </a:xfrm>
            </p:grpSpPr>
            <p:sp>
              <p:nvSpPr>
                <p:cNvPr id="249" name="形状">
                  <a:extLst>
                    <a:ext uri="{FF2B5EF4-FFF2-40B4-BE49-F238E27FC236}">
                      <a16:creationId xmlns:a16="http://schemas.microsoft.com/office/drawing/2014/main" id="{3BF80FD9-E6AE-4B0D-AD0A-89D4DA8BF176}"/>
                    </a:ext>
                  </a:extLst>
                </p:cNvPr>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线条">
                  <a:extLst>
                    <a:ext uri="{FF2B5EF4-FFF2-40B4-BE49-F238E27FC236}">
                      <a16:creationId xmlns:a16="http://schemas.microsoft.com/office/drawing/2014/main" id="{66597E8B-21ED-455F-8005-263A3E0E42C5}"/>
                    </a:ext>
                  </a:extLst>
                </p:cNvPr>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1" name="线条">
                  <a:extLst>
                    <a:ext uri="{FF2B5EF4-FFF2-40B4-BE49-F238E27FC236}">
                      <a16:creationId xmlns:a16="http://schemas.microsoft.com/office/drawing/2014/main" id="{5FE40FEF-6E58-4C73-898F-DEBE27F62648}"/>
                    </a:ext>
                  </a:extLst>
                </p:cNvPr>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2" name="线条">
                  <a:extLst>
                    <a:ext uri="{FF2B5EF4-FFF2-40B4-BE49-F238E27FC236}">
                      <a16:creationId xmlns:a16="http://schemas.microsoft.com/office/drawing/2014/main" id="{72E9BACC-7A76-4693-8F29-32C4A7858730}"/>
                    </a:ext>
                  </a:extLst>
                </p:cNvPr>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3" name="线条">
                  <a:extLst>
                    <a:ext uri="{FF2B5EF4-FFF2-40B4-BE49-F238E27FC236}">
                      <a16:creationId xmlns:a16="http://schemas.microsoft.com/office/drawing/2014/main" id="{28407419-D78E-436B-A977-41AABA8CE042}"/>
                    </a:ext>
                  </a:extLst>
                </p:cNvPr>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4" name="形状">
                  <a:extLst>
                    <a:ext uri="{FF2B5EF4-FFF2-40B4-BE49-F238E27FC236}">
                      <a16:creationId xmlns:a16="http://schemas.microsoft.com/office/drawing/2014/main" id="{4029B1CE-D49A-4961-ACF4-0CA4EC461886}"/>
                    </a:ext>
                  </a:extLst>
                </p:cNvPr>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201" name="object 4">
                <a:extLst>
                  <a:ext uri="{FF2B5EF4-FFF2-40B4-BE49-F238E27FC236}">
                    <a16:creationId xmlns:a16="http://schemas.microsoft.com/office/drawing/2014/main" id="{0C237322-2A29-4777-8555-F1354D0F36D9}"/>
                  </a:ext>
                </a:extLst>
              </p:cNvPr>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5">
                <a:extLst>
                  <a:ext uri="{FF2B5EF4-FFF2-40B4-BE49-F238E27FC236}">
                    <a16:creationId xmlns:a16="http://schemas.microsoft.com/office/drawing/2014/main" id="{B12AB3C5-1E52-4B09-B8F0-F5E3A3664165}"/>
                  </a:ext>
                </a:extLst>
              </p:cNvPr>
              <p:cNvSpPr/>
              <p:nvPr/>
            </p:nvSpPr>
            <p:spPr>
              <a:xfrm>
                <a:off x="95250" y="116840"/>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3" name="object 6">
                <a:extLst>
                  <a:ext uri="{FF2B5EF4-FFF2-40B4-BE49-F238E27FC236}">
                    <a16:creationId xmlns:a16="http://schemas.microsoft.com/office/drawing/2014/main" id="{2131E459-40D5-4072-A4D7-899D6E8D9690}"/>
                  </a:ext>
                </a:extLst>
              </p:cNvPr>
              <p:cNvSpPr/>
              <p:nvPr/>
            </p:nvSpPr>
            <p:spPr>
              <a:xfrm>
                <a:off x="6985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4" name="object 7">
                <a:extLst>
                  <a:ext uri="{FF2B5EF4-FFF2-40B4-BE49-F238E27FC236}">
                    <a16:creationId xmlns:a16="http://schemas.microsoft.com/office/drawing/2014/main" id="{99D36F8B-7F79-44F9-8843-288DD498E979}"/>
                  </a:ext>
                </a:extLst>
              </p:cNvPr>
              <p:cNvSpPr/>
              <p:nvPr/>
            </p:nvSpPr>
            <p:spPr>
              <a:xfrm>
                <a:off x="69850" y="9144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5" name="object 8">
                <a:extLst>
                  <a:ext uri="{FF2B5EF4-FFF2-40B4-BE49-F238E27FC236}">
                    <a16:creationId xmlns:a16="http://schemas.microsoft.com/office/drawing/2014/main" id="{A566C733-B2BF-44A2-B661-6E0017664F24}"/>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6" name="object 9">
                <a:extLst>
                  <a:ext uri="{FF2B5EF4-FFF2-40B4-BE49-F238E27FC236}">
                    <a16:creationId xmlns:a16="http://schemas.microsoft.com/office/drawing/2014/main" id="{3CB9DD0E-ADD9-4949-AA12-EFAACD4F61C1}"/>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7" name="object 10">
                <a:extLst>
                  <a:ext uri="{FF2B5EF4-FFF2-40B4-BE49-F238E27FC236}">
                    <a16:creationId xmlns:a16="http://schemas.microsoft.com/office/drawing/2014/main" id="{869CC521-8CE3-4F0A-9615-9D22496A73D3}"/>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8" name="object 11">
                <a:extLst>
                  <a:ext uri="{FF2B5EF4-FFF2-40B4-BE49-F238E27FC236}">
                    <a16:creationId xmlns:a16="http://schemas.microsoft.com/office/drawing/2014/main" id="{690C271F-F34C-4BEC-BC5D-C6942CEDB2C1}"/>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9" name="object 12">
                <a:extLst>
                  <a:ext uri="{FF2B5EF4-FFF2-40B4-BE49-F238E27FC236}">
                    <a16:creationId xmlns:a16="http://schemas.microsoft.com/office/drawing/2014/main" id="{C9B39846-8C38-4D4A-BE5C-FD6B0FA772B0}"/>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0" name="object 13">
                <a:extLst>
                  <a:ext uri="{FF2B5EF4-FFF2-40B4-BE49-F238E27FC236}">
                    <a16:creationId xmlns:a16="http://schemas.microsoft.com/office/drawing/2014/main" id="{FE842915-2599-46EA-A3CD-F7F49B4E7D5F}"/>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14">
                <a:extLst>
                  <a:ext uri="{FF2B5EF4-FFF2-40B4-BE49-F238E27FC236}">
                    <a16:creationId xmlns:a16="http://schemas.microsoft.com/office/drawing/2014/main" id="{A09D7B83-C725-475C-8D1D-8E1BD4746560}"/>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15">
                <a:extLst>
                  <a:ext uri="{FF2B5EF4-FFF2-40B4-BE49-F238E27FC236}">
                    <a16:creationId xmlns:a16="http://schemas.microsoft.com/office/drawing/2014/main" id="{1596A65D-C75B-4E07-B840-ECF4B0E460B4}"/>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16">
                <a:extLst>
                  <a:ext uri="{FF2B5EF4-FFF2-40B4-BE49-F238E27FC236}">
                    <a16:creationId xmlns:a16="http://schemas.microsoft.com/office/drawing/2014/main" id="{2B2392E2-B9D4-4A9A-A282-E33BD5440F1E}"/>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17">
                <a:extLst>
                  <a:ext uri="{FF2B5EF4-FFF2-40B4-BE49-F238E27FC236}">
                    <a16:creationId xmlns:a16="http://schemas.microsoft.com/office/drawing/2014/main" id="{541F6B1E-D1E8-430C-B303-C6907EA8323F}"/>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8">
                <a:extLst>
                  <a:ext uri="{FF2B5EF4-FFF2-40B4-BE49-F238E27FC236}">
                    <a16:creationId xmlns:a16="http://schemas.microsoft.com/office/drawing/2014/main" id="{A87F1112-AAF6-4D26-9DCD-FF724FC803FF}"/>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9">
                <a:extLst>
                  <a:ext uri="{FF2B5EF4-FFF2-40B4-BE49-F238E27FC236}">
                    <a16:creationId xmlns:a16="http://schemas.microsoft.com/office/drawing/2014/main" id="{63F8436E-F70C-47BF-B6A5-9FCEB75A4D30}"/>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20">
                <a:extLst>
                  <a:ext uri="{FF2B5EF4-FFF2-40B4-BE49-F238E27FC236}">
                    <a16:creationId xmlns:a16="http://schemas.microsoft.com/office/drawing/2014/main" id="{430CAB6C-F839-418C-B893-1AC69C16D0AD}"/>
                  </a:ext>
                </a:extLst>
              </p:cNvPr>
              <p:cNvSpPr/>
              <p:nvPr/>
            </p:nvSpPr>
            <p:spPr>
              <a:xfrm>
                <a:off x="2108201" y="212217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21">
                <a:extLst>
                  <a:ext uri="{FF2B5EF4-FFF2-40B4-BE49-F238E27FC236}">
                    <a16:creationId xmlns:a16="http://schemas.microsoft.com/office/drawing/2014/main" id="{F21513F4-D739-45D0-BEE8-DF340FFA4045}"/>
                  </a:ext>
                </a:extLst>
              </p:cNvPr>
              <p:cNvSpPr/>
              <p:nvPr/>
            </p:nvSpPr>
            <p:spPr>
              <a:xfrm>
                <a:off x="2108201" y="2122170"/>
                <a:ext cx="340364"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22">
                <a:extLst>
                  <a:ext uri="{FF2B5EF4-FFF2-40B4-BE49-F238E27FC236}">
                    <a16:creationId xmlns:a16="http://schemas.microsoft.com/office/drawing/2014/main" id="{16A44EFC-F84D-43F1-A007-083DD8F57F73}"/>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23">
                <a:extLst>
                  <a:ext uri="{FF2B5EF4-FFF2-40B4-BE49-F238E27FC236}">
                    <a16:creationId xmlns:a16="http://schemas.microsoft.com/office/drawing/2014/main" id="{2BFB9D2A-36FC-4A91-BEF7-B4477343D4E9}"/>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24">
                <a:extLst>
                  <a:ext uri="{FF2B5EF4-FFF2-40B4-BE49-F238E27FC236}">
                    <a16:creationId xmlns:a16="http://schemas.microsoft.com/office/drawing/2014/main" id="{46DF4696-0BB8-45CD-B22D-458D91CDD7CA}"/>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25">
                <a:extLst>
                  <a:ext uri="{FF2B5EF4-FFF2-40B4-BE49-F238E27FC236}">
                    <a16:creationId xmlns:a16="http://schemas.microsoft.com/office/drawing/2014/main" id="{8047C89A-8303-4A56-B732-CB7E1B3044E5}"/>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26">
                <a:extLst>
                  <a:ext uri="{FF2B5EF4-FFF2-40B4-BE49-F238E27FC236}">
                    <a16:creationId xmlns:a16="http://schemas.microsoft.com/office/drawing/2014/main" id="{17D5AEE7-8F91-4345-B418-6BE93457247C}"/>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27">
                <a:extLst>
                  <a:ext uri="{FF2B5EF4-FFF2-40B4-BE49-F238E27FC236}">
                    <a16:creationId xmlns:a16="http://schemas.microsoft.com/office/drawing/2014/main" id="{F5D1B2B7-0A2D-4510-B15A-45639826105E}"/>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8">
                <a:extLst>
                  <a:ext uri="{FF2B5EF4-FFF2-40B4-BE49-F238E27FC236}">
                    <a16:creationId xmlns:a16="http://schemas.microsoft.com/office/drawing/2014/main" id="{F317BEFF-DCC4-4594-B519-4031D8519F7D}"/>
                  </a:ext>
                </a:extLst>
              </p:cNvPr>
              <p:cNvSpPr/>
              <p:nvPr/>
            </p:nvSpPr>
            <p:spPr>
              <a:xfrm>
                <a:off x="95250" y="161544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9">
                <a:extLst>
                  <a:ext uri="{FF2B5EF4-FFF2-40B4-BE49-F238E27FC236}">
                    <a16:creationId xmlns:a16="http://schemas.microsoft.com/office/drawing/2014/main" id="{E3219F9B-E86F-4D87-B695-C15CF7C84969}"/>
                  </a:ext>
                </a:extLst>
              </p:cNvPr>
              <p:cNvSpPr/>
              <p:nvPr/>
            </p:nvSpPr>
            <p:spPr>
              <a:xfrm>
                <a:off x="95250" y="1615441"/>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30">
                <a:extLst>
                  <a:ext uri="{FF2B5EF4-FFF2-40B4-BE49-F238E27FC236}">
                    <a16:creationId xmlns:a16="http://schemas.microsoft.com/office/drawing/2014/main" id="{BDC87C51-A676-4348-B48D-5C38E88292BD}"/>
                  </a:ext>
                </a:extLst>
              </p:cNvPr>
              <p:cNvSpPr/>
              <p:nvPr/>
            </p:nvSpPr>
            <p:spPr>
              <a:xfrm>
                <a:off x="69850" y="1590041"/>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31">
                <a:extLst>
                  <a:ext uri="{FF2B5EF4-FFF2-40B4-BE49-F238E27FC236}">
                    <a16:creationId xmlns:a16="http://schemas.microsoft.com/office/drawing/2014/main" id="{4CA647D0-0F1A-4F9B-ADD5-A0E992264D2C}"/>
                  </a:ext>
                </a:extLst>
              </p:cNvPr>
              <p:cNvSpPr/>
              <p:nvPr/>
            </p:nvSpPr>
            <p:spPr>
              <a:xfrm>
                <a:off x="69850" y="1590041"/>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32">
                <a:extLst>
                  <a:ext uri="{FF2B5EF4-FFF2-40B4-BE49-F238E27FC236}">
                    <a16:creationId xmlns:a16="http://schemas.microsoft.com/office/drawing/2014/main" id="{7BE96C9A-4543-489F-B03D-4311910ED421}"/>
                  </a:ext>
                </a:extLst>
              </p:cNvPr>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33">
                <a:extLst>
                  <a:ext uri="{FF2B5EF4-FFF2-40B4-BE49-F238E27FC236}">
                    <a16:creationId xmlns:a16="http://schemas.microsoft.com/office/drawing/2014/main" id="{5A8D043E-C952-400A-A904-570F70514585}"/>
                  </a:ext>
                </a:extLst>
              </p:cNvPr>
              <p:cNvSpPr/>
              <p:nvPr/>
            </p:nvSpPr>
            <p:spPr>
              <a:xfrm>
                <a:off x="95250" y="6096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34">
                <a:extLst>
                  <a:ext uri="{FF2B5EF4-FFF2-40B4-BE49-F238E27FC236}">
                    <a16:creationId xmlns:a16="http://schemas.microsoft.com/office/drawing/2014/main" id="{8C49EE61-800C-49FA-9DFC-CE441D61146F}"/>
                  </a:ext>
                </a:extLst>
              </p:cNvPr>
              <p:cNvSpPr/>
              <p:nvPr/>
            </p:nvSpPr>
            <p:spPr>
              <a:xfrm>
                <a:off x="69850" y="5842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35">
                <a:extLst>
                  <a:ext uri="{FF2B5EF4-FFF2-40B4-BE49-F238E27FC236}">
                    <a16:creationId xmlns:a16="http://schemas.microsoft.com/office/drawing/2014/main" id="{F72F8CBC-41B9-4B2C-80CC-897B39AE685B}"/>
                  </a:ext>
                </a:extLst>
              </p:cNvPr>
              <p:cNvSpPr/>
              <p:nvPr/>
            </p:nvSpPr>
            <p:spPr>
              <a:xfrm>
                <a:off x="69850" y="5842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36">
                <a:extLst>
                  <a:ext uri="{FF2B5EF4-FFF2-40B4-BE49-F238E27FC236}">
                    <a16:creationId xmlns:a16="http://schemas.microsoft.com/office/drawing/2014/main" id="{458E7C95-3DA4-46D5-AEA7-2485F7401818}"/>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37">
                <a:extLst>
                  <a:ext uri="{FF2B5EF4-FFF2-40B4-BE49-F238E27FC236}">
                    <a16:creationId xmlns:a16="http://schemas.microsoft.com/office/drawing/2014/main" id="{E2932542-DCC9-4184-B315-ED7F25AA4184}"/>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8">
                <a:extLst>
                  <a:ext uri="{FF2B5EF4-FFF2-40B4-BE49-F238E27FC236}">
                    <a16:creationId xmlns:a16="http://schemas.microsoft.com/office/drawing/2014/main" id="{33F86852-8280-4AAE-A80D-BA319B171508}"/>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9">
                <a:extLst>
                  <a:ext uri="{FF2B5EF4-FFF2-40B4-BE49-F238E27FC236}">
                    <a16:creationId xmlns:a16="http://schemas.microsoft.com/office/drawing/2014/main" id="{CE04236C-2B86-4996-A909-A57707BBE1F1}"/>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40">
                <a:extLst>
                  <a:ext uri="{FF2B5EF4-FFF2-40B4-BE49-F238E27FC236}">
                    <a16:creationId xmlns:a16="http://schemas.microsoft.com/office/drawing/2014/main" id="{08A68FE5-3A85-410F-B407-4B494AE59191}"/>
                  </a:ext>
                </a:extLst>
              </p:cNvPr>
              <p:cNvSpPr/>
              <p:nvPr/>
            </p:nvSpPr>
            <p:spPr>
              <a:xfrm>
                <a:off x="2108201"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41">
                <a:extLst>
                  <a:ext uri="{FF2B5EF4-FFF2-40B4-BE49-F238E27FC236}">
                    <a16:creationId xmlns:a16="http://schemas.microsoft.com/office/drawing/2014/main" id="{712F2040-6D3A-465A-AAF3-AE55841842E6}"/>
                  </a:ext>
                </a:extLst>
              </p:cNvPr>
              <p:cNvSpPr/>
              <p:nvPr/>
            </p:nvSpPr>
            <p:spPr>
              <a:xfrm>
                <a:off x="2108201" y="116840"/>
                <a:ext cx="340364"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42">
                <a:extLst>
                  <a:ext uri="{FF2B5EF4-FFF2-40B4-BE49-F238E27FC236}">
                    <a16:creationId xmlns:a16="http://schemas.microsoft.com/office/drawing/2014/main" id="{16921186-8B18-4C21-8211-6A956EA9C465}"/>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43">
                <a:extLst>
                  <a:ext uri="{FF2B5EF4-FFF2-40B4-BE49-F238E27FC236}">
                    <a16:creationId xmlns:a16="http://schemas.microsoft.com/office/drawing/2014/main" id="{9DFF4611-D561-4B82-B7D2-EB36394B1E90}"/>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44">
                <a:extLst>
                  <a:ext uri="{FF2B5EF4-FFF2-40B4-BE49-F238E27FC236}">
                    <a16:creationId xmlns:a16="http://schemas.microsoft.com/office/drawing/2014/main" id="{F9F22C71-5657-495A-8575-DBB8F42E9363}"/>
                  </a:ext>
                </a:extLst>
              </p:cNvPr>
              <p:cNvSpPr/>
              <p:nvPr/>
            </p:nvSpPr>
            <p:spPr>
              <a:xfrm>
                <a:off x="589279"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45">
                <a:extLst>
                  <a:ext uri="{FF2B5EF4-FFF2-40B4-BE49-F238E27FC236}">
                    <a16:creationId xmlns:a16="http://schemas.microsoft.com/office/drawing/2014/main" id="{9C6D5830-E85E-40B8-870E-74AEB1B76F69}"/>
                  </a:ext>
                </a:extLst>
              </p:cNvPr>
              <p:cNvSpPr/>
              <p:nvPr/>
            </p:nvSpPr>
            <p:spPr>
              <a:xfrm>
                <a:off x="589279" y="116840"/>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46">
                <a:extLst>
                  <a:ext uri="{FF2B5EF4-FFF2-40B4-BE49-F238E27FC236}">
                    <a16:creationId xmlns:a16="http://schemas.microsoft.com/office/drawing/2014/main" id="{59A389B9-8A74-4CA2-BC1E-75F4ECE76F6A}"/>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47">
                <a:extLst>
                  <a:ext uri="{FF2B5EF4-FFF2-40B4-BE49-F238E27FC236}">
                    <a16:creationId xmlns:a16="http://schemas.microsoft.com/office/drawing/2014/main" id="{9A576960-52B2-42A2-915F-1F530F622DD6}"/>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8">
                <a:extLst>
                  <a:ext uri="{FF2B5EF4-FFF2-40B4-BE49-F238E27FC236}">
                    <a16:creationId xmlns:a16="http://schemas.microsoft.com/office/drawing/2014/main" id="{47569166-4E9C-4BBA-B495-31166E89E889}"/>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9">
                <a:extLst>
                  <a:ext uri="{FF2B5EF4-FFF2-40B4-BE49-F238E27FC236}">
                    <a16:creationId xmlns:a16="http://schemas.microsoft.com/office/drawing/2014/main" id="{EB520945-698B-45DC-8A64-1A3D8F895525}"/>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50">
                <a:extLst>
                  <a:ext uri="{FF2B5EF4-FFF2-40B4-BE49-F238E27FC236}">
                    <a16:creationId xmlns:a16="http://schemas.microsoft.com/office/drawing/2014/main" id="{B5A9C757-0ED8-49D3-9A0C-70FA96FA2A1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51">
                <a:extLst>
                  <a:ext uri="{FF2B5EF4-FFF2-40B4-BE49-F238E27FC236}">
                    <a16:creationId xmlns:a16="http://schemas.microsoft.com/office/drawing/2014/main" id="{F1BDAD9D-342A-43AB-A19F-8294D76CA2D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0" name="object 52">
              <a:extLst>
                <a:ext uri="{FF2B5EF4-FFF2-40B4-BE49-F238E27FC236}">
                  <a16:creationId xmlns:a16="http://schemas.microsoft.com/office/drawing/2014/main" id="{E57BC687-B28B-4D16-A39D-573097CD74E4}"/>
                </a:ext>
              </a:extLst>
            </p:cNvPr>
            <p:cNvGrpSpPr/>
            <p:nvPr/>
          </p:nvGrpSpPr>
          <p:grpSpPr>
            <a:xfrm>
              <a:off x="1582101" y="1668780"/>
              <a:ext cx="1507812" cy="1450660"/>
              <a:chOff x="-2" y="269238"/>
              <a:chExt cx="2010415" cy="1934213"/>
            </a:xfrm>
          </p:grpSpPr>
          <p:sp>
            <p:nvSpPr>
              <p:cNvPr id="174" name="object 53">
                <a:extLst>
                  <a:ext uri="{FF2B5EF4-FFF2-40B4-BE49-F238E27FC236}">
                    <a16:creationId xmlns:a16="http://schemas.microsoft.com/office/drawing/2014/main" id="{D0BCE2D0-47CC-4B92-A496-5BFDBF582B2E}"/>
                  </a:ext>
                </a:extLst>
              </p:cNvPr>
              <p:cNvSpPr/>
              <p:nvPr/>
            </p:nvSpPr>
            <p:spPr>
              <a:xfrm>
                <a:off x="1075690" y="3721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54">
                <a:extLst>
                  <a:ext uri="{FF2B5EF4-FFF2-40B4-BE49-F238E27FC236}">
                    <a16:creationId xmlns:a16="http://schemas.microsoft.com/office/drawing/2014/main" id="{CF76E48E-0C7B-4FCD-B6E3-B44360D4A1BA}"/>
                  </a:ext>
                </a:extLst>
              </p:cNvPr>
              <p:cNvSpPr/>
              <p:nvPr/>
            </p:nvSpPr>
            <p:spPr>
              <a:xfrm>
                <a:off x="1075690" y="37210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6" name="object 55">
                <a:extLst>
                  <a:ext uri="{FF2B5EF4-FFF2-40B4-BE49-F238E27FC236}">
                    <a16:creationId xmlns:a16="http://schemas.microsoft.com/office/drawing/2014/main" id="{A7523166-5871-4665-82E1-B038C9E94BBC}"/>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56">
                <a:extLst>
                  <a:ext uri="{FF2B5EF4-FFF2-40B4-BE49-F238E27FC236}">
                    <a16:creationId xmlns:a16="http://schemas.microsoft.com/office/drawing/2014/main" id="{2C826871-462D-466E-82D8-928934586CF8}"/>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78" name="object 57">
                <a:extLst>
                  <a:ext uri="{FF2B5EF4-FFF2-40B4-BE49-F238E27FC236}">
                    <a16:creationId xmlns:a16="http://schemas.microsoft.com/office/drawing/2014/main" id="{5B564D83-513B-49F0-B8E6-9B11663BEEA9}"/>
                  </a:ext>
                </a:extLst>
              </p:cNvPr>
              <p:cNvGrpSpPr/>
              <p:nvPr/>
            </p:nvGrpSpPr>
            <p:grpSpPr>
              <a:xfrm>
                <a:off x="1008379" y="269239"/>
                <a:ext cx="1002034" cy="495304"/>
                <a:chOff x="-1" y="0"/>
                <a:chExt cx="1002032" cy="495303"/>
              </a:xfrm>
            </p:grpSpPr>
            <p:sp>
              <p:nvSpPr>
                <p:cNvPr id="198" name="线条">
                  <a:extLst>
                    <a:ext uri="{FF2B5EF4-FFF2-40B4-BE49-F238E27FC236}">
                      <a16:creationId xmlns:a16="http://schemas.microsoft.com/office/drawing/2014/main" id="{F6725F41-E2F2-4427-B0EC-B5EB672B7D8E}"/>
                    </a:ext>
                  </a:extLst>
                </p:cNvPr>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9" name="线条">
                  <a:extLst>
                    <a:ext uri="{FF2B5EF4-FFF2-40B4-BE49-F238E27FC236}">
                      <a16:creationId xmlns:a16="http://schemas.microsoft.com/office/drawing/2014/main" id="{47FAC41A-0DBF-4005-B833-D9A071F419A8}"/>
                    </a:ext>
                  </a:extLst>
                </p:cNvPr>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79" name="object 58">
                <a:extLst>
                  <a:ext uri="{FF2B5EF4-FFF2-40B4-BE49-F238E27FC236}">
                    <a16:creationId xmlns:a16="http://schemas.microsoft.com/office/drawing/2014/main" id="{39671E57-9818-4580-875A-B50DDA3F1896}"/>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0" name="object 59">
                <a:extLst>
                  <a:ext uri="{FF2B5EF4-FFF2-40B4-BE49-F238E27FC236}">
                    <a16:creationId xmlns:a16="http://schemas.microsoft.com/office/drawing/2014/main" id="{BD359DFD-B8CB-49FE-B4BA-06EAF4A21034}"/>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60">
                <a:extLst>
                  <a:ext uri="{FF2B5EF4-FFF2-40B4-BE49-F238E27FC236}">
                    <a16:creationId xmlns:a16="http://schemas.microsoft.com/office/drawing/2014/main" id="{47C7C0A4-27F6-4B4F-A437-DBF19AFBFC6D}"/>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61">
                <a:extLst>
                  <a:ext uri="{FF2B5EF4-FFF2-40B4-BE49-F238E27FC236}">
                    <a16:creationId xmlns:a16="http://schemas.microsoft.com/office/drawing/2014/main" id="{45E257B6-BB4C-4A5F-89A4-C02259E26402}"/>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3" name="object 62">
                <a:extLst>
                  <a:ext uri="{FF2B5EF4-FFF2-40B4-BE49-F238E27FC236}">
                    <a16:creationId xmlns:a16="http://schemas.microsoft.com/office/drawing/2014/main" id="{CE6DF2C7-5FF9-49CA-9C80-6BE7D7A40F78}"/>
                  </a:ext>
                </a:extLst>
              </p:cNvPr>
              <p:cNvGrpSpPr/>
              <p:nvPr/>
            </p:nvGrpSpPr>
            <p:grpSpPr>
              <a:xfrm>
                <a:off x="-2" y="269238"/>
                <a:ext cx="1002035" cy="999495"/>
                <a:chOff x="0" y="0"/>
                <a:chExt cx="1002034" cy="999494"/>
              </a:xfrm>
            </p:grpSpPr>
            <p:sp>
              <p:nvSpPr>
                <p:cNvPr id="196" name="线条">
                  <a:extLst>
                    <a:ext uri="{FF2B5EF4-FFF2-40B4-BE49-F238E27FC236}">
                      <a16:creationId xmlns:a16="http://schemas.microsoft.com/office/drawing/2014/main" id="{0DAD67FD-1D60-4EAB-BD99-BCBE8E506D22}"/>
                    </a:ext>
                  </a:extLst>
                </p:cNvPr>
                <p:cNvSpPr/>
                <p:nvPr/>
              </p:nvSpPr>
              <p:spPr>
                <a:xfrm flipV="1">
                  <a:off x="-1"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7" name="线条">
                  <a:extLst>
                    <a:ext uri="{FF2B5EF4-FFF2-40B4-BE49-F238E27FC236}">
                      <a16:creationId xmlns:a16="http://schemas.microsoft.com/office/drawing/2014/main" id="{2CCF41D5-9A9E-438E-BD19-DBB559B9E139}"/>
                    </a:ext>
                  </a:extLst>
                </p:cNvPr>
                <p:cNvSpPr/>
                <p:nvPr/>
              </p:nvSpPr>
              <p:spPr>
                <a:xfrm flipV="1">
                  <a:off x="504190" y="504190"/>
                  <a:ext cx="497844"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4" name="object 63">
                <a:extLst>
                  <a:ext uri="{FF2B5EF4-FFF2-40B4-BE49-F238E27FC236}">
                    <a16:creationId xmlns:a16="http://schemas.microsoft.com/office/drawing/2014/main" id="{903EB6D0-E303-46EA-B7B7-A66DE337AD9C}"/>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4">
                <a:extLst>
                  <a:ext uri="{FF2B5EF4-FFF2-40B4-BE49-F238E27FC236}">
                    <a16:creationId xmlns:a16="http://schemas.microsoft.com/office/drawing/2014/main" id="{57093A3C-75E0-4168-856C-2F0FE1A15A75}"/>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5">
                <a:extLst>
                  <a:ext uri="{FF2B5EF4-FFF2-40B4-BE49-F238E27FC236}">
                    <a16:creationId xmlns:a16="http://schemas.microsoft.com/office/drawing/2014/main" id="{7A39D075-D1D5-48E3-9C10-26271863E62B}"/>
                  </a:ext>
                </a:extLst>
              </p:cNvPr>
              <p:cNvSpPr/>
              <p:nvPr/>
            </p:nvSpPr>
            <p:spPr>
              <a:xfrm>
                <a:off x="1596390" y="84455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6">
                <a:extLst>
                  <a:ext uri="{FF2B5EF4-FFF2-40B4-BE49-F238E27FC236}">
                    <a16:creationId xmlns:a16="http://schemas.microsoft.com/office/drawing/2014/main" id="{CE9ADC14-124E-48DB-A88C-344DA510D33E}"/>
                  </a:ext>
                </a:extLst>
              </p:cNvPr>
              <p:cNvSpPr/>
              <p:nvPr/>
            </p:nvSpPr>
            <p:spPr>
              <a:xfrm>
                <a:off x="1596390" y="84455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8" name="object 67">
                <a:extLst>
                  <a:ext uri="{FF2B5EF4-FFF2-40B4-BE49-F238E27FC236}">
                    <a16:creationId xmlns:a16="http://schemas.microsoft.com/office/drawing/2014/main" id="{57A8D3B7-B5A1-4951-8A82-1D79C3414A1D}"/>
                  </a:ext>
                </a:extLst>
              </p:cNvPr>
              <p:cNvGrpSpPr/>
              <p:nvPr/>
            </p:nvGrpSpPr>
            <p:grpSpPr>
              <a:xfrm>
                <a:off x="1000759" y="773430"/>
                <a:ext cx="1009653" cy="1003302"/>
                <a:chOff x="-1" y="0"/>
                <a:chExt cx="1009651" cy="1003301"/>
              </a:xfrm>
            </p:grpSpPr>
            <p:sp>
              <p:nvSpPr>
                <p:cNvPr id="194" name="线条">
                  <a:extLst>
                    <a:ext uri="{FF2B5EF4-FFF2-40B4-BE49-F238E27FC236}">
                      <a16:creationId xmlns:a16="http://schemas.microsoft.com/office/drawing/2014/main" id="{D561E41A-0AA8-46CD-959A-06E81688E188}"/>
                    </a:ext>
                  </a:extLst>
                </p:cNvPr>
                <p:cNvSpPr/>
                <p:nvPr/>
              </p:nvSpPr>
              <p:spPr>
                <a:xfrm flipV="1">
                  <a:off x="511809"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5" name="线条">
                  <a:extLst>
                    <a:ext uri="{FF2B5EF4-FFF2-40B4-BE49-F238E27FC236}">
                      <a16:creationId xmlns:a16="http://schemas.microsoft.com/office/drawing/2014/main" id="{8FF1D022-91BE-4158-9196-7C18F6EB1CE9}"/>
                    </a:ext>
                  </a:extLst>
                </p:cNvPr>
                <p:cNvSpPr/>
                <p:nvPr/>
              </p:nvSpPr>
              <p:spPr>
                <a:xfrm flipV="1">
                  <a:off x="-2" y="508001"/>
                  <a:ext cx="497842" cy="495301"/>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9" name="object 69">
                <a:extLst>
                  <a:ext uri="{FF2B5EF4-FFF2-40B4-BE49-F238E27FC236}">
                    <a16:creationId xmlns:a16="http://schemas.microsoft.com/office/drawing/2014/main" id="{5AAC1F87-80B0-421E-B36F-B049C83BC8C9}"/>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90" name="object 70">
                <a:extLst>
                  <a:ext uri="{FF2B5EF4-FFF2-40B4-BE49-F238E27FC236}">
                    <a16:creationId xmlns:a16="http://schemas.microsoft.com/office/drawing/2014/main" id="{007351FB-27CF-48AD-800D-607DAD22BAD1}"/>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3" name="object 76">
                <a:extLst>
                  <a:ext uri="{FF2B5EF4-FFF2-40B4-BE49-F238E27FC236}">
                    <a16:creationId xmlns:a16="http://schemas.microsoft.com/office/drawing/2014/main" id="{44AE7113-CDFF-4FD2-9890-67556217C144}"/>
                  </a:ext>
                </a:extLst>
              </p:cNvPr>
              <p:cNvSpPr/>
              <p:nvPr/>
            </p:nvSpPr>
            <p:spPr>
              <a:xfrm>
                <a:off x="1621790" y="187451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1" name="object 80">
              <a:extLst>
                <a:ext uri="{FF2B5EF4-FFF2-40B4-BE49-F238E27FC236}">
                  <a16:creationId xmlns:a16="http://schemas.microsoft.com/office/drawing/2014/main" id="{DB73D261-84B4-4810-840F-ACC1043F1421}"/>
                </a:ext>
              </a:extLst>
            </p:cNvPr>
            <p:cNvSpPr txBox="1"/>
            <p:nvPr/>
          </p:nvSpPr>
          <p:spPr>
            <a:xfrm>
              <a:off x="1005840" y="1723071"/>
              <a:ext cx="151925" cy="176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52" name="object 82">
              <a:extLst>
                <a:ext uri="{FF2B5EF4-FFF2-40B4-BE49-F238E27FC236}">
                  <a16:creationId xmlns:a16="http://schemas.microsoft.com/office/drawing/2014/main" id="{38B1CE7D-CEB3-4771-A87D-68A5E75F4E35}"/>
                </a:ext>
              </a:extLst>
            </p:cNvPr>
            <p:cNvGrpSpPr/>
            <p:nvPr/>
          </p:nvGrpSpPr>
          <p:grpSpPr>
            <a:xfrm>
              <a:off x="1635440" y="2870833"/>
              <a:ext cx="270512" cy="266703"/>
              <a:chOff x="0" y="0"/>
              <a:chExt cx="360681" cy="355602"/>
            </a:xfrm>
          </p:grpSpPr>
          <p:sp>
            <p:nvSpPr>
              <p:cNvPr id="170" name="object 83">
                <a:extLst>
                  <a:ext uri="{FF2B5EF4-FFF2-40B4-BE49-F238E27FC236}">
                    <a16:creationId xmlns:a16="http://schemas.microsoft.com/office/drawing/2014/main" id="{B43EE739-DA46-4BEF-80CF-B7787AC2C169}"/>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1" name="object 84">
                <a:extLst>
                  <a:ext uri="{FF2B5EF4-FFF2-40B4-BE49-F238E27FC236}">
                    <a16:creationId xmlns:a16="http://schemas.microsoft.com/office/drawing/2014/main" id="{E40F975D-2F2A-4BB6-B950-662763897C03}"/>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2" name="object 85">
                <a:extLst>
                  <a:ext uri="{FF2B5EF4-FFF2-40B4-BE49-F238E27FC236}">
                    <a16:creationId xmlns:a16="http://schemas.microsoft.com/office/drawing/2014/main" id="{42BD5B01-AF0F-4A3E-ADD6-A32FCBE43567}"/>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86">
                <a:extLst>
                  <a:ext uri="{FF2B5EF4-FFF2-40B4-BE49-F238E27FC236}">
                    <a16:creationId xmlns:a16="http://schemas.microsoft.com/office/drawing/2014/main" id="{F2A79DB8-07AC-4867-BFAA-D34F169791A5}"/>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3" name="object 87">
              <a:extLst>
                <a:ext uri="{FF2B5EF4-FFF2-40B4-BE49-F238E27FC236}">
                  <a16:creationId xmlns:a16="http://schemas.microsoft.com/office/drawing/2014/main" id="{F62AF016-2440-4D7F-9DB5-F4DBA7BAC3DF}"/>
                </a:ext>
              </a:extLst>
            </p:cNvPr>
            <p:cNvGrpSpPr/>
            <p:nvPr/>
          </p:nvGrpSpPr>
          <p:grpSpPr>
            <a:xfrm>
              <a:off x="2023108" y="3231832"/>
              <a:ext cx="270512" cy="265751"/>
              <a:chOff x="0" y="0"/>
              <a:chExt cx="360681" cy="354332"/>
            </a:xfrm>
          </p:grpSpPr>
          <p:sp>
            <p:nvSpPr>
              <p:cNvPr id="166" name="object 88">
                <a:extLst>
                  <a:ext uri="{FF2B5EF4-FFF2-40B4-BE49-F238E27FC236}">
                    <a16:creationId xmlns:a16="http://schemas.microsoft.com/office/drawing/2014/main" id="{8BC30C6C-F75D-4FB8-AA40-4E5F402AC2B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object 89">
                <a:extLst>
                  <a:ext uri="{FF2B5EF4-FFF2-40B4-BE49-F238E27FC236}">
                    <a16:creationId xmlns:a16="http://schemas.microsoft.com/office/drawing/2014/main" id="{675BAB5B-291B-48A1-B6B8-2CDA8982069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8" name="object 90">
                <a:extLst>
                  <a:ext uri="{FF2B5EF4-FFF2-40B4-BE49-F238E27FC236}">
                    <a16:creationId xmlns:a16="http://schemas.microsoft.com/office/drawing/2014/main" id="{4D82600E-884A-40CE-8B38-8476E0E6C03A}"/>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9" name="object 91">
                <a:extLst>
                  <a:ext uri="{FF2B5EF4-FFF2-40B4-BE49-F238E27FC236}">
                    <a16:creationId xmlns:a16="http://schemas.microsoft.com/office/drawing/2014/main" id="{13917697-9391-413F-8DE9-B53B6C4EB7C3}"/>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4" name="object 92">
              <a:extLst>
                <a:ext uri="{FF2B5EF4-FFF2-40B4-BE49-F238E27FC236}">
                  <a16:creationId xmlns:a16="http://schemas.microsoft.com/office/drawing/2014/main" id="{4A87DC0D-92D9-4536-B103-3BA7D244FD74}"/>
                </a:ext>
              </a:extLst>
            </p:cNvPr>
            <p:cNvGrpSpPr/>
            <p:nvPr/>
          </p:nvGrpSpPr>
          <p:grpSpPr>
            <a:xfrm>
              <a:off x="2384107" y="3241357"/>
              <a:ext cx="269560" cy="265751"/>
              <a:chOff x="-1" y="0"/>
              <a:chExt cx="359411" cy="354332"/>
            </a:xfrm>
          </p:grpSpPr>
          <p:sp>
            <p:nvSpPr>
              <p:cNvPr id="162" name="object 93">
                <a:extLst>
                  <a:ext uri="{FF2B5EF4-FFF2-40B4-BE49-F238E27FC236}">
                    <a16:creationId xmlns:a16="http://schemas.microsoft.com/office/drawing/2014/main" id="{2854DF12-7471-4B4C-8E3D-6D89150D0E22}"/>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3" name="object 94">
                <a:extLst>
                  <a:ext uri="{FF2B5EF4-FFF2-40B4-BE49-F238E27FC236}">
                    <a16:creationId xmlns:a16="http://schemas.microsoft.com/office/drawing/2014/main" id="{6C4A2961-FE61-4564-86D0-F1CFF055E4AD}"/>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4" name="object 95">
                <a:extLst>
                  <a:ext uri="{FF2B5EF4-FFF2-40B4-BE49-F238E27FC236}">
                    <a16:creationId xmlns:a16="http://schemas.microsoft.com/office/drawing/2014/main" id="{FA160758-E6BA-4542-80F1-FEB4DC506FFB}"/>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5" name="object 96">
                <a:extLst>
                  <a:ext uri="{FF2B5EF4-FFF2-40B4-BE49-F238E27FC236}">
                    <a16:creationId xmlns:a16="http://schemas.microsoft.com/office/drawing/2014/main" id="{27CE4439-9540-4AB2-BABA-EEBEBB4703A5}"/>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5" name="object 75">
              <a:extLst>
                <a:ext uri="{FF2B5EF4-FFF2-40B4-BE49-F238E27FC236}">
                  <a16:creationId xmlns:a16="http://schemas.microsoft.com/office/drawing/2014/main" id="{AD6C875E-7666-4BAF-A2A2-5700ED3A26FE}"/>
                </a:ext>
              </a:extLst>
            </p:cNvPr>
            <p:cNvGrpSpPr/>
            <p:nvPr/>
          </p:nvGrpSpPr>
          <p:grpSpPr>
            <a:xfrm>
              <a:off x="2778440" y="2853690"/>
              <a:ext cx="270514" cy="265750"/>
              <a:chOff x="-1" y="0"/>
              <a:chExt cx="360684" cy="354331"/>
            </a:xfrm>
          </p:grpSpPr>
          <p:sp>
            <p:nvSpPr>
              <p:cNvPr id="158" name="object 76">
                <a:extLst>
                  <a:ext uri="{FF2B5EF4-FFF2-40B4-BE49-F238E27FC236}">
                    <a16:creationId xmlns:a16="http://schemas.microsoft.com/office/drawing/2014/main" id="{68167878-5261-4737-8873-B93D6860BE46}"/>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59" name="object 77">
                <a:extLst>
                  <a:ext uri="{FF2B5EF4-FFF2-40B4-BE49-F238E27FC236}">
                    <a16:creationId xmlns:a16="http://schemas.microsoft.com/office/drawing/2014/main" id="{5C3198A2-3C8F-4863-9AE1-0886C92DA047}"/>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0" name="object 78">
                <a:extLst>
                  <a:ext uri="{FF2B5EF4-FFF2-40B4-BE49-F238E27FC236}">
                    <a16:creationId xmlns:a16="http://schemas.microsoft.com/office/drawing/2014/main" id="{A99312F6-A16B-402A-AC11-222CB4883EDB}"/>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1" name="object 79">
                <a:extLst>
                  <a:ext uri="{FF2B5EF4-FFF2-40B4-BE49-F238E27FC236}">
                    <a16:creationId xmlns:a16="http://schemas.microsoft.com/office/drawing/2014/main" id="{F2BDDDF2-DD42-47AC-89AF-86C18757C96A}"/>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7" name="object 58">
              <a:extLst>
                <a:ext uri="{FF2B5EF4-FFF2-40B4-BE49-F238E27FC236}">
                  <a16:creationId xmlns:a16="http://schemas.microsoft.com/office/drawing/2014/main" id="{89E53A8B-AFED-49FD-AA69-431CAB42AFCD}"/>
                </a:ext>
              </a:extLst>
            </p:cNvPr>
            <p:cNvSpPr txBox="1"/>
            <p:nvPr/>
          </p:nvSpPr>
          <p:spPr>
            <a:xfrm>
              <a:off x="1329673" y="3572228"/>
              <a:ext cx="1636873" cy="25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pic>
        <p:nvPicPr>
          <p:cNvPr id="255" name="图片 133" descr="图片 133">
            <a:extLst>
              <a:ext uri="{FF2B5EF4-FFF2-40B4-BE49-F238E27FC236}">
                <a16:creationId xmlns:a16="http://schemas.microsoft.com/office/drawing/2014/main" id="{43B608B2-3901-4AE2-BB05-BB9A8C1B9BAE}"/>
              </a:ext>
            </a:extLst>
          </p:cNvPr>
          <p:cNvPicPr>
            <a:picLocks noChangeAspect="1"/>
          </p:cNvPicPr>
          <p:nvPr/>
        </p:nvPicPr>
        <p:blipFill>
          <a:blip r:embed="rId6"/>
          <a:stretch>
            <a:fillRect/>
          </a:stretch>
        </p:blipFill>
        <p:spPr>
          <a:xfrm>
            <a:off x="6087600" y="3837600"/>
            <a:ext cx="2686155" cy="2700002"/>
          </a:xfrm>
          <a:prstGeom prst="rect">
            <a:avLst/>
          </a:prstGeom>
          <a:ln w="12700">
            <a:miter lim="400000"/>
          </a:ln>
        </p:spPr>
      </p:pic>
      <p:cxnSp>
        <p:nvCxnSpPr>
          <p:cNvPr id="136" name="直接箭头连接符 135">
            <a:extLst>
              <a:ext uri="{FF2B5EF4-FFF2-40B4-BE49-F238E27FC236}">
                <a16:creationId xmlns:a16="http://schemas.microsoft.com/office/drawing/2014/main" id="{251401DF-1276-480B-9BBF-E8C7E6DC7273}"/>
              </a:ext>
            </a:extLst>
          </p:cNvPr>
          <p:cNvCxnSpPr>
            <a:cxnSpLocks/>
            <a:stCxn id="132" idx="3"/>
          </p:cNvCxnSpPr>
          <p:nvPr/>
        </p:nvCxnSpPr>
        <p:spPr>
          <a:xfrm flipV="1">
            <a:off x="4793829" y="2902690"/>
            <a:ext cx="2983598" cy="602440"/>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1" name="直接箭头连接符 140">
            <a:extLst>
              <a:ext uri="{FF2B5EF4-FFF2-40B4-BE49-F238E27FC236}">
                <a16:creationId xmlns:a16="http://schemas.microsoft.com/office/drawing/2014/main" id="{451F6406-7C78-444C-AB8B-AA7565D2B322}"/>
              </a:ext>
            </a:extLst>
          </p:cNvPr>
          <p:cNvCxnSpPr>
            <a:cxnSpLocks/>
            <a:stCxn id="133" idx="3"/>
          </p:cNvCxnSpPr>
          <p:nvPr/>
        </p:nvCxnSpPr>
        <p:spPr>
          <a:xfrm>
            <a:off x="4793828" y="3779941"/>
            <a:ext cx="3111975" cy="334859"/>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
        <p:nvSpPr>
          <p:cNvPr id="256" name="object 85">
            <a:extLst>
              <a:ext uri="{FF2B5EF4-FFF2-40B4-BE49-F238E27FC236}">
                <a16:creationId xmlns:a16="http://schemas.microsoft.com/office/drawing/2014/main" id="{1CE8A0A2-5879-4904-9DA3-36D7AC935962}"/>
              </a:ext>
            </a:extLst>
          </p:cNvPr>
          <p:cNvSpPr/>
          <p:nvPr/>
        </p:nvSpPr>
        <p:spPr>
          <a:xfrm>
            <a:off x="7677676" y="1643315"/>
            <a:ext cx="250510" cy="24670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4" name="直接连接符 132">
            <a:extLst>
              <a:ext uri="{FF2B5EF4-FFF2-40B4-BE49-F238E27FC236}">
                <a16:creationId xmlns:a16="http://schemas.microsoft.com/office/drawing/2014/main" id="{40844682-AEF7-43CD-9F09-B98C678284C4}"/>
              </a:ext>
            </a:extLst>
          </p:cNvPr>
          <p:cNvSpPr/>
          <p:nvPr/>
        </p:nvSpPr>
        <p:spPr>
          <a:xfrm flipH="1">
            <a:off x="7702444" y="4756016"/>
            <a:ext cx="217172" cy="220982"/>
          </a:xfrm>
          <a:prstGeom prst="line">
            <a:avLst/>
          </a:prstGeom>
          <a:ln w="12700">
            <a:solidFill>
              <a:srgbClr val="000000"/>
            </a:solidFill>
          </a:ln>
        </p:spPr>
        <p:txBody>
          <a:bodyPr lIns="34289" tIns="34289" rIns="34289" bIns="34289"/>
          <a:lstStyle/>
          <a:p>
            <a:endParaRPr sz="1350"/>
          </a:p>
        </p:txBody>
      </p:sp>
      <p:sp>
        <p:nvSpPr>
          <p:cNvPr id="265" name="直接连接符 133">
            <a:extLst>
              <a:ext uri="{FF2B5EF4-FFF2-40B4-BE49-F238E27FC236}">
                <a16:creationId xmlns:a16="http://schemas.microsoft.com/office/drawing/2014/main" id="{A70AB75F-4F0C-4473-B89E-FCCBABE808B1}"/>
              </a:ext>
            </a:extLst>
          </p:cNvPr>
          <p:cNvSpPr/>
          <p:nvPr/>
        </p:nvSpPr>
        <p:spPr>
          <a:xfrm flipH="1">
            <a:off x="8155836" y="4754111"/>
            <a:ext cx="217172" cy="219077"/>
          </a:xfrm>
          <a:prstGeom prst="line">
            <a:avLst/>
          </a:prstGeom>
          <a:ln w="12700">
            <a:solidFill>
              <a:srgbClr val="000000"/>
            </a:solidFill>
          </a:ln>
        </p:spPr>
        <p:txBody>
          <a:bodyPr lIns="34289" tIns="34289" rIns="34289" bIns="34289"/>
          <a:lstStyle/>
          <a:p>
            <a:endParaRPr sz="1350"/>
          </a:p>
        </p:txBody>
      </p:sp>
      <p:sp>
        <p:nvSpPr>
          <p:cNvPr id="266" name="直接连接符 134">
            <a:extLst>
              <a:ext uri="{FF2B5EF4-FFF2-40B4-BE49-F238E27FC236}">
                <a16:creationId xmlns:a16="http://schemas.microsoft.com/office/drawing/2014/main" id="{FC4F5EDB-458D-4B66-8D64-2C9F27A84085}"/>
              </a:ext>
            </a:extLst>
          </p:cNvPr>
          <p:cNvSpPr/>
          <p:nvPr/>
        </p:nvSpPr>
        <p:spPr>
          <a:xfrm flipH="1">
            <a:off x="8380625" y="4756016"/>
            <a:ext cx="215267" cy="220982"/>
          </a:xfrm>
          <a:prstGeom prst="line">
            <a:avLst/>
          </a:prstGeom>
          <a:ln w="12700">
            <a:solidFill>
              <a:srgbClr val="000000"/>
            </a:solidFill>
          </a:ln>
        </p:spPr>
        <p:txBody>
          <a:bodyPr lIns="34289" tIns="34289" rIns="34289" bIns="34289"/>
          <a:lstStyle/>
          <a:p>
            <a:endParaRPr sz="1350"/>
          </a:p>
        </p:txBody>
      </p:sp>
      <p:sp>
        <p:nvSpPr>
          <p:cNvPr id="267" name="直接连接符 135">
            <a:extLst>
              <a:ext uri="{FF2B5EF4-FFF2-40B4-BE49-F238E27FC236}">
                <a16:creationId xmlns:a16="http://schemas.microsoft.com/office/drawing/2014/main" id="{87664163-E32F-448E-8C6E-2CCDDD7B94D9}"/>
              </a:ext>
            </a:extLst>
          </p:cNvPr>
          <p:cNvSpPr/>
          <p:nvPr/>
        </p:nvSpPr>
        <p:spPr>
          <a:xfrm flipH="1">
            <a:off x="7919614" y="4754111"/>
            <a:ext cx="236222" cy="232412"/>
          </a:xfrm>
          <a:prstGeom prst="line">
            <a:avLst/>
          </a:prstGeom>
          <a:ln w="12700">
            <a:solidFill>
              <a:srgbClr val="000000"/>
            </a:solidFill>
          </a:ln>
        </p:spPr>
        <p:txBody>
          <a:bodyPr lIns="34289" tIns="34289" rIns="34289" bIns="34289"/>
          <a:lstStyle/>
          <a:p>
            <a:endParaRPr sz="1350"/>
          </a:p>
        </p:txBody>
      </p:sp>
      <p:sp>
        <p:nvSpPr>
          <p:cNvPr id="268" name="直接连接符 136">
            <a:extLst>
              <a:ext uri="{FF2B5EF4-FFF2-40B4-BE49-F238E27FC236}">
                <a16:creationId xmlns:a16="http://schemas.microsoft.com/office/drawing/2014/main" id="{DE5741E1-17A8-45A4-85EA-8D0A37003F56}"/>
              </a:ext>
            </a:extLst>
          </p:cNvPr>
          <p:cNvSpPr/>
          <p:nvPr/>
        </p:nvSpPr>
        <p:spPr>
          <a:xfrm flipH="1">
            <a:off x="8380625" y="4973186"/>
            <a:ext cx="215267" cy="228602"/>
          </a:xfrm>
          <a:prstGeom prst="line">
            <a:avLst/>
          </a:prstGeom>
          <a:ln w="12700">
            <a:solidFill>
              <a:srgbClr val="000000"/>
            </a:solidFill>
          </a:ln>
        </p:spPr>
        <p:txBody>
          <a:bodyPr lIns="34289" tIns="34289" rIns="34289" bIns="34289"/>
          <a:lstStyle/>
          <a:p>
            <a:endParaRPr sz="1350"/>
          </a:p>
        </p:txBody>
      </p:sp>
      <p:sp>
        <p:nvSpPr>
          <p:cNvPr id="269" name="直接连接符 137">
            <a:extLst>
              <a:ext uri="{FF2B5EF4-FFF2-40B4-BE49-F238E27FC236}">
                <a16:creationId xmlns:a16="http://schemas.microsoft.com/office/drawing/2014/main" id="{1CE2DE88-1E66-4B2D-9F6B-F107DFCCA9A0}"/>
              </a:ext>
            </a:extLst>
          </p:cNvPr>
          <p:cNvSpPr/>
          <p:nvPr/>
        </p:nvSpPr>
        <p:spPr>
          <a:xfrm flipH="1">
            <a:off x="8151200" y="4982344"/>
            <a:ext cx="217172" cy="221934"/>
          </a:xfrm>
          <a:prstGeom prst="line">
            <a:avLst/>
          </a:prstGeom>
          <a:ln w="12700">
            <a:solidFill>
              <a:srgbClr val="000000"/>
            </a:solidFill>
          </a:ln>
        </p:spPr>
        <p:txBody>
          <a:bodyPr lIns="34289" tIns="34289" rIns="34289" bIns="34289"/>
          <a:lstStyle/>
          <a:p>
            <a:endParaRPr sz="1350"/>
          </a:p>
        </p:txBody>
      </p:sp>
      <p:sp>
        <p:nvSpPr>
          <p:cNvPr id="271" name="文本框 270">
            <a:extLst>
              <a:ext uri="{FF2B5EF4-FFF2-40B4-BE49-F238E27FC236}">
                <a16:creationId xmlns:a16="http://schemas.microsoft.com/office/drawing/2014/main" id="{5EB4CFC8-89F0-4292-A504-FE81DD964E59}"/>
              </a:ext>
            </a:extLst>
          </p:cNvPr>
          <p:cNvSpPr txBox="1"/>
          <p:nvPr/>
        </p:nvSpPr>
        <p:spPr>
          <a:xfrm>
            <a:off x="762087" y="4687880"/>
            <a:ext cx="4034045"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nonzero element was filled in.</a:t>
            </a:r>
          </a:p>
        </p:txBody>
      </p:sp>
      <p:sp>
        <p:nvSpPr>
          <p:cNvPr id="272" name="文本框 271">
            <a:extLst>
              <a:ext uri="{FF2B5EF4-FFF2-40B4-BE49-F238E27FC236}">
                <a16:creationId xmlns:a16="http://schemas.microsoft.com/office/drawing/2014/main" id="{C78C50BD-CDF6-4142-AE54-C4C0633D6C06}"/>
              </a:ext>
            </a:extLst>
          </p:cNvPr>
          <p:cNvSpPr txBox="1"/>
          <p:nvPr/>
        </p:nvSpPr>
        <p:spPr>
          <a:xfrm>
            <a:off x="762224" y="5365669"/>
            <a:ext cx="4033908" cy="369332"/>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Degree[3] Changed</a:t>
            </a:r>
            <a:r>
              <a:rPr lang="en-US" altLang="zh-CN" b="0" i="0" dirty="0">
                <a:solidFill>
                  <a:srgbClr val="333333"/>
                </a:solidFill>
                <a:effectLst/>
                <a:latin typeface="Arial" panose="020B0604020202020204" pitchFamily="34" charset="0"/>
              </a:rPr>
              <a:t>.</a:t>
            </a:r>
          </a:p>
        </p:txBody>
      </p:sp>
    </p:spTree>
    <p:extLst>
      <p:ext uri="{BB962C8B-B14F-4D97-AF65-F5344CB8AC3E}">
        <p14:creationId xmlns:p14="http://schemas.microsoft.com/office/powerpoint/2010/main" val="9454950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grpSp>
        <p:nvGrpSpPr>
          <p:cNvPr id="147" name="组合 146">
            <a:extLst>
              <a:ext uri="{FF2B5EF4-FFF2-40B4-BE49-F238E27FC236}">
                <a16:creationId xmlns:a16="http://schemas.microsoft.com/office/drawing/2014/main" id="{8AE8AC90-30B5-49AD-AC15-5E677323B67E}"/>
              </a:ext>
            </a:extLst>
          </p:cNvPr>
          <p:cNvGrpSpPr/>
          <p:nvPr/>
        </p:nvGrpSpPr>
        <p:grpSpPr>
          <a:xfrm>
            <a:off x="6285600" y="1206000"/>
            <a:ext cx="2092644" cy="2167843"/>
            <a:chOff x="1005840" y="1658301"/>
            <a:chExt cx="2092644" cy="2167843"/>
          </a:xfrm>
        </p:grpSpPr>
        <p:sp>
          <p:nvSpPr>
            <p:cNvPr id="148" name="object 4">
              <a:extLst>
                <a:ext uri="{FF2B5EF4-FFF2-40B4-BE49-F238E27FC236}">
                  <a16:creationId xmlns:a16="http://schemas.microsoft.com/office/drawing/2014/main" id="{84F49DCE-D7BF-4684-A8DB-5D099072F505}"/>
                </a:ext>
              </a:extLst>
            </p:cNvPr>
            <p:cNvSpPr/>
            <p:nvPr/>
          </p:nvSpPr>
          <p:spPr>
            <a:xfrm>
              <a:off x="1218244" y="1663063"/>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49" name="object 2">
              <a:extLst>
                <a:ext uri="{FF2B5EF4-FFF2-40B4-BE49-F238E27FC236}">
                  <a16:creationId xmlns:a16="http://schemas.microsoft.com/office/drawing/2014/main" id="{298E3B95-4F15-4B35-8ED7-0E072473009D}"/>
                </a:ext>
              </a:extLst>
            </p:cNvPr>
            <p:cNvGrpSpPr/>
            <p:nvPr/>
          </p:nvGrpSpPr>
          <p:grpSpPr>
            <a:xfrm>
              <a:off x="1206815" y="1658301"/>
              <a:ext cx="1880241" cy="1908815"/>
              <a:chOff x="-1" y="-1"/>
              <a:chExt cx="2506986" cy="2545086"/>
            </a:xfrm>
          </p:grpSpPr>
          <p:grpSp>
            <p:nvGrpSpPr>
              <p:cNvPr id="200" name="object 3">
                <a:extLst>
                  <a:ext uri="{FF2B5EF4-FFF2-40B4-BE49-F238E27FC236}">
                    <a16:creationId xmlns:a16="http://schemas.microsoft.com/office/drawing/2014/main" id="{C65ABB08-A71D-448B-8465-398B97A2A9AE}"/>
                  </a:ext>
                </a:extLst>
              </p:cNvPr>
              <p:cNvGrpSpPr/>
              <p:nvPr/>
            </p:nvGrpSpPr>
            <p:grpSpPr>
              <a:xfrm>
                <a:off x="-2" y="-2"/>
                <a:ext cx="2506988" cy="2545087"/>
                <a:chOff x="-1" y="0"/>
                <a:chExt cx="2506986" cy="2545086"/>
              </a:xfrm>
            </p:grpSpPr>
            <p:sp>
              <p:nvSpPr>
                <p:cNvPr id="249" name="形状">
                  <a:extLst>
                    <a:ext uri="{FF2B5EF4-FFF2-40B4-BE49-F238E27FC236}">
                      <a16:creationId xmlns:a16="http://schemas.microsoft.com/office/drawing/2014/main" id="{3BF80FD9-E6AE-4B0D-AD0A-89D4DA8BF176}"/>
                    </a:ext>
                  </a:extLst>
                </p:cNvPr>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线条">
                  <a:extLst>
                    <a:ext uri="{FF2B5EF4-FFF2-40B4-BE49-F238E27FC236}">
                      <a16:creationId xmlns:a16="http://schemas.microsoft.com/office/drawing/2014/main" id="{66597E8B-21ED-455F-8005-263A3E0E42C5}"/>
                    </a:ext>
                  </a:extLst>
                </p:cNvPr>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1" name="线条">
                  <a:extLst>
                    <a:ext uri="{FF2B5EF4-FFF2-40B4-BE49-F238E27FC236}">
                      <a16:creationId xmlns:a16="http://schemas.microsoft.com/office/drawing/2014/main" id="{5FE40FEF-6E58-4C73-898F-DEBE27F62648}"/>
                    </a:ext>
                  </a:extLst>
                </p:cNvPr>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2" name="线条">
                  <a:extLst>
                    <a:ext uri="{FF2B5EF4-FFF2-40B4-BE49-F238E27FC236}">
                      <a16:creationId xmlns:a16="http://schemas.microsoft.com/office/drawing/2014/main" id="{72E9BACC-7A76-4693-8F29-32C4A7858730}"/>
                    </a:ext>
                  </a:extLst>
                </p:cNvPr>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3" name="线条">
                  <a:extLst>
                    <a:ext uri="{FF2B5EF4-FFF2-40B4-BE49-F238E27FC236}">
                      <a16:creationId xmlns:a16="http://schemas.microsoft.com/office/drawing/2014/main" id="{28407419-D78E-436B-A977-41AABA8CE042}"/>
                    </a:ext>
                  </a:extLst>
                </p:cNvPr>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4" name="形状">
                  <a:extLst>
                    <a:ext uri="{FF2B5EF4-FFF2-40B4-BE49-F238E27FC236}">
                      <a16:creationId xmlns:a16="http://schemas.microsoft.com/office/drawing/2014/main" id="{4029B1CE-D49A-4961-ACF4-0CA4EC461886}"/>
                    </a:ext>
                  </a:extLst>
                </p:cNvPr>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201" name="object 4">
                <a:extLst>
                  <a:ext uri="{FF2B5EF4-FFF2-40B4-BE49-F238E27FC236}">
                    <a16:creationId xmlns:a16="http://schemas.microsoft.com/office/drawing/2014/main" id="{0C237322-2A29-4777-8555-F1354D0F36D9}"/>
                  </a:ext>
                </a:extLst>
              </p:cNvPr>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5">
                <a:extLst>
                  <a:ext uri="{FF2B5EF4-FFF2-40B4-BE49-F238E27FC236}">
                    <a16:creationId xmlns:a16="http://schemas.microsoft.com/office/drawing/2014/main" id="{B12AB3C5-1E52-4B09-B8F0-F5E3A3664165}"/>
                  </a:ext>
                </a:extLst>
              </p:cNvPr>
              <p:cNvSpPr/>
              <p:nvPr/>
            </p:nvSpPr>
            <p:spPr>
              <a:xfrm>
                <a:off x="95250" y="116840"/>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3" name="object 6">
                <a:extLst>
                  <a:ext uri="{FF2B5EF4-FFF2-40B4-BE49-F238E27FC236}">
                    <a16:creationId xmlns:a16="http://schemas.microsoft.com/office/drawing/2014/main" id="{2131E459-40D5-4072-A4D7-899D6E8D9690}"/>
                  </a:ext>
                </a:extLst>
              </p:cNvPr>
              <p:cNvSpPr/>
              <p:nvPr/>
            </p:nvSpPr>
            <p:spPr>
              <a:xfrm>
                <a:off x="6985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4" name="object 7">
                <a:extLst>
                  <a:ext uri="{FF2B5EF4-FFF2-40B4-BE49-F238E27FC236}">
                    <a16:creationId xmlns:a16="http://schemas.microsoft.com/office/drawing/2014/main" id="{99D36F8B-7F79-44F9-8843-288DD498E979}"/>
                  </a:ext>
                </a:extLst>
              </p:cNvPr>
              <p:cNvSpPr/>
              <p:nvPr/>
            </p:nvSpPr>
            <p:spPr>
              <a:xfrm>
                <a:off x="69850" y="9144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5" name="object 8">
                <a:extLst>
                  <a:ext uri="{FF2B5EF4-FFF2-40B4-BE49-F238E27FC236}">
                    <a16:creationId xmlns:a16="http://schemas.microsoft.com/office/drawing/2014/main" id="{A566C733-B2BF-44A2-B661-6E0017664F24}"/>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6" name="object 9">
                <a:extLst>
                  <a:ext uri="{FF2B5EF4-FFF2-40B4-BE49-F238E27FC236}">
                    <a16:creationId xmlns:a16="http://schemas.microsoft.com/office/drawing/2014/main" id="{3CB9DD0E-ADD9-4949-AA12-EFAACD4F61C1}"/>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7" name="object 10">
                <a:extLst>
                  <a:ext uri="{FF2B5EF4-FFF2-40B4-BE49-F238E27FC236}">
                    <a16:creationId xmlns:a16="http://schemas.microsoft.com/office/drawing/2014/main" id="{869CC521-8CE3-4F0A-9615-9D22496A73D3}"/>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8" name="object 11">
                <a:extLst>
                  <a:ext uri="{FF2B5EF4-FFF2-40B4-BE49-F238E27FC236}">
                    <a16:creationId xmlns:a16="http://schemas.microsoft.com/office/drawing/2014/main" id="{690C271F-F34C-4BEC-BC5D-C6942CEDB2C1}"/>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9" name="object 12">
                <a:extLst>
                  <a:ext uri="{FF2B5EF4-FFF2-40B4-BE49-F238E27FC236}">
                    <a16:creationId xmlns:a16="http://schemas.microsoft.com/office/drawing/2014/main" id="{C9B39846-8C38-4D4A-BE5C-FD6B0FA772B0}"/>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0" name="object 13">
                <a:extLst>
                  <a:ext uri="{FF2B5EF4-FFF2-40B4-BE49-F238E27FC236}">
                    <a16:creationId xmlns:a16="http://schemas.microsoft.com/office/drawing/2014/main" id="{FE842915-2599-46EA-A3CD-F7F49B4E7D5F}"/>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14">
                <a:extLst>
                  <a:ext uri="{FF2B5EF4-FFF2-40B4-BE49-F238E27FC236}">
                    <a16:creationId xmlns:a16="http://schemas.microsoft.com/office/drawing/2014/main" id="{A09D7B83-C725-475C-8D1D-8E1BD4746560}"/>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15">
                <a:extLst>
                  <a:ext uri="{FF2B5EF4-FFF2-40B4-BE49-F238E27FC236}">
                    <a16:creationId xmlns:a16="http://schemas.microsoft.com/office/drawing/2014/main" id="{1596A65D-C75B-4E07-B840-ECF4B0E460B4}"/>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16">
                <a:extLst>
                  <a:ext uri="{FF2B5EF4-FFF2-40B4-BE49-F238E27FC236}">
                    <a16:creationId xmlns:a16="http://schemas.microsoft.com/office/drawing/2014/main" id="{2B2392E2-B9D4-4A9A-A282-E33BD5440F1E}"/>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17">
                <a:extLst>
                  <a:ext uri="{FF2B5EF4-FFF2-40B4-BE49-F238E27FC236}">
                    <a16:creationId xmlns:a16="http://schemas.microsoft.com/office/drawing/2014/main" id="{541F6B1E-D1E8-430C-B303-C6907EA8323F}"/>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8">
                <a:extLst>
                  <a:ext uri="{FF2B5EF4-FFF2-40B4-BE49-F238E27FC236}">
                    <a16:creationId xmlns:a16="http://schemas.microsoft.com/office/drawing/2014/main" id="{A87F1112-AAF6-4D26-9DCD-FF724FC803FF}"/>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9">
                <a:extLst>
                  <a:ext uri="{FF2B5EF4-FFF2-40B4-BE49-F238E27FC236}">
                    <a16:creationId xmlns:a16="http://schemas.microsoft.com/office/drawing/2014/main" id="{63F8436E-F70C-47BF-B6A5-9FCEB75A4D30}"/>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20">
                <a:extLst>
                  <a:ext uri="{FF2B5EF4-FFF2-40B4-BE49-F238E27FC236}">
                    <a16:creationId xmlns:a16="http://schemas.microsoft.com/office/drawing/2014/main" id="{430CAB6C-F839-418C-B893-1AC69C16D0AD}"/>
                  </a:ext>
                </a:extLst>
              </p:cNvPr>
              <p:cNvSpPr/>
              <p:nvPr/>
            </p:nvSpPr>
            <p:spPr>
              <a:xfrm>
                <a:off x="2108201" y="212217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21">
                <a:extLst>
                  <a:ext uri="{FF2B5EF4-FFF2-40B4-BE49-F238E27FC236}">
                    <a16:creationId xmlns:a16="http://schemas.microsoft.com/office/drawing/2014/main" id="{F21513F4-D739-45D0-BEE8-DF340FFA4045}"/>
                  </a:ext>
                </a:extLst>
              </p:cNvPr>
              <p:cNvSpPr/>
              <p:nvPr/>
            </p:nvSpPr>
            <p:spPr>
              <a:xfrm>
                <a:off x="2108201" y="2122170"/>
                <a:ext cx="340364"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22">
                <a:extLst>
                  <a:ext uri="{FF2B5EF4-FFF2-40B4-BE49-F238E27FC236}">
                    <a16:creationId xmlns:a16="http://schemas.microsoft.com/office/drawing/2014/main" id="{16A44EFC-F84D-43F1-A007-083DD8F57F73}"/>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23">
                <a:extLst>
                  <a:ext uri="{FF2B5EF4-FFF2-40B4-BE49-F238E27FC236}">
                    <a16:creationId xmlns:a16="http://schemas.microsoft.com/office/drawing/2014/main" id="{2BFB9D2A-36FC-4A91-BEF7-B4477343D4E9}"/>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24">
                <a:extLst>
                  <a:ext uri="{FF2B5EF4-FFF2-40B4-BE49-F238E27FC236}">
                    <a16:creationId xmlns:a16="http://schemas.microsoft.com/office/drawing/2014/main" id="{46DF4696-0BB8-45CD-B22D-458D91CDD7CA}"/>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25">
                <a:extLst>
                  <a:ext uri="{FF2B5EF4-FFF2-40B4-BE49-F238E27FC236}">
                    <a16:creationId xmlns:a16="http://schemas.microsoft.com/office/drawing/2014/main" id="{8047C89A-8303-4A56-B732-CB7E1B3044E5}"/>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26">
                <a:extLst>
                  <a:ext uri="{FF2B5EF4-FFF2-40B4-BE49-F238E27FC236}">
                    <a16:creationId xmlns:a16="http://schemas.microsoft.com/office/drawing/2014/main" id="{17D5AEE7-8F91-4345-B418-6BE93457247C}"/>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27">
                <a:extLst>
                  <a:ext uri="{FF2B5EF4-FFF2-40B4-BE49-F238E27FC236}">
                    <a16:creationId xmlns:a16="http://schemas.microsoft.com/office/drawing/2014/main" id="{F5D1B2B7-0A2D-4510-B15A-45639826105E}"/>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8">
                <a:extLst>
                  <a:ext uri="{FF2B5EF4-FFF2-40B4-BE49-F238E27FC236}">
                    <a16:creationId xmlns:a16="http://schemas.microsoft.com/office/drawing/2014/main" id="{F317BEFF-DCC4-4594-B519-4031D8519F7D}"/>
                  </a:ext>
                </a:extLst>
              </p:cNvPr>
              <p:cNvSpPr/>
              <p:nvPr/>
            </p:nvSpPr>
            <p:spPr>
              <a:xfrm>
                <a:off x="95250" y="161544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9">
                <a:extLst>
                  <a:ext uri="{FF2B5EF4-FFF2-40B4-BE49-F238E27FC236}">
                    <a16:creationId xmlns:a16="http://schemas.microsoft.com/office/drawing/2014/main" id="{E3219F9B-E86F-4D87-B695-C15CF7C84969}"/>
                  </a:ext>
                </a:extLst>
              </p:cNvPr>
              <p:cNvSpPr/>
              <p:nvPr/>
            </p:nvSpPr>
            <p:spPr>
              <a:xfrm>
                <a:off x="95250" y="1615441"/>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30">
                <a:extLst>
                  <a:ext uri="{FF2B5EF4-FFF2-40B4-BE49-F238E27FC236}">
                    <a16:creationId xmlns:a16="http://schemas.microsoft.com/office/drawing/2014/main" id="{BDC87C51-A676-4348-B48D-5C38E88292BD}"/>
                  </a:ext>
                </a:extLst>
              </p:cNvPr>
              <p:cNvSpPr/>
              <p:nvPr/>
            </p:nvSpPr>
            <p:spPr>
              <a:xfrm>
                <a:off x="69850" y="1590041"/>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31">
                <a:extLst>
                  <a:ext uri="{FF2B5EF4-FFF2-40B4-BE49-F238E27FC236}">
                    <a16:creationId xmlns:a16="http://schemas.microsoft.com/office/drawing/2014/main" id="{4CA647D0-0F1A-4F9B-ADD5-A0E992264D2C}"/>
                  </a:ext>
                </a:extLst>
              </p:cNvPr>
              <p:cNvSpPr/>
              <p:nvPr/>
            </p:nvSpPr>
            <p:spPr>
              <a:xfrm>
                <a:off x="69850" y="1590041"/>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32">
                <a:extLst>
                  <a:ext uri="{FF2B5EF4-FFF2-40B4-BE49-F238E27FC236}">
                    <a16:creationId xmlns:a16="http://schemas.microsoft.com/office/drawing/2014/main" id="{7BE96C9A-4543-489F-B03D-4311910ED421}"/>
                  </a:ext>
                </a:extLst>
              </p:cNvPr>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33">
                <a:extLst>
                  <a:ext uri="{FF2B5EF4-FFF2-40B4-BE49-F238E27FC236}">
                    <a16:creationId xmlns:a16="http://schemas.microsoft.com/office/drawing/2014/main" id="{5A8D043E-C952-400A-A904-570F70514585}"/>
                  </a:ext>
                </a:extLst>
              </p:cNvPr>
              <p:cNvSpPr/>
              <p:nvPr/>
            </p:nvSpPr>
            <p:spPr>
              <a:xfrm>
                <a:off x="95250" y="6096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34">
                <a:extLst>
                  <a:ext uri="{FF2B5EF4-FFF2-40B4-BE49-F238E27FC236}">
                    <a16:creationId xmlns:a16="http://schemas.microsoft.com/office/drawing/2014/main" id="{8C49EE61-800C-49FA-9DFC-CE441D61146F}"/>
                  </a:ext>
                </a:extLst>
              </p:cNvPr>
              <p:cNvSpPr/>
              <p:nvPr/>
            </p:nvSpPr>
            <p:spPr>
              <a:xfrm>
                <a:off x="69850" y="5842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35">
                <a:extLst>
                  <a:ext uri="{FF2B5EF4-FFF2-40B4-BE49-F238E27FC236}">
                    <a16:creationId xmlns:a16="http://schemas.microsoft.com/office/drawing/2014/main" id="{F72F8CBC-41B9-4B2C-80CC-897B39AE685B}"/>
                  </a:ext>
                </a:extLst>
              </p:cNvPr>
              <p:cNvSpPr/>
              <p:nvPr/>
            </p:nvSpPr>
            <p:spPr>
              <a:xfrm>
                <a:off x="69850" y="5842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36">
                <a:extLst>
                  <a:ext uri="{FF2B5EF4-FFF2-40B4-BE49-F238E27FC236}">
                    <a16:creationId xmlns:a16="http://schemas.microsoft.com/office/drawing/2014/main" id="{458E7C95-3DA4-46D5-AEA7-2485F7401818}"/>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37">
                <a:extLst>
                  <a:ext uri="{FF2B5EF4-FFF2-40B4-BE49-F238E27FC236}">
                    <a16:creationId xmlns:a16="http://schemas.microsoft.com/office/drawing/2014/main" id="{E2932542-DCC9-4184-B315-ED7F25AA4184}"/>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8">
                <a:extLst>
                  <a:ext uri="{FF2B5EF4-FFF2-40B4-BE49-F238E27FC236}">
                    <a16:creationId xmlns:a16="http://schemas.microsoft.com/office/drawing/2014/main" id="{33F86852-8280-4AAE-A80D-BA319B171508}"/>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9">
                <a:extLst>
                  <a:ext uri="{FF2B5EF4-FFF2-40B4-BE49-F238E27FC236}">
                    <a16:creationId xmlns:a16="http://schemas.microsoft.com/office/drawing/2014/main" id="{CE04236C-2B86-4996-A909-A57707BBE1F1}"/>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40">
                <a:extLst>
                  <a:ext uri="{FF2B5EF4-FFF2-40B4-BE49-F238E27FC236}">
                    <a16:creationId xmlns:a16="http://schemas.microsoft.com/office/drawing/2014/main" id="{08A68FE5-3A85-410F-B407-4B494AE59191}"/>
                  </a:ext>
                </a:extLst>
              </p:cNvPr>
              <p:cNvSpPr/>
              <p:nvPr/>
            </p:nvSpPr>
            <p:spPr>
              <a:xfrm>
                <a:off x="2108201"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41">
                <a:extLst>
                  <a:ext uri="{FF2B5EF4-FFF2-40B4-BE49-F238E27FC236}">
                    <a16:creationId xmlns:a16="http://schemas.microsoft.com/office/drawing/2014/main" id="{712F2040-6D3A-465A-AAF3-AE55841842E6}"/>
                  </a:ext>
                </a:extLst>
              </p:cNvPr>
              <p:cNvSpPr/>
              <p:nvPr/>
            </p:nvSpPr>
            <p:spPr>
              <a:xfrm>
                <a:off x="2108201" y="116840"/>
                <a:ext cx="340364"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42">
                <a:extLst>
                  <a:ext uri="{FF2B5EF4-FFF2-40B4-BE49-F238E27FC236}">
                    <a16:creationId xmlns:a16="http://schemas.microsoft.com/office/drawing/2014/main" id="{16921186-8B18-4C21-8211-6A956EA9C465}"/>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43">
                <a:extLst>
                  <a:ext uri="{FF2B5EF4-FFF2-40B4-BE49-F238E27FC236}">
                    <a16:creationId xmlns:a16="http://schemas.microsoft.com/office/drawing/2014/main" id="{9DFF4611-D561-4B82-B7D2-EB36394B1E90}"/>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44">
                <a:extLst>
                  <a:ext uri="{FF2B5EF4-FFF2-40B4-BE49-F238E27FC236}">
                    <a16:creationId xmlns:a16="http://schemas.microsoft.com/office/drawing/2014/main" id="{F9F22C71-5657-495A-8575-DBB8F42E9363}"/>
                  </a:ext>
                </a:extLst>
              </p:cNvPr>
              <p:cNvSpPr/>
              <p:nvPr/>
            </p:nvSpPr>
            <p:spPr>
              <a:xfrm>
                <a:off x="589279"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45">
                <a:extLst>
                  <a:ext uri="{FF2B5EF4-FFF2-40B4-BE49-F238E27FC236}">
                    <a16:creationId xmlns:a16="http://schemas.microsoft.com/office/drawing/2014/main" id="{9C6D5830-E85E-40B8-870E-74AEB1B76F69}"/>
                  </a:ext>
                </a:extLst>
              </p:cNvPr>
              <p:cNvSpPr/>
              <p:nvPr/>
            </p:nvSpPr>
            <p:spPr>
              <a:xfrm>
                <a:off x="589279" y="116840"/>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46">
                <a:extLst>
                  <a:ext uri="{FF2B5EF4-FFF2-40B4-BE49-F238E27FC236}">
                    <a16:creationId xmlns:a16="http://schemas.microsoft.com/office/drawing/2014/main" id="{59A389B9-8A74-4CA2-BC1E-75F4ECE76F6A}"/>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47">
                <a:extLst>
                  <a:ext uri="{FF2B5EF4-FFF2-40B4-BE49-F238E27FC236}">
                    <a16:creationId xmlns:a16="http://schemas.microsoft.com/office/drawing/2014/main" id="{9A576960-52B2-42A2-915F-1F530F622DD6}"/>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8">
                <a:extLst>
                  <a:ext uri="{FF2B5EF4-FFF2-40B4-BE49-F238E27FC236}">
                    <a16:creationId xmlns:a16="http://schemas.microsoft.com/office/drawing/2014/main" id="{47569166-4E9C-4BBA-B495-31166E89E889}"/>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9">
                <a:extLst>
                  <a:ext uri="{FF2B5EF4-FFF2-40B4-BE49-F238E27FC236}">
                    <a16:creationId xmlns:a16="http://schemas.microsoft.com/office/drawing/2014/main" id="{EB520945-698B-45DC-8A64-1A3D8F895525}"/>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50">
                <a:extLst>
                  <a:ext uri="{FF2B5EF4-FFF2-40B4-BE49-F238E27FC236}">
                    <a16:creationId xmlns:a16="http://schemas.microsoft.com/office/drawing/2014/main" id="{B5A9C757-0ED8-49D3-9A0C-70FA96FA2A1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51">
                <a:extLst>
                  <a:ext uri="{FF2B5EF4-FFF2-40B4-BE49-F238E27FC236}">
                    <a16:creationId xmlns:a16="http://schemas.microsoft.com/office/drawing/2014/main" id="{F1BDAD9D-342A-43AB-A19F-8294D76CA2D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0" name="object 52">
              <a:extLst>
                <a:ext uri="{FF2B5EF4-FFF2-40B4-BE49-F238E27FC236}">
                  <a16:creationId xmlns:a16="http://schemas.microsoft.com/office/drawing/2014/main" id="{E57BC687-B28B-4D16-A39D-573097CD74E4}"/>
                </a:ext>
              </a:extLst>
            </p:cNvPr>
            <p:cNvGrpSpPr/>
            <p:nvPr/>
          </p:nvGrpSpPr>
          <p:grpSpPr>
            <a:xfrm>
              <a:off x="1582101" y="1668780"/>
              <a:ext cx="1507812" cy="1450660"/>
              <a:chOff x="-2" y="269238"/>
              <a:chExt cx="2010415" cy="1934213"/>
            </a:xfrm>
          </p:grpSpPr>
          <p:sp>
            <p:nvSpPr>
              <p:cNvPr id="174" name="object 53">
                <a:extLst>
                  <a:ext uri="{FF2B5EF4-FFF2-40B4-BE49-F238E27FC236}">
                    <a16:creationId xmlns:a16="http://schemas.microsoft.com/office/drawing/2014/main" id="{D0BCE2D0-47CC-4B92-A496-5BFDBF582B2E}"/>
                  </a:ext>
                </a:extLst>
              </p:cNvPr>
              <p:cNvSpPr/>
              <p:nvPr/>
            </p:nvSpPr>
            <p:spPr>
              <a:xfrm>
                <a:off x="1075690" y="3721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54">
                <a:extLst>
                  <a:ext uri="{FF2B5EF4-FFF2-40B4-BE49-F238E27FC236}">
                    <a16:creationId xmlns:a16="http://schemas.microsoft.com/office/drawing/2014/main" id="{CF76E48E-0C7B-4FCD-B6E3-B44360D4A1BA}"/>
                  </a:ext>
                </a:extLst>
              </p:cNvPr>
              <p:cNvSpPr/>
              <p:nvPr/>
            </p:nvSpPr>
            <p:spPr>
              <a:xfrm>
                <a:off x="1075690" y="37210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6" name="object 55">
                <a:extLst>
                  <a:ext uri="{FF2B5EF4-FFF2-40B4-BE49-F238E27FC236}">
                    <a16:creationId xmlns:a16="http://schemas.microsoft.com/office/drawing/2014/main" id="{A7523166-5871-4665-82E1-B038C9E94BBC}"/>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56">
                <a:extLst>
                  <a:ext uri="{FF2B5EF4-FFF2-40B4-BE49-F238E27FC236}">
                    <a16:creationId xmlns:a16="http://schemas.microsoft.com/office/drawing/2014/main" id="{2C826871-462D-466E-82D8-928934586CF8}"/>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78" name="object 57">
                <a:extLst>
                  <a:ext uri="{FF2B5EF4-FFF2-40B4-BE49-F238E27FC236}">
                    <a16:creationId xmlns:a16="http://schemas.microsoft.com/office/drawing/2014/main" id="{5B564D83-513B-49F0-B8E6-9B11663BEEA9}"/>
                  </a:ext>
                </a:extLst>
              </p:cNvPr>
              <p:cNvGrpSpPr/>
              <p:nvPr/>
            </p:nvGrpSpPr>
            <p:grpSpPr>
              <a:xfrm>
                <a:off x="1008379" y="269239"/>
                <a:ext cx="1002034" cy="495304"/>
                <a:chOff x="-1" y="0"/>
                <a:chExt cx="1002032" cy="495303"/>
              </a:xfrm>
            </p:grpSpPr>
            <p:sp>
              <p:nvSpPr>
                <p:cNvPr id="198" name="线条">
                  <a:extLst>
                    <a:ext uri="{FF2B5EF4-FFF2-40B4-BE49-F238E27FC236}">
                      <a16:creationId xmlns:a16="http://schemas.microsoft.com/office/drawing/2014/main" id="{F6725F41-E2F2-4427-B0EC-B5EB672B7D8E}"/>
                    </a:ext>
                  </a:extLst>
                </p:cNvPr>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9" name="线条">
                  <a:extLst>
                    <a:ext uri="{FF2B5EF4-FFF2-40B4-BE49-F238E27FC236}">
                      <a16:creationId xmlns:a16="http://schemas.microsoft.com/office/drawing/2014/main" id="{47FAC41A-0DBF-4005-B833-D9A071F419A8}"/>
                    </a:ext>
                  </a:extLst>
                </p:cNvPr>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79" name="object 58">
                <a:extLst>
                  <a:ext uri="{FF2B5EF4-FFF2-40B4-BE49-F238E27FC236}">
                    <a16:creationId xmlns:a16="http://schemas.microsoft.com/office/drawing/2014/main" id="{39671E57-9818-4580-875A-B50DDA3F1896}"/>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0" name="object 59">
                <a:extLst>
                  <a:ext uri="{FF2B5EF4-FFF2-40B4-BE49-F238E27FC236}">
                    <a16:creationId xmlns:a16="http://schemas.microsoft.com/office/drawing/2014/main" id="{BD359DFD-B8CB-49FE-B4BA-06EAF4A21034}"/>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60">
                <a:extLst>
                  <a:ext uri="{FF2B5EF4-FFF2-40B4-BE49-F238E27FC236}">
                    <a16:creationId xmlns:a16="http://schemas.microsoft.com/office/drawing/2014/main" id="{47C7C0A4-27F6-4B4F-A437-DBF19AFBFC6D}"/>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61">
                <a:extLst>
                  <a:ext uri="{FF2B5EF4-FFF2-40B4-BE49-F238E27FC236}">
                    <a16:creationId xmlns:a16="http://schemas.microsoft.com/office/drawing/2014/main" id="{45E257B6-BB4C-4A5F-89A4-C02259E26402}"/>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3" name="object 62">
                <a:extLst>
                  <a:ext uri="{FF2B5EF4-FFF2-40B4-BE49-F238E27FC236}">
                    <a16:creationId xmlns:a16="http://schemas.microsoft.com/office/drawing/2014/main" id="{CE6DF2C7-5FF9-49CA-9C80-6BE7D7A40F78}"/>
                  </a:ext>
                </a:extLst>
              </p:cNvPr>
              <p:cNvGrpSpPr/>
              <p:nvPr/>
            </p:nvGrpSpPr>
            <p:grpSpPr>
              <a:xfrm>
                <a:off x="-2" y="269238"/>
                <a:ext cx="1002035" cy="999495"/>
                <a:chOff x="0" y="0"/>
                <a:chExt cx="1002034" cy="999494"/>
              </a:xfrm>
            </p:grpSpPr>
            <p:sp>
              <p:nvSpPr>
                <p:cNvPr id="196" name="线条">
                  <a:extLst>
                    <a:ext uri="{FF2B5EF4-FFF2-40B4-BE49-F238E27FC236}">
                      <a16:creationId xmlns:a16="http://schemas.microsoft.com/office/drawing/2014/main" id="{0DAD67FD-1D60-4EAB-BD99-BCBE8E506D22}"/>
                    </a:ext>
                  </a:extLst>
                </p:cNvPr>
                <p:cNvSpPr/>
                <p:nvPr/>
              </p:nvSpPr>
              <p:spPr>
                <a:xfrm flipV="1">
                  <a:off x="-1"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7" name="线条">
                  <a:extLst>
                    <a:ext uri="{FF2B5EF4-FFF2-40B4-BE49-F238E27FC236}">
                      <a16:creationId xmlns:a16="http://schemas.microsoft.com/office/drawing/2014/main" id="{2CCF41D5-9A9E-438E-BD19-DBB559B9E139}"/>
                    </a:ext>
                  </a:extLst>
                </p:cNvPr>
                <p:cNvSpPr/>
                <p:nvPr/>
              </p:nvSpPr>
              <p:spPr>
                <a:xfrm flipV="1">
                  <a:off x="504190" y="504190"/>
                  <a:ext cx="497844"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4" name="object 63">
                <a:extLst>
                  <a:ext uri="{FF2B5EF4-FFF2-40B4-BE49-F238E27FC236}">
                    <a16:creationId xmlns:a16="http://schemas.microsoft.com/office/drawing/2014/main" id="{903EB6D0-E303-46EA-B7B7-A66DE337AD9C}"/>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4">
                <a:extLst>
                  <a:ext uri="{FF2B5EF4-FFF2-40B4-BE49-F238E27FC236}">
                    <a16:creationId xmlns:a16="http://schemas.microsoft.com/office/drawing/2014/main" id="{57093A3C-75E0-4168-856C-2F0FE1A15A75}"/>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5">
                <a:extLst>
                  <a:ext uri="{FF2B5EF4-FFF2-40B4-BE49-F238E27FC236}">
                    <a16:creationId xmlns:a16="http://schemas.microsoft.com/office/drawing/2014/main" id="{7A39D075-D1D5-48E3-9C10-26271863E62B}"/>
                  </a:ext>
                </a:extLst>
              </p:cNvPr>
              <p:cNvSpPr/>
              <p:nvPr/>
            </p:nvSpPr>
            <p:spPr>
              <a:xfrm>
                <a:off x="1596390" y="84455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6">
                <a:extLst>
                  <a:ext uri="{FF2B5EF4-FFF2-40B4-BE49-F238E27FC236}">
                    <a16:creationId xmlns:a16="http://schemas.microsoft.com/office/drawing/2014/main" id="{CE9ADC14-124E-48DB-A88C-344DA510D33E}"/>
                  </a:ext>
                </a:extLst>
              </p:cNvPr>
              <p:cNvSpPr/>
              <p:nvPr/>
            </p:nvSpPr>
            <p:spPr>
              <a:xfrm>
                <a:off x="1596390" y="84455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8" name="object 67">
                <a:extLst>
                  <a:ext uri="{FF2B5EF4-FFF2-40B4-BE49-F238E27FC236}">
                    <a16:creationId xmlns:a16="http://schemas.microsoft.com/office/drawing/2014/main" id="{57A8D3B7-B5A1-4951-8A82-1D79C3414A1D}"/>
                  </a:ext>
                </a:extLst>
              </p:cNvPr>
              <p:cNvGrpSpPr/>
              <p:nvPr/>
            </p:nvGrpSpPr>
            <p:grpSpPr>
              <a:xfrm>
                <a:off x="1000759" y="773430"/>
                <a:ext cx="1009653" cy="1003302"/>
                <a:chOff x="-1" y="0"/>
                <a:chExt cx="1009651" cy="1003301"/>
              </a:xfrm>
            </p:grpSpPr>
            <p:sp>
              <p:nvSpPr>
                <p:cNvPr id="194" name="线条">
                  <a:extLst>
                    <a:ext uri="{FF2B5EF4-FFF2-40B4-BE49-F238E27FC236}">
                      <a16:creationId xmlns:a16="http://schemas.microsoft.com/office/drawing/2014/main" id="{D561E41A-0AA8-46CD-959A-06E81688E188}"/>
                    </a:ext>
                  </a:extLst>
                </p:cNvPr>
                <p:cNvSpPr/>
                <p:nvPr/>
              </p:nvSpPr>
              <p:spPr>
                <a:xfrm flipV="1">
                  <a:off x="511809"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5" name="线条">
                  <a:extLst>
                    <a:ext uri="{FF2B5EF4-FFF2-40B4-BE49-F238E27FC236}">
                      <a16:creationId xmlns:a16="http://schemas.microsoft.com/office/drawing/2014/main" id="{8FF1D022-91BE-4158-9196-7C18F6EB1CE9}"/>
                    </a:ext>
                  </a:extLst>
                </p:cNvPr>
                <p:cNvSpPr/>
                <p:nvPr/>
              </p:nvSpPr>
              <p:spPr>
                <a:xfrm flipV="1">
                  <a:off x="-2" y="508001"/>
                  <a:ext cx="497842" cy="495301"/>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9" name="object 69">
                <a:extLst>
                  <a:ext uri="{FF2B5EF4-FFF2-40B4-BE49-F238E27FC236}">
                    <a16:creationId xmlns:a16="http://schemas.microsoft.com/office/drawing/2014/main" id="{5AAC1F87-80B0-421E-B36F-B049C83BC8C9}"/>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90" name="object 70">
                <a:extLst>
                  <a:ext uri="{FF2B5EF4-FFF2-40B4-BE49-F238E27FC236}">
                    <a16:creationId xmlns:a16="http://schemas.microsoft.com/office/drawing/2014/main" id="{007351FB-27CF-48AD-800D-607DAD22BAD1}"/>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3" name="object 76">
                <a:extLst>
                  <a:ext uri="{FF2B5EF4-FFF2-40B4-BE49-F238E27FC236}">
                    <a16:creationId xmlns:a16="http://schemas.microsoft.com/office/drawing/2014/main" id="{44AE7113-CDFF-4FD2-9890-67556217C144}"/>
                  </a:ext>
                </a:extLst>
              </p:cNvPr>
              <p:cNvSpPr/>
              <p:nvPr/>
            </p:nvSpPr>
            <p:spPr>
              <a:xfrm>
                <a:off x="1621790" y="187451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1" name="object 80">
              <a:extLst>
                <a:ext uri="{FF2B5EF4-FFF2-40B4-BE49-F238E27FC236}">
                  <a16:creationId xmlns:a16="http://schemas.microsoft.com/office/drawing/2014/main" id="{DB73D261-84B4-4810-840F-ACC1043F1421}"/>
                </a:ext>
              </a:extLst>
            </p:cNvPr>
            <p:cNvSpPr txBox="1"/>
            <p:nvPr/>
          </p:nvSpPr>
          <p:spPr>
            <a:xfrm>
              <a:off x="1005840" y="1723071"/>
              <a:ext cx="151925" cy="176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52" name="object 82">
              <a:extLst>
                <a:ext uri="{FF2B5EF4-FFF2-40B4-BE49-F238E27FC236}">
                  <a16:creationId xmlns:a16="http://schemas.microsoft.com/office/drawing/2014/main" id="{38B1CE7D-CEB3-4771-A87D-68A5E75F4E35}"/>
                </a:ext>
              </a:extLst>
            </p:cNvPr>
            <p:cNvGrpSpPr/>
            <p:nvPr/>
          </p:nvGrpSpPr>
          <p:grpSpPr>
            <a:xfrm>
              <a:off x="1635440" y="2870833"/>
              <a:ext cx="270512" cy="266703"/>
              <a:chOff x="0" y="0"/>
              <a:chExt cx="360681" cy="355602"/>
            </a:xfrm>
          </p:grpSpPr>
          <p:sp>
            <p:nvSpPr>
              <p:cNvPr id="170" name="object 83">
                <a:extLst>
                  <a:ext uri="{FF2B5EF4-FFF2-40B4-BE49-F238E27FC236}">
                    <a16:creationId xmlns:a16="http://schemas.microsoft.com/office/drawing/2014/main" id="{B43EE739-DA46-4BEF-80CF-B7787AC2C169}"/>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1" name="object 84">
                <a:extLst>
                  <a:ext uri="{FF2B5EF4-FFF2-40B4-BE49-F238E27FC236}">
                    <a16:creationId xmlns:a16="http://schemas.microsoft.com/office/drawing/2014/main" id="{E40F975D-2F2A-4BB6-B950-662763897C03}"/>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2" name="object 85">
                <a:extLst>
                  <a:ext uri="{FF2B5EF4-FFF2-40B4-BE49-F238E27FC236}">
                    <a16:creationId xmlns:a16="http://schemas.microsoft.com/office/drawing/2014/main" id="{42BD5B01-AF0F-4A3E-ADD6-A32FCBE43567}"/>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86">
                <a:extLst>
                  <a:ext uri="{FF2B5EF4-FFF2-40B4-BE49-F238E27FC236}">
                    <a16:creationId xmlns:a16="http://schemas.microsoft.com/office/drawing/2014/main" id="{F2A79DB8-07AC-4867-BFAA-D34F169791A5}"/>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3" name="object 87">
              <a:extLst>
                <a:ext uri="{FF2B5EF4-FFF2-40B4-BE49-F238E27FC236}">
                  <a16:creationId xmlns:a16="http://schemas.microsoft.com/office/drawing/2014/main" id="{F62AF016-2440-4D7F-9DB5-F4DBA7BAC3DF}"/>
                </a:ext>
              </a:extLst>
            </p:cNvPr>
            <p:cNvGrpSpPr/>
            <p:nvPr/>
          </p:nvGrpSpPr>
          <p:grpSpPr>
            <a:xfrm>
              <a:off x="2023108" y="3231832"/>
              <a:ext cx="270512" cy="265751"/>
              <a:chOff x="0" y="0"/>
              <a:chExt cx="360681" cy="354332"/>
            </a:xfrm>
          </p:grpSpPr>
          <p:sp>
            <p:nvSpPr>
              <p:cNvPr id="166" name="object 88">
                <a:extLst>
                  <a:ext uri="{FF2B5EF4-FFF2-40B4-BE49-F238E27FC236}">
                    <a16:creationId xmlns:a16="http://schemas.microsoft.com/office/drawing/2014/main" id="{8BC30C6C-F75D-4FB8-AA40-4E5F402AC2B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object 89">
                <a:extLst>
                  <a:ext uri="{FF2B5EF4-FFF2-40B4-BE49-F238E27FC236}">
                    <a16:creationId xmlns:a16="http://schemas.microsoft.com/office/drawing/2014/main" id="{675BAB5B-291B-48A1-B6B8-2CDA8982069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8" name="object 90">
                <a:extLst>
                  <a:ext uri="{FF2B5EF4-FFF2-40B4-BE49-F238E27FC236}">
                    <a16:creationId xmlns:a16="http://schemas.microsoft.com/office/drawing/2014/main" id="{4D82600E-884A-40CE-8B38-8476E0E6C03A}"/>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9" name="object 91">
                <a:extLst>
                  <a:ext uri="{FF2B5EF4-FFF2-40B4-BE49-F238E27FC236}">
                    <a16:creationId xmlns:a16="http://schemas.microsoft.com/office/drawing/2014/main" id="{13917697-9391-413F-8DE9-B53B6C4EB7C3}"/>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4" name="object 92">
              <a:extLst>
                <a:ext uri="{FF2B5EF4-FFF2-40B4-BE49-F238E27FC236}">
                  <a16:creationId xmlns:a16="http://schemas.microsoft.com/office/drawing/2014/main" id="{4A87DC0D-92D9-4536-B103-3BA7D244FD74}"/>
                </a:ext>
              </a:extLst>
            </p:cNvPr>
            <p:cNvGrpSpPr/>
            <p:nvPr/>
          </p:nvGrpSpPr>
          <p:grpSpPr>
            <a:xfrm>
              <a:off x="2384107" y="3241357"/>
              <a:ext cx="269560" cy="265751"/>
              <a:chOff x="-1" y="0"/>
              <a:chExt cx="359411" cy="354332"/>
            </a:xfrm>
          </p:grpSpPr>
          <p:sp>
            <p:nvSpPr>
              <p:cNvPr id="162" name="object 93">
                <a:extLst>
                  <a:ext uri="{FF2B5EF4-FFF2-40B4-BE49-F238E27FC236}">
                    <a16:creationId xmlns:a16="http://schemas.microsoft.com/office/drawing/2014/main" id="{2854DF12-7471-4B4C-8E3D-6D89150D0E22}"/>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3" name="object 94">
                <a:extLst>
                  <a:ext uri="{FF2B5EF4-FFF2-40B4-BE49-F238E27FC236}">
                    <a16:creationId xmlns:a16="http://schemas.microsoft.com/office/drawing/2014/main" id="{6C4A2961-FE61-4564-86D0-F1CFF055E4AD}"/>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4" name="object 95">
                <a:extLst>
                  <a:ext uri="{FF2B5EF4-FFF2-40B4-BE49-F238E27FC236}">
                    <a16:creationId xmlns:a16="http://schemas.microsoft.com/office/drawing/2014/main" id="{FA160758-E6BA-4542-80F1-FEB4DC506FFB}"/>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5" name="object 96">
                <a:extLst>
                  <a:ext uri="{FF2B5EF4-FFF2-40B4-BE49-F238E27FC236}">
                    <a16:creationId xmlns:a16="http://schemas.microsoft.com/office/drawing/2014/main" id="{27CE4439-9540-4AB2-BABA-EEBEBB4703A5}"/>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5" name="object 75">
              <a:extLst>
                <a:ext uri="{FF2B5EF4-FFF2-40B4-BE49-F238E27FC236}">
                  <a16:creationId xmlns:a16="http://schemas.microsoft.com/office/drawing/2014/main" id="{AD6C875E-7666-4BAF-A2A2-5700ED3A26FE}"/>
                </a:ext>
              </a:extLst>
            </p:cNvPr>
            <p:cNvGrpSpPr/>
            <p:nvPr/>
          </p:nvGrpSpPr>
          <p:grpSpPr>
            <a:xfrm>
              <a:off x="2778440" y="2853690"/>
              <a:ext cx="270514" cy="265750"/>
              <a:chOff x="-1" y="0"/>
              <a:chExt cx="360684" cy="354331"/>
            </a:xfrm>
          </p:grpSpPr>
          <p:sp>
            <p:nvSpPr>
              <p:cNvPr id="158" name="object 76">
                <a:extLst>
                  <a:ext uri="{FF2B5EF4-FFF2-40B4-BE49-F238E27FC236}">
                    <a16:creationId xmlns:a16="http://schemas.microsoft.com/office/drawing/2014/main" id="{68167878-5261-4737-8873-B93D6860BE46}"/>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59" name="object 77">
                <a:extLst>
                  <a:ext uri="{FF2B5EF4-FFF2-40B4-BE49-F238E27FC236}">
                    <a16:creationId xmlns:a16="http://schemas.microsoft.com/office/drawing/2014/main" id="{5C3198A2-3C8F-4863-9AE1-0886C92DA047}"/>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0" name="object 78">
                <a:extLst>
                  <a:ext uri="{FF2B5EF4-FFF2-40B4-BE49-F238E27FC236}">
                    <a16:creationId xmlns:a16="http://schemas.microsoft.com/office/drawing/2014/main" id="{A99312F6-A16B-402A-AC11-222CB4883EDB}"/>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1" name="object 79">
                <a:extLst>
                  <a:ext uri="{FF2B5EF4-FFF2-40B4-BE49-F238E27FC236}">
                    <a16:creationId xmlns:a16="http://schemas.microsoft.com/office/drawing/2014/main" id="{F2BDDDF2-DD42-47AC-89AF-86C18757C96A}"/>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7" name="object 58">
              <a:extLst>
                <a:ext uri="{FF2B5EF4-FFF2-40B4-BE49-F238E27FC236}">
                  <a16:creationId xmlns:a16="http://schemas.microsoft.com/office/drawing/2014/main" id="{89E53A8B-AFED-49FD-AA69-431CAB42AFCD}"/>
                </a:ext>
              </a:extLst>
            </p:cNvPr>
            <p:cNvSpPr txBox="1"/>
            <p:nvPr/>
          </p:nvSpPr>
          <p:spPr>
            <a:xfrm>
              <a:off x="1329673" y="3572228"/>
              <a:ext cx="1636873" cy="25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pic>
        <p:nvPicPr>
          <p:cNvPr id="255" name="图片 133" descr="图片 133">
            <a:extLst>
              <a:ext uri="{FF2B5EF4-FFF2-40B4-BE49-F238E27FC236}">
                <a16:creationId xmlns:a16="http://schemas.microsoft.com/office/drawing/2014/main" id="{43B608B2-3901-4AE2-BB05-BB9A8C1B9BAE}"/>
              </a:ext>
            </a:extLst>
          </p:cNvPr>
          <p:cNvPicPr>
            <a:picLocks noChangeAspect="1"/>
          </p:cNvPicPr>
          <p:nvPr/>
        </p:nvPicPr>
        <p:blipFill>
          <a:blip r:embed="rId6"/>
          <a:stretch>
            <a:fillRect/>
          </a:stretch>
        </p:blipFill>
        <p:spPr>
          <a:xfrm>
            <a:off x="6087600" y="3837600"/>
            <a:ext cx="2686155" cy="2700002"/>
          </a:xfrm>
          <a:prstGeom prst="rect">
            <a:avLst/>
          </a:prstGeom>
          <a:ln w="12700">
            <a:miter lim="400000"/>
          </a:ln>
        </p:spPr>
      </p:pic>
      <p:sp>
        <p:nvSpPr>
          <p:cNvPr id="256" name="object 85">
            <a:extLst>
              <a:ext uri="{FF2B5EF4-FFF2-40B4-BE49-F238E27FC236}">
                <a16:creationId xmlns:a16="http://schemas.microsoft.com/office/drawing/2014/main" id="{1CE8A0A2-5879-4904-9DA3-36D7AC935962}"/>
              </a:ext>
            </a:extLst>
          </p:cNvPr>
          <p:cNvSpPr/>
          <p:nvPr/>
        </p:nvSpPr>
        <p:spPr>
          <a:xfrm>
            <a:off x="7677676" y="1643315"/>
            <a:ext cx="250510" cy="24670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4" name="直接连接符 132">
            <a:extLst>
              <a:ext uri="{FF2B5EF4-FFF2-40B4-BE49-F238E27FC236}">
                <a16:creationId xmlns:a16="http://schemas.microsoft.com/office/drawing/2014/main" id="{40844682-AEF7-43CD-9F09-B98C678284C4}"/>
              </a:ext>
            </a:extLst>
          </p:cNvPr>
          <p:cNvSpPr/>
          <p:nvPr/>
        </p:nvSpPr>
        <p:spPr>
          <a:xfrm flipH="1">
            <a:off x="7702444" y="4756016"/>
            <a:ext cx="217172" cy="220982"/>
          </a:xfrm>
          <a:prstGeom prst="line">
            <a:avLst/>
          </a:prstGeom>
          <a:ln w="12700">
            <a:solidFill>
              <a:srgbClr val="000000"/>
            </a:solidFill>
          </a:ln>
        </p:spPr>
        <p:txBody>
          <a:bodyPr lIns="34289" tIns="34289" rIns="34289" bIns="34289"/>
          <a:lstStyle/>
          <a:p>
            <a:endParaRPr sz="1350"/>
          </a:p>
        </p:txBody>
      </p:sp>
      <p:sp>
        <p:nvSpPr>
          <p:cNvPr id="265" name="直接连接符 133">
            <a:extLst>
              <a:ext uri="{FF2B5EF4-FFF2-40B4-BE49-F238E27FC236}">
                <a16:creationId xmlns:a16="http://schemas.microsoft.com/office/drawing/2014/main" id="{A70AB75F-4F0C-4473-B89E-FCCBABE808B1}"/>
              </a:ext>
            </a:extLst>
          </p:cNvPr>
          <p:cNvSpPr/>
          <p:nvPr/>
        </p:nvSpPr>
        <p:spPr>
          <a:xfrm flipH="1">
            <a:off x="8155836" y="4754111"/>
            <a:ext cx="217172" cy="219077"/>
          </a:xfrm>
          <a:prstGeom prst="line">
            <a:avLst/>
          </a:prstGeom>
          <a:ln w="12700">
            <a:solidFill>
              <a:srgbClr val="000000"/>
            </a:solidFill>
          </a:ln>
        </p:spPr>
        <p:txBody>
          <a:bodyPr lIns="34289" tIns="34289" rIns="34289" bIns="34289"/>
          <a:lstStyle/>
          <a:p>
            <a:endParaRPr sz="1350"/>
          </a:p>
        </p:txBody>
      </p:sp>
      <p:sp>
        <p:nvSpPr>
          <p:cNvPr id="266" name="直接连接符 134">
            <a:extLst>
              <a:ext uri="{FF2B5EF4-FFF2-40B4-BE49-F238E27FC236}">
                <a16:creationId xmlns:a16="http://schemas.microsoft.com/office/drawing/2014/main" id="{FC4F5EDB-458D-4B66-8D64-2C9F27A84085}"/>
              </a:ext>
            </a:extLst>
          </p:cNvPr>
          <p:cNvSpPr/>
          <p:nvPr/>
        </p:nvSpPr>
        <p:spPr>
          <a:xfrm flipH="1">
            <a:off x="8380625" y="4756016"/>
            <a:ext cx="215267" cy="220982"/>
          </a:xfrm>
          <a:prstGeom prst="line">
            <a:avLst/>
          </a:prstGeom>
          <a:ln w="12700">
            <a:solidFill>
              <a:srgbClr val="000000"/>
            </a:solidFill>
          </a:ln>
        </p:spPr>
        <p:txBody>
          <a:bodyPr lIns="34289" tIns="34289" rIns="34289" bIns="34289"/>
          <a:lstStyle/>
          <a:p>
            <a:endParaRPr sz="1350"/>
          </a:p>
        </p:txBody>
      </p:sp>
      <p:sp>
        <p:nvSpPr>
          <p:cNvPr id="267" name="直接连接符 135">
            <a:extLst>
              <a:ext uri="{FF2B5EF4-FFF2-40B4-BE49-F238E27FC236}">
                <a16:creationId xmlns:a16="http://schemas.microsoft.com/office/drawing/2014/main" id="{87664163-E32F-448E-8C6E-2CCDDD7B94D9}"/>
              </a:ext>
            </a:extLst>
          </p:cNvPr>
          <p:cNvSpPr/>
          <p:nvPr/>
        </p:nvSpPr>
        <p:spPr>
          <a:xfrm flipH="1">
            <a:off x="7919614" y="4754111"/>
            <a:ext cx="236222" cy="232412"/>
          </a:xfrm>
          <a:prstGeom prst="line">
            <a:avLst/>
          </a:prstGeom>
          <a:ln w="12700">
            <a:solidFill>
              <a:srgbClr val="000000"/>
            </a:solidFill>
          </a:ln>
        </p:spPr>
        <p:txBody>
          <a:bodyPr lIns="34289" tIns="34289" rIns="34289" bIns="34289"/>
          <a:lstStyle/>
          <a:p>
            <a:endParaRPr sz="1350"/>
          </a:p>
        </p:txBody>
      </p:sp>
      <p:sp>
        <p:nvSpPr>
          <p:cNvPr id="268" name="直接连接符 136">
            <a:extLst>
              <a:ext uri="{FF2B5EF4-FFF2-40B4-BE49-F238E27FC236}">
                <a16:creationId xmlns:a16="http://schemas.microsoft.com/office/drawing/2014/main" id="{DE5741E1-17A8-45A4-85EA-8D0A37003F56}"/>
              </a:ext>
            </a:extLst>
          </p:cNvPr>
          <p:cNvSpPr/>
          <p:nvPr/>
        </p:nvSpPr>
        <p:spPr>
          <a:xfrm flipH="1">
            <a:off x="8380625" y="4973186"/>
            <a:ext cx="215267" cy="228602"/>
          </a:xfrm>
          <a:prstGeom prst="line">
            <a:avLst/>
          </a:prstGeom>
          <a:ln w="12700">
            <a:solidFill>
              <a:srgbClr val="000000"/>
            </a:solidFill>
          </a:ln>
        </p:spPr>
        <p:txBody>
          <a:bodyPr lIns="34289" tIns="34289" rIns="34289" bIns="34289"/>
          <a:lstStyle/>
          <a:p>
            <a:endParaRPr sz="1350"/>
          </a:p>
        </p:txBody>
      </p:sp>
      <p:sp>
        <p:nvSpPr>
          <p:cNvPr id="269" name="直接连接符 137">
            <a:extLst>
              <a:ext uri="{FF2B5EF4-FFF2-40B4-BE49-F238E27FC236}">
                <a16:creationId xmlns:a16="http://schemas.microsoft.com/office/drawing/2014/main" id="{1CE2DE88-1E66-4B2D-9F6B-F107DFCCA9A0}"/>
              </a:ext>
            </a:extLst>
          </p:cNvPr>
          <p:cNvSpPr/>
          <p:nvPr/>
        </p:nvSpPr>
        <p:spPr>
          <a:xfrm flipH="1">
            <a:off x="8151200" y="4982344"/>
            <a:ext cx="217172" cy="221934"/>
          </a:xfrm>
          <a:prstGeom prst="line">
            <a:avLst/>
          </a:prstGeom>
          <a:ln w="12700">
            <a:solidFill>
              <a:srgbClr val="000000"/>
            </a:solidFill>
          </a:ln>
        </p:spPr>
        <p:txBody>
          <a:bodyPr lIns="34289" tIns="34289" rIns="34289" bIns="34289"/>
          <a:lstStyle/>
          <a:p>
            <a:endParaRPr sz="1350"/>
          </a:p>
        </p:txBody>
      </p:sp>
      <p:sp>
        <p:nvSpPr>
          <p:cNvPr id="134" name="矩形 133">
            <a:extLst>
              <a:ext uri="{FF2B5EF4-FFF2-40B4-BE49-F238E27FC236}">
                <a16:creationId xmlns:a16="http://schemas.microsoft.com/office/drawing/2014/main" id="{18803FC8-C937-4BEC-B371-AE3DABCA8C70}"/>
              </a:ext>
            </a:extLst>
          </p:cNvPr>
          <p:cNvSpPr/>
          <p:nvPr/>
        </p:nvSpPr>
        <p:spPr>
          <a:xfrm>
            <a:off x="914634" y="2557160"/>
            <a:ext cx="3514725" cy="360000"/>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5" name="直接箭头连接符 134">
            <a:extLst>
              <a:ext uri="{FF2B5EF4-FFF2-40B4-BE49-F238E27FC236}">
                <a16:creationId xmlns:a16="http://schemas.microsoft.com/office/drawing/2014/main" id="{86DD1C46-3100-4BDE-8753-1A8CA857B187}"/>
              </a:ext>
            </a:extLst>
          </p:cNvPr>
          <p:cNvCxnSpPr>
            <a:cxnSpLocks/>
            <a:stCxn id="134" idx="3"/>
            <a:endCxn id="256" idx="0"/>
          </p:cNvCxnSpPr>
          <p:nvPr/>
        </p:nvCxnSpPr>
        <p:spPr>
          <a:xfrm flipV="1">
            <a:off x="4429359" y="1766666"/>
            <a:ext cx="3373572" cy="970494"/>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37" name="矩形 136">
            <a:extLst>
              <a:ext uri="{FF2B5EF4-FFF2-40B4-BE49-F238E27FC236}">
                <a16:creationId xmlns:a16="http://schemas.microsoft.com/office/drawing/2014/main" id="{18F0F64C-8423-4B4B-9689-9F3F4639F3C6}"/>
              </a:ext>
            </a:extLst>
          </p:cNvPr>
          <p:cNvSpPr/>
          <p:nvPr/>
        </p:nvSpPr>
        <p:spPr>
          <a:xfrm>
            <a:off x="7614180" y="161476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8" name="矩形 137">
            <a:extLst>
              <a:ext uri="{FF2B5EF4-FFF2-40B4-BE49-F238E27FC236}">
                <a16:creationId xmlns:a16="http://schemas.microsoft.com/office/drawing/2014/main" id="{292F14D3-03C1-4C54-8917-79CFFF9A5353}"/>
              </a:ext>
            </a:extLst>
          </p:cNvPr>
          <p:cNvSpPr/>
          <p:nvPr/>
        </p:nvSpPr>
        <p:spPr>
          <a:xfrm>
            <a:off x="7994438" y="236783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cxnSp>
        <p:nvCxnSpPr>
          <p:cNvPr id="139" name="直接箭头连接符 138">
            <a:extLst>
              <a:ext uri="{FF2B5EF4-FFF2-40B4-BE49-F238E27FC236}">
                <a16:creationId xmlns:a16="http://schemas.microsoft.com/office/drawing/2014/main" id="{53E495F3-45CF-4352-83DC-90F3E8CFF0FD}"/>
              </a:ext>
            </a:extLst>
          </p:cNvPr>
          <p:cNvCxnSpPr>
            <a:cxnSpLocks/>
            <a:stCxn id="134" idx="3"/>
            <a:endCxn id="161" idx="0"/>
          </p:cNvCxnSpPr>
          <p:nvPr/>
        </p:nvCxnSpPr>
        <p:spPr>
          <a:xfrm flipV="1">
            <a:off x="4429359" y="2524739"/>
            <a:ext cx="3754573" cy="212421"/>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2" name="矩形 141">
            <a:extLst>
              <a:ext uri="{FF2B5EF4-FFF2-40B4-BE49-F238E27FC236}">
                <a16:creationId xmlns:a16="http://schemas.microsoft.com/office/drawing/2014/main" id="{A8AB426C-398F-46DE-BD2D-13E8051ED58B}"/>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241BE9CA-16B9-432B-AD6E-6AE2C1356013}"/>
              </a:ext>
            </a:extLst>
          </p:cNvPr>
          <p:cNvSpPr/>
          <p:nvPr/>
        </p:nvSpPr>
        <p:spPr>
          <a:xfrm>
            <a:off x="8158310" y="5212119"/>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4" name="直接箭头连接符 143">
            <a:extLst>
              <a:ext uri="{FF2B5EF4-FFF2-40B4-BE49-F238E27FC236}">
                <a16:creationId xmlns:a16="http://schemas.microsoft.com/office/drawing/2014/main" id="{D27370E8-4C45-4117-AE52-2A0CB698A3AC}"/>
              </a:ext>
            </a:extLst>
          </p:cNvPr>
          <p:cNvCxnSpPr>
            <a:cxnSpLocks/>
            <a:stCxn id="143" idx="1"/>
          </p:cNvCxnSpPr>
          <p:nvPr/>
        </p:nvCxnSpPr>
        <p:spPr>
          <a:xfrm flipH="1" flipV="1">
            <a:off x="4429360" y="2917161"/>
            <a:ext cx="3728950" cy="2410886"/>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5" name="文本框 144">
            <a:extLst>
              <a:ext uri="{FF2B5EF4-FFF2-40B4-BE49-F238E27FC236}">
                <a16:creationId xmlns:a16="http://schemas.microsoft.com/office/drawing/2014/main" id="{F4FAD4D2-5384-4C9A-AF63-1B9AB082F536}"/>
              </a:ext>
            </a:extLst>
          </p:cNvPr>
          <p:cNvSpPr txBox="1"/>
          <p:nvPr/>
        </p:nvSpPr>
        <p:spPr>
          <a:xfrm>
            <a:off x="1558023" y="4684237"/>
            <a:ext cx="1840528" cy="369332"/>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Two objects.</a:t>
            </a:r>
          </a:p>
        </p:txBody>
      </p:sp>
    </p:spTree>
    <p:extLst>
      <p:ext uri="{BB962C8B-B14F-4D97-AF65-F5344CB8AC3E}">
        <p14:creationId xmlns:p14="http://schemas.microsoft.com/office/powerpoint/2010/main" val="14905903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grpSp>
        <p:nvGrpSpPr>
          <p:cNvPr id="147" name="组合 146">
            <a:extLst>
              <a:ext uri="{FF2B5EF4-FFF2-40B4-BE49-F238E27FC236}">
                <a16:creationId xmlns:a16="http://schemas.microsoft.com/office/drawing/2014/main" id="{8AE8AC90-30B5-49AD-AC15-5E677323B67E}"/>
              </a:ext>
            </a:extLst>
          </p:cNvPr>
          <p:cNvGrpSpPr/>
          <p:nvPr/>
        </p:nvGrpSpPr>
        <p:grpSpPr>
          <a:xfrm>
            <a:off x="6285600" y="1206000"/>
            <a:ext cx="2092644" cy="2167843"/>
            <a:chOff x="1005840" y="1658301"/>
            <a:chExt cx="2092644" cy="2167843"/>
          </a:xfrm>
        </p:grpSpPr>
        <p:sp>
          <p:nvSpPr>
            <p:cNvPr id="148" name="object 4">
              <a:extLst>
                <a:ext uri="{FF2B5EF4-FFF2-40B4-BE49-F238E27FC236}">
                  <a16:creationId xmlns:a16="http://schemas.microsoft.com/office/drawing/2014/main" id="{84F49DCE-D7BF-4684-A8DB-5D099072F505}"/>
                </a:ext>
              </a:extLst>
            </p:cNvPr>
            <p:cNvSpPr/>
            <p:nvPr/>
          </p:nvSpPr>
          <p:spPr>
            <a:xfrm>
              <a:off x="1218244" y="1663063"/>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49" name="object 2">
              <a:extLst>
                <a:ext uri="{FF2B5EF4-FFF2-40B4-BE49-F238E27FC236}">
                  <a16:creationId xmlns:a16="http://schemas.microsoft.com/office/drawing/2014/main" id="{298E3B95-4F15-4B35-8ED7-0E072473009D}"/>
                </a:ext>
              </a:extLst>
            </p:cNvPr>
            <p:cNvGrpSpPr/>
            <p:nvPr/>
          </p:nvGrpSpPr>
          <p:grpSpPr>
            <a:xfrm>
              <a:off x="1206815" y="1658301"/>
              <a:ext cx="1880241" cy="1908815"/>
              <a:chOff x="-1" y="-1"/>
              <a:chExt cx="2506986" cy="2545086"/>
            </a:xfrm>
          </p:grpSpPr>
          <p:grpSp>
            <p:nvGrpSpPr>
              <p:cNvPr id="200" name="object 3">
                <a:extLst>
                  <a:ext uri="{FF2B5EF4-FFF2-40B4-BE49-F238E27FC236}">
                    <a16:creationId xmlns:a16="http://schemas.microsoft.com/office/drawing/2014/main" id="{C65ABB08-A71D-448B-8465-398B97A2A9AE}"/>
                  </a:ext>
                </a:extLst>
              </p:cNvPr>
              <p:cNvGrpSpPr/>
              <p:nvPr/>
            </p:nvGrpSpPr>
            <p:grpSpPr>
              <a:xfrm>
                <a:off x="-2" y="-2"/>
                <a:ext cx="2506988" cy="2545087"/>
                <a:chOff x="-1" y="0"/>
                <a:chExt cx="2506986" cy="2545086"/>
              </a:xfrm>
            </p:grpSpPr>
            <p:sp>
              <p:nvSpPr>
                <p:cNvPr id="249" name="形状">
                  <a:extLst>
                    <a:ext uri="{FF2B5EF4-FFF2-40B4-BE49-F238E27FC236}">
                      <a16:creationId xmlns:a16="http://schemas.microsoft.com/office/drawing/2014/main" id="{3BF80FD9-E6AE-4B0D-AD0A-89D4DA8BF176}"/>
                    </a:ext>
                  </a:extLst>
                </p:cNvPr>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线条">
                  <a:extLst>
                    <a:ext uri="{FF2B5EF4-FFF2-40B4-BE49-F238E27FC236}">
                      <a16:creationId xmlns:a16="http://schemas.microsoft.com/office/drawing/2014/main" id="{66597E8B-21ED-455F-8005-263A3E0E42C5}"/>
                    </a:ext>
                  </a:extLst>
                </p:cNvPr>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1" name="线条">
                  <a:extLst>
                    <a:ext uri="{FF2B5EF4-FFF2-40B4-BE49-F238E27FC236}">
                      <a16:creationId xmlns:a16="http://schemas.microsoft.com/office/drawing/2014/main" id="{5FE40FEF-6E58-4C73-898F-DEBE27F62648}"/>
                    </a:ext>
                  </a:extLst>
                </p:cNvPr>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2" name="线条">
                  <a:extLst>
                    <a:ext uri="{FF2B5EF4-FFF2-40B4-BE49-F238E27FC236}">
                      <a16:creationId xmlns:a16="http://schemas.microsoft.com/office/drawing/2014/main" id="{72E9BACC-7A76-4693-8F29-32C4A7858730}"/>
                    </a:ext>
                  </a:extLst>
                </p:cNvPr>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3" name="线条">
                  <a:extLst>
                    <a:ext uri="{FF2B5EF4-FFF2-40B4-BE49-F238E27FC236}">
                      <a16:creationId xmlns:a16="http://schemas.microsoft.com/office/drawing/2014/main" id="{28407419-D78E-436B-A977-41AABA8CE042}"/>
                    </a:ext>
                  </a:extLst>
                </p:cNvPr>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4" name="形状">
                  <a:extLst>
                    <a:ext uri="{FF2B5EF4-FFF2-40B4-BE49-F238E27FC236}">
                      <a16:creationId xmlns:a16="http://schemas.microsoft.com/office/drawing/2014/main" id="{4029B1CE-D49A-4961-ACF4-0CA4EC461886}"/>
                    </a:ext>
                  </a:extLst>
                </p:cNvPr>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201" name="object 4">
                <a:extLst>
                  <a:ext uri="{FF2B5EF4-FFF2-40B4-BE49-F238E27FC236}">
                    <a16:creationId xmlns:a16="http://schemas.microsoft.com/office/drawing/2014/main" id="{0C237322-2A29-4777-8555-F1354D0F36D9}"/>
                  </a:ext>
                </a:extLst>
              </p:cNvPr>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5">
                <a:extLst>
                  <a:ext uri="{FF2B5EF4-FFF2-40B4-BE49-F238E27FC236}">
                    <a16:creationId xmlns:a16="http://schemas.microsoft.com/office/drawing/2014/main" id="{B12AB3C5-1E52-4B09-B8F0-F5E3A3664165}"/>
                  </a:ext>
                </a:extLst>
              </p:cNvPr>
              <p:cNvSpPr/>
              <p:nvPr/>
            </p:nvSpPr>
            <p:spPr>
              <a:xfrm>
                <a:off x="95250" y="116840"/>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3" name="object 6">
                <a:extLst>
                  <a:ext uri="{FF2B5EF4-FFF2-40B4-BE49-F238E27FC236}">
                    <a16:creationId xmlns:a16="http://schemas.microsoft.com/office/drawing/2014/main" id="{2131E459-40D5-4072-A4D7-899D6E8D9690}"/>
                  </a:ext>
                </a:extLst>
              </p:cNvPr>
              <p:cNvSpPr/>
              <p:nvPr/>
            </p:nvSpPr>
            <p:spPr>
              <a:xfrm>
                <a:off x="6985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4" name="object 7">
                <a:extLst>
                  <a:ext uri="{FF2B5EF4-FFF2-40B4-BE49-F238E27FC236}">
                    <a16:creationId xmlns:a16="http://schemas.microsoft.com/office/drawing/2014/main" id="{99D36F8B-7F79-44F9-8843-288DD498E979}"/>
                  </a:ext>
                </a:extLst>
              </p:cNvPr>
              <p:cNvSpPr/>
              <p:nvPr/>
            </p:nvSpPr>
            <p:spPr>
              <a:xfrm>
                <a:off x="69850" y="9144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5" name="object 8">
                <a:extLst>
                  <a:ext uri="{FF2B5EF4-FFF2-40B4-BE49-F238E27FC236}">
                    <a16:creationId xmlns:a16="http://schemas.microsoft.com/office/drawing/2014/main" id="{A566C733-B2BF-44A2-B661-6E0017664F24}"/>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6" name="object 9">
                <a:extLst>
                  <a:ext uri="{FF2B5EF4-FFF2-40B4-BE49-F238E27FC236}">
                    <a16:creationId xmlns:a16="http://schemas.microsoft.com/office/drawing/2014/main" id="{3CB9DD0E-ADD9-4949-AA12-EFAACD4F61C1}"/>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7" name="object 10">
                <a:extLst>
                  <a:ext uri="{FF2B5EF4-FFF2-40B4-BE49-F238E27FC236}">
                    <a16:creationId xmlns:a16="http://schemas.microsoft.com/office/drawing/2014/main" id="{869CC521-8CE3-4F0A-9615-9D22496A73D3}"/>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8" name="object 11">
                <a:extLst>
                  <a:ext uri="{FF2B5EF4-FFF2-40B4-BE49-F238E27FC236}">
                    <a16:creationId xmlns:a16="http://schemas.microsoft.com/office/drawing/2014/main" id="{690C271F-F34C-4BEC-BC5D-C6942CEDB2C1}"/>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9" name="object 12">
                <a:extLst>
                  <a:ext uri="{FF2B5EF4-FFF2-40B4-BE49-F238E27FC236}">
                    <a16:creationId xmlns:a16="http://schemas.microsoft.com/office/drawing/2014/main" id="{C9B39846-8C38-4D4A-BE5C-FD6B0FA772B0}"/>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0" name="object 13">
                <a:extLst>
                  <a:ext uri="{FF2B5EF4-FFF2-40B4-BE49-F238E27FC236}">
                    <a16:creationId xmlns:a16="http://schemas.microsoft.com/office/drawing/2014/main" id="{FE842915-2599-46EA-A3CD-F7F49B4E7D5F}"/>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14">
                <a:extLst>
                  <a:ext uri="{FF2B5EF4-FFF2-40B4-BE49-F238E27FC236}">
                    <a16:creationId xmlns:a16="http://schemas.microsoft.com/office/drawing/2014/main" id="{A09D7B83-C725-475C-8D1D-8E1BD4746560}"/>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15">
                <a:extLst>
                  <a:ext uri="{FF2B5EF4-FFF2-40B4-BE49-F238E27FC236}">
                    <a16:creationId xmlns:a16="http://schemas.microsoft.com/office/drawing/2014/main" id="{1596A65D-C75B-4E07-B840-ECF4B0E460B4}"/>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16">
                <a:extLst>
                  <a:ext uri="{FF2B5EF4-FFF2-40B4-BE49-F238E27FC236}">
                    <a16:creationId xmlns:a16="http://schemas.microsoft.com/office/drawing/2014/main" id="{2B2392E2-B9D4-4A9A-A282-E33BD5440F1E}"/>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17">
                <a:extLst>
                  <a:ext uri="{FF2B5EF4-FFF2-40B4-BE49-F238E27FC236}">
                    <a16:creationId xmlns:a16="http://schemas.microsoft.com/office/drawing/2014/main" id="{541F6B1E-D1E8-430C-B303-C6907EA8323F}"/>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8">
                <a:extLst>
                  <a:ext uri="{FF2B5EF4-FFF2-40B4-BE49-F238E27FC236}">
                    <a16:creationId xmlns:a16="http://schemas.microsoft.com/office/drawing/2014/main" id="{A87F1112-AAF6-4D26-9DCD-FF724FC803FF}"/>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9">
                <a:extLst>
                  <a:ext uri="{FF2B5EF4-FFF2-40B4-BE49-F238E27FC236}">
                    <a16:creationId xmlns:a16="http://schemas.microsoft.com/office/drawing/2014/main" id="{63F8436E-F70C-47BF-B6A5-9FCEB75A4D30}"/>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20">
                <a:extLst>
                  <a:ext uri="{FF2B5EF4-FFF2-40B4-BE49-F238E27FC236}">
                    <a16:creationId xmlns:a16="http://schemas.microsoft.com/office/drawing/2014/main" id="{430CAB6C-F839-418C-B893-1AC69C16D0AD}"/>
                  </a:ext>
                </a:extLst>
              </p:cNvPr>
              <p:cNvSpPr/>
              <p:nvPr/>
            </p:nvSpPr>
            <p:spPr>
              <a:xfrm>
                <a:off x="2108201" y="212217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21">
                <a:extLst>
                  <a:ext uri="{FF2B5EF4-FFF2-40B4-BE49-F238E27FC236}">
                    <a16:creationId xmlns:a16="http://schemas.microsoft.com/office/drawing/2014/main" id="{F21513F4-D739-45D0-BEE8-DF340FFA4045}"/>
                  </a:ext>
                </a:extLst>
              </p:cNvPr>
              <p:cNvSpPr/>
              <p:nvPr/>
            </p:nvSpPr>
            <p:spPr>
              <a:xfrm>
                <a:off x="2108201" y="2122170"/>
                <a:ext cx="340364"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22">
                <a:extLst>
                  <a:ext uri="{FF2B5EF4-FFF2-40B4-BE49-F238E27FC236}">
                    <a16:creationId xmlns:a16="http://schemas.microsoft.com/office/drawing/2014/main" id="{16A44EFC-F84D-43F1-A007-083DD8F57F73}"/>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23">
                <a:extLst>
                  <a:ext uri="{FF2B5EF4-FFF2-40B4-BE49-F238E27FC236}">
                    <a16:creationId xmlns:a16="http://schemas.microsoft.com/office/drawing/2014/main" id="{2BFB9D2A-36FC-4A91-BEF7-B4477343D4E9}"/>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24">
                <a:extLst>
                  <a:ext uri="{FF2B5EF4-FFF2-40B4-BE49-F238E27FC236}">
                    <a16:creationId xmlns:a16="http://schemas.microsoft.com/office/drawing/2014/main" id="{46DF4696-0BB8-45CD-B22D-458D91CDD7CA}"/>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25">
                <a:extLst>
                  <a:ext uri="{FF2B5EF4-FFF2-40B4-BE49-F238E27FC236}">
                    <a16:creationId xmlns:a16="http://schemas.microsoft.com/office/drawing/2014/main" id="{8047C89A-8303-4A56-B732-CB7E1B3044E5}"/>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26">
                <a:extLst>
                  <a:ext uri="{FF2B5EF4-FFF2-40B4-BE49-F238E27FC236}">
                    <a16:creationId xmlns:a16="http://schemas.microsoft.com/office/drawing/2014/main" id="{17D5AEE7-8F91-4345-B418-6BE93457247C}"/>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27">
                <a:extLst>
                  <a:ext uri="{FF2B5EF4-FFF2-40B4-BE49-F238E27FC236}">
                    <a16:creationId xmlns:a16="http://schemas.microsoft.com/office/drawing/2014/main" id="{F5D1B2B7-0A2D-4510-B15A-45639826105E}"/>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8">
                <a:extLst>
                  <a:ext uri="{FF2B5EF4-FFF2-40B4-BE49-F238E27FC236}">
                    <a16:creationId xmlns:a16="http://schemas.microsoft.com/office/drawing/2014/main" id="{F317BEFF-DCC4-4594-B519-4031D8519F7D}"/>
                  </a:ext>
                </a:extLst>
              </p:cNvPr>
              <p:cNvSpPr/>
              <p:nvPr/>
            </p:nvSpPr>
            <p:spPr>
              <a:xfrm>
                <a:off x="95250" y="161544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9">
                <a:extLst>
                  <a:ext uri="{FF2B5EF4-FFF2-40B4-BE49-F238E27FC236}">
                    <a16:creationId xmlns:a16="http://schemas.microsoft.com/office/drawing/2014/main" id="{E3219F9B-E86F-4D87-B695-C15CF7C84969}"/>
                  </a:ext>
                </a:extLst>
              </p:cNvPr>
              <p:cNvSpPr/>
              <p:nvPr/>
            </p:nvSpPr>
            <p:spPr>
              <a:xfrm>
                <a:off x="95250" y="1615441"/>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30">
                <a:extLst>
                  <a:ext uri="{FF2B5EF4-FFF2-40B4-BE49-F238E27FC236}">
                    <a16:creationId xmlns:a16="http://schemas.microsoft.com/office/drawing/2014/main" id="{BDC87C51-A676-4348-B48D-5C38E88292BD}"/>
                  </a:ext>
                </a:extLst>
              </p:cNvPr>
              <p:cNvSpPr/>
              <p:nvPr/>
            </p:nvSpPr>
            <p:spPr>
              <a:xfrm>
                <a:off x="69850" y="1590041"/>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31">
                <a:extLst>
                  <a:ext uri="{FF2B5EF4-FFF2-40B4-BE49-F238E27FC236}">
                    <a16:creationId xmlns:a16="http://schemas.microsoft.com/office/drawing/2014/main" id="{4CA647D0-0F1A-4F9B-ADD5-A0E992264D2C}"/>
                  </a:ext>
                </a:extLst>
              </p:cNvPr>
              <p:cNvSpPr/>
              <p:nvPr/>
            </p:nvSpPr>
            <p:spPr>
              <a:xfrm>
                <a:off x="69850" y="1590041"/>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32">
                <a:extLst>
                  <a:ext uri="{FF2B5EF4-FFF2-40B4-BE49-F238E27FC236}">
                    <a16:creationId xmlns:a16="http://schemas.microsoft.com/office/drawing/2014/main" id="{7BE96C9A-4543-489F-B03D-4311910ED421}"/>
                  </a:ext>
                </a:extLst>
              </p:cNvPr>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33">
                <a:extLst>
                  <a:ext uri="{FF2B5EF4-FFF2-40B4-BE49-F238E27FC236}">
                    <a16:creationId xmlns:a16="http://schemas.microsoft.com/office/drawing/2014/main" id="{5A8D043E-C952-400A-A904-570F70514585}"/>
                  </a:ext>
                </a:extLst>
              </p:cNvPr>
              <p:cNvSpPr/>
              <p:nvPr/>
            </p:nvSpPr>
            <p:spPr>
              <a:xfrm>
                <a:off x="95250" y="6096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34">
                <a:extLst>
                  <a:ext uri="{FF2B5EF4-FFF2-40B4-BE49-F238E27FC236}">
                    <a16:creationId xmlns:a16="http://schemas.microsoft.com/office/drawing/2014/main" id="{8C49EE61-800C-49FA-9DFC-CE441D61146F}"/>
                  </a:ext>
                </a:extLst>
              </p:cNvPr>
              <p:cNvSpPr/>
              <p:nvPr/>
            </p:nvSpPr>
            <p:spPr>
              <a:xfrm>
                <a:off x="69850" y="5842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35">
                <a:extLst>
                  <a:ext uri="{FF2B5EF4-FFF2-40B4-BE49-F238E27FC236}">
                    <a16:creationId xmlns:a16="http://schemas.microsoft.com/office/drawing/2014/main" id="{F72F8CBC-41B9-4B2C-80CC-897B39AE685B}"/>
                  </a:ext>
                </a:extLst>
              </p:cNvPr>
              <p:cNvSpPr/>
              <p:nvPr/>
            </p:nvSpPr>
            <p:spPr>
              <a:xfrm>
                <a:off x="69850" y="5842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36">
                <a:extLst>
                  <a:ext uri="{FF2B5EF4-FFF2-40B4-BE49-F238E27FC236}">
                    <a16:creationId xmlns:a16="http://schemas.microsoft.com/office/drawing/2014/main" id="{458E7C95-3DA4-46D5-AEA7-2485F7401818}"/>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37">
                <a:extLst>
                  <a:ext uri="{FF2B5EF4-FFF2-40B4-BE49-F238E27FC236}">
                    <a16:creationId xmlns:a16="http://schemas.microsoft.com/office/drawing/2014/main" id="{E2932542-DCC9-4184-B315-ED7F25AA4184}"/>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8">
                <a:extLst>
                  <a:ext uri="{FF2B5EF4-FFF2-40B4-BE49-F238E27FC236}">
                    <a16:creationId xmlns:a16="http://schemas.microsoft.com/office/drawing/2014/main" id="{33F86852-8280-4AAE-A80D-BA319B171508}"/>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9">
                <a:extLst>
                  <a:ext uri="{FF2B5EF4-FFF2-40B4-BE49-F238E27FC236}">
                    <a16:creationId xmlns:a16="http://schemas.microsoft.com/office/drawing/2014/main" id="{CE04236C-2B86-4996-A909-A57707BBE1F1}"/>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40">
                <a:extLst>
                  <a:ext uri="{FF2B5EF4-FFF2-40B4-BE49-F238E27FC236}">
                    <a16:creationId xmlns:a16="http://schemas.microsoft.com/office/drawing/2014/main" id="{08A68FE5-3A85-410F-B407-4B494AE59191}"/>
                  </a:ext>
                </a:extLst>
              </p:cNvPr>
              <p:cNvSpPr/>
              <p:nvPr/>
            </p:nvSpPr>
            <p:spPr>
              <a:xfrm>
                <a:off x="2108201"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41">
                <a:extLst>
                  <a:ext uri="{FF2B5EF4-FFF2-40B4-BE49-F238E27FC236}">
                    <a16:creationId xmlns:a16="http://schemas.microsoft.com/office/drawing/2014/main" id="{712F2040-6D3A-465A-AAF3-AE55841842E6}"/>
                  </a:ext>
                </a:extLst>
              </p:cNvPr>
              <p:cNvSpPr/>
              <p:nvPr/>
            </p:nvSpPr>
            <p:spPr>
              <a:xfrm>
                <a:off x="2108201" y="116840"/>
                <a:ext cx="340364"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42">
                <a:extLst>
                  <a:ext uri="{FF2B5EF4-FFF2-40B4-BE49-F238E27FC236}">
                    <a16:creationId xmlns:a16="http://schemas.microsoft.com/office/drawing/2014/main" id="{16921186-8B18-4C21-8211-6A956EA9C465}"/>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43">
                <a:extLst>
                  <a:ext uri="{FF2B5EF4-FFF2-40B4-BE49-F238E27FC236}">
                    <a16:creationId xmlns:a16="http://schemas.microsoft.com/office/drawing/2014/main" id="{9DFF4611-D561-4B82-B7D2-EB36394B1E90}"/>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44">
                <a:extLst>
                  <a:ext uri="{FF2B5EF4-FFF2-40B4-BE49-F238E27FC236}">
                    <a16:creationId xmlns:a16="http://schemas.microsoft.com/office/drawing/2014/main" id="{F9F22C71-5657-495A-8575-DBB8F42E9363}"/>
                  </a:ext>
                </a:extLst>
              </p:cNvPr>
              <p:cNvSpPr/>
              <p:nvPr/>
            </p:nvSpPr>
            <p:spPr>
              <a:xfrm>
                <a:off x="589279"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45">
                <a:extLst>
                  <a:ext uri="{FF2B5EF4-FFF2-40B4-BE49-F238E27FC236}">
                    <a16:creationId xmlns:a16="http://schemas.microsoft.com/office/drawing/2014/main" id="{9C6D5830-E85E-40B8-870E-74AEB1B76F69}"/>
                  </a:ext>
                </a:extLst>
              </p:cNvPr>
              <p:cNvSpPr/>
              <p:nvPr/>
            </p:nvSpPr>
            <p:spPr>
              <a:xfrm>
                <a:off x="589279" y="116840"/>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46">
                <a:extLst>
                  <a:ext uri="{FF2B5EF4-FFF2-40B4-BE49-F238E27FC236}">
                    <a16:creationId xmlns:a16="http://schemas.microsoft.com/office/drawing/2014/main" id="{59A389B9-8A74-4CA2-BC1E-75F4ECE76F6A}"/>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47">
                <a:extLst>
                  <a:ext uri="{FF2B5EF4-FFF2-40B4-BE49-F238E27FC236}">
                    <a16:creationId xmlns:a16="http://schemas.microsoft.com/office/drawing/2014/main" id="{9A576960-52B2-42A2-915F-1F530F622DD6}"/>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8">
                <a:extLst>
                  <a:ext uri="{FF2B5EF4-FFF2-40B4-BE49-F238E27FC236}">
                    <a16:creationId xmlns:a16="http://schemas.microsoft.com/office/drawing/2014/main" id="{47569166-4E9C-4BBA-B495-31166E89E889}"/>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9">
                <a:extLst>
                  <a:ext uri="{FF2B5EF4-FFF2-40B4-BE49-F238E27FC236}">
                    <a16:creationId xmlns:a16="http://schemas.microsoft.com/office/drawing/2014/main" id="{EB520945-698B-45DC-8A64-1A3D8F895525}"/>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50">
                <a:extLst>
                  <a:ext uri="{FF2B5EF4-FFF2-40B4-BE49-F238E27FC236}">
                    <a16:creationId xmlns:a16="http://schemas.microsoft.com/office/drawing/2014/main" id="{B5A9C757-0ED8-49D3-9A0C-70FA96FA2A1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51">
                <a:extLst>
                  <a:ext uri="{FF2B5EF4-FFF2-40B4-BE49-F238E27FC236}">
                    <a16:creationId xmlns:a16="http://schemas.microsoft.com/office/drawing/2014/main" id="{F1BDAD9D-342A-43AB-A19F-8294D76CA2D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0" name="object 52">
              <a:extLst>
                <a:ext uri="{FF2B5EF4-FFF2-40B4-BE49-F238E27FC236}">
                  <a16:creationId xmlns:a16="http://schemas.microsoft.com/office/drawing/2014/main" id="{E57BC687-B28B-4D16-A39D-573097CD74E4}"/>
                </a:ext>
              </a:extLst>
            </p:cNvPr>
            <p:cNvGrpSpPr/>
            <p:nvPr/>
          </p:nvGrpSpPr>
          <p:grpSpPr>
            <a:xfrm>
              <a:off x="1582101" y="1668780"/>
              <a:ext cx="1507812" cy="1450660"/>
              <a:chOff x="-2" y="269238"/>
              <a:chExt cx="2010415" cy="1934213"/>
            </a:xfrm>
          </p:grpSpPr>
          <p:sp>
            <p:nvSpPr>
              <p:cNvPr id="174" name="object 53">
                <a:extLst>
                  <a:ext uri="{FF2B5EF4-FFF2-40B4-BE49-F238E27FC236}">
                    <a16:creationId xmlns:a16="http://schemas.microsoft.com/office/drawing/2014/main" id="{D0BCE2D0-47CC-4B92-A496-5BFDBF582B2E}"/>
                  </a:ext>
                </a:extLst>
              </p:cNvPr>
              <p:cNvSpPr/>
              <p:nvPr/>
            </p:nvSpPr>
            <p:spPr>
              <a:xfrm>
                <a:off x="1075690" y="3721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54">
                <a:extLst>
                  <a:ext uri="{FF2B5EF4-FFF2-40B4-BE49-F238E27FC236}">
                    <a16:creationId xmlns:a16="http://schemas.microsoft.com/office/drawing/2014/main" id="{CF76E48E-0C7B-4FCD-B6E3-B44360D4A1BA}"/>
                  </a:ext>
                </a:extLst>
              </p:cNvPr>
              <p:cNvSpPr/>
              <p:nvPr/>
            </p:nvSpPr>
            <p:spPr>
              <a:xfrm>
                <a:off x="1075690" y="37210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6" name="object 55">
                <a:extLst>
                  <a:ext uri="{FF2B5EF4-FFF2-40B4-BE49-F238E27FC236}">
                    <a16:creationId xmlns:a16="http://schemas.microsoft.com/office/drawing/2014/main" id="{A7523166-5871-4665-82E1-B038C9E94BBC}"/>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56">
                <a:extLst>
                  <a:ext uri="{FF2B5EF4-FFF2-40B4-BE49-F238E27FC236}">
                    <a16:creationId xmlns:a16="http://schemas.microsoft.com/office/drawing/2014/main" id="{2C826871-462D-466E-82D8-928934586CF8}"/>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78" name="object 57">
                <a:extLst>
                  <a:ext uri="{FF2B5EF4-FFF2-40B4-BE49-F238E27FC236}">
                    <a16:creationId xmlns:a16="http://schemas.microsoft.com/office/drawing/2014/main" id="{5B564D83-513B-49F0-B8E6-9B11663BEEA9}"/>
                  </a:ext>
                </a:extLst>
              </p:cNvPr>
              <p:cNvGrpSpPr/>
              <p:nvPr/>
            </p:nvGrpSpPr>
            <p:grpSpPr>
              <a:xfrm>
                <a:off x="1008379" y="269239"/>
                <a:ext cx="1002034" cy="495304"/>
                <a:chOff x="-1" y="0"/>
                <a:chExt cx="1002032" cy="495303"/>
              </a:xfrm>
            </p:grpSpPr>
            <p:sp>
              <p:nvSpPr>
                <p:cNvPr id="198" name="线条">
                  <a:extLst>
                    <a:ext uri="{FF2B5EF4-FFF2-40B4-BE49-F238E27FC236}">
                      <a16:creationId xmlns:a16="http://schemas.microsoft.com/office/drawing/2014/main" id="{F6725F41-E2F2-4427-B0EC-B5EB672B7D8E}"/>
                    </a:ext>
                  </a:extLst>
                </p:cNvPr>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9" name="线条">
                  <a:extLst>
                    <a:ext uri="{FF2B5EF4-FFF2-40B4-BE49-F238E27FC236}">
                      <a16:creationId xmlns:a16="http://schemas.microsoft.com/office/drawing/2014/main" id="{47FAC41A-0DBF-4005-B833-D9A071F419A8}"/>
                    </a:ext>
                  </a:extLst>
                </p:cNvPr>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79" name="object 58">
                <a:extLst>
                  <a:ext uri="{FF2B5EF4-FFF2-40B4-BE49-F238E27FC236}">
                    <a16:creationId xmlns:a16="http://schemas.microsoft.com/office/drawing/2014/main" id="{39671E57-9818-4580-875A-B50DDA3F1896}"/>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0" name="object 59">
                <a:extLst>
                  <a:ext uri="{FF2B5EF4-FFF2-40B4-BE49-F238E27FC236}">
                    <a16:creationId xmlns:a16="http://schemas.microsoft.com/office/drawing/2014/main" id="{BD359DFD-B8CB-49FE-B4BA-06EAF4A21034}"/>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60">
                <a:extLst>
                  <a:ext uri="{FF2B5EF4-FFF2-40B4-BE49-F238E27FC236}">
                    <a16:creationId xmlns:a16="http://schemas.microsoft.com/office/drawing/2014/main" id="{47C7C0A4-27F6-4B4F-A437-DBF19AFBFC6D}"/>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61">
                <a:extLst>
                  <a:ext uri="{FF2B5EF4-FFF2-40B4-BE49-F238E27FC236}">
                    <a16:creationId xmlns:a16="http://schemas.microsoft.com/office/drawing/2014/main" id="{45E257B6-BB4C-4A5F-89A4-C02259E26402}"/>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3" name="object 62">
                <a:extLst>
                  <a:ext uri="{FF2B5EF4-FFF2-40B4-BE49-F238E27FC236}">
                    <a16:creationId xmlns:a16="http://schemas.microsoft.com/office/drawing/2014/main" id="{CE6DF2C7-5FF9-49CA-9C80-6BE7D7A40F78}"/>
                  </a:ext>
                </a:extLst>
              </p:cNvPr>
              <p:cNvGrpSpPr/>
              <p:nvPr/>
            </p:nvGrpSpPr>
            <p:grpSpPr>
              <a:xfrm>
                <a:off x="-2" y="269238"/>
                <a:ext cx="1002035" cy="999495"/>
                <a:chOff x="0" y="0"/>
                <a:chExt cx="1002034" cy="999494"/>
              </a:xfrm>
            </p:grpSpPr>
            <p:sp>
              <p:nvSpPr>
                <p:cNvPr id="196" name="线条">
                  <a:extLst>
                    <a:ext uri="{FF2B5EF4-FFF2-40B4-BE49-F238E27FC236}">
                      <a16:creationId xmlns:a16="http://schemas.microsoft.com/office/drawing/2014/main" id="{0DAD67FD-1D60-4EAB-BD99-BCBE8E506D22}"/>
                    </a:ext>
                  </a:extLst>
                </p:cNvPr>
                <p:cNvSpPr/>
                <p:nvPr/>
              </p:nvSpPr>
              <p:spPr>
                <a:xfrm flipV="1">
                  <a:off x="-1"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7" name="线条">
                  <a:extLst>
                    <a:ext uri="{FF2B5EF4-FFF2-40B4-BE49-F238E27FC236}">
                      <a16:creationId xmlns:a16="http://schemas.microsoft.com/office/drawing/2014/main" id="{2CCF41D5-9A9E-438E-BD19-DBB559B9E139}"/>
                    </a:ext>
                  </a:extLst>
                </p:cNvPr>
                <p:cNvSpPr/>
                <p:nvPr/>
              </p:nvSpPr>
              <p:spPr>
                <a:xfrm flipV="1">
                  <a:off x="504190" y="504190"/>
                  <a:ext cx="497844"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4" name="object 63">
                <a:extLst>
                  <a:ext uri="{FF2B5EF4-FFF2-40B4-BE49-F238E27FC236}">
                    <a16:creationId xmlns:a16="http://schemas.microsoft.com/office/drawing/2014/main" id="{903EB6D0-E303-46EA-B7B7-A66DE337AD9C}"/>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4">
                <a:extLst>
                  <a:ext uri="{FF2B5EF4-FFF2-40B4-BE49-F238E27FC236}">
                    <a16:creationId xmlns:a16="http://schemas.microsoft.com/office/drawing/2014/main" id="{57093A3C-75E0-4168-856C-2F0FE1A15A75}"/>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5">
                <a:extLst>
                  <a:ext uri="{FF2B5EF4-FFF2-40B4-BE49-F238E27FC236}">
                    <a16:creationId xmlns:a16="http://schemas.microsoft.com/office/drawing/2014/main" id="{7A39D075-D1D5-48E3-9C10-26271863E62B}"/>
                  </a:ext>
                </a:extLst>
              </p:cNvPr>
              <p:cNvSpPr/>
              <p:nvPr/>
            </p:nvSpPr>
            <p:spPr>
              <a:xfrm>
                <a:off x="1596390" y="84455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6">
                <a:extLst>
                  <a:ext uri="{FF2B5EF4-FFF2-40B4-BE49-F238E27FC236}">
                    <a16:creationId xmlns:a16="http://schemas.microsoft.com/office/drawing/2014/main" id="{CE9ADC14-124E-48DB-A88C-344DA510D33E}"/>
                  </a:ext>
                </a:extLst>
              </p:cNvPr>
              <p:cNvSpPr/>
              <p:nvPr/>
            </p:nvSpPr>
            <p:spPr>
              <a:xfrm>
                <a:off x="1596390" y="84455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8" name="object 67">
                <a:extLst>
                  <a:ext uri="{FF2B5EF4-FFF2-40B4-BE49-F238E27FC236}">
                    <a16:creationId xmlns:a16="http://schemas.microsoft.com/office/drawing/2014/main" id="{57A8D3B7-B5A1-4951-8A82-1D79C3414A1D}"/>
                  </a:ext>
                </a:extLst>
              </p:cNvPr>
              <p:cNvGrpSpPr/>
              <p:nvPr/>
            </p:nvGrpSpPr>
            <p:grpSpPr>
              <a:xfrm>
                <a:off x="1000759" y="773430"/>
                <a:ext cx="1009653" cy="1003302"/>
                <a:chOff x="-1" y="0"/>
                <a:chExt cx="1009651" cy="1003301"/>
              </a:xfrm>
            </p:grpSpPr>
            <p:sp>
              <p:nvSpPr>
                <p:cNvPr id="194" name="线条">
                  <a:extLst>
                    <a:ext uri="{FF2B5EF4-FFF2-40B4-BE49-F238E27FC236}">
                      <a16:creationId xmlns:a16="http://schemas.microsoft.com/office/drawing/2014/main" id="{D561E41A-0AA8-46CD-959A-06E81688E188}"/>
                    </a:ext>
                  </a:extLst>
                </p:cNvPr>
                <p:cNvSpPr/>
                <p:nvPr/>
              </p:nvSpPr>
              <p:spPr>
                <a:xfrm flipV="1">
                  <a:off x="511809"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5" name="线条">
                  <a:extLst>
                    <a:ext uri="{FF2B5EF4-FFF2-40B4-BE49-F238E27FC236}">
                      <a16:creationId xmlns:a16="http://schemas.microsoft.com/office/drawing/2014/main" id="{8FF1D022-91BE-4158-9196-7C18F6EB1CE9}"/>
                    </a:ext>
                  </a:extLst>
                </p:cNvPr>
                <p:cNvSpPr/>
                <p:nvPr/>
              </p:nvSpPr>
              <p:spPr>
                <a:xfrm flipV="1">
                  <a:off x="-2" y="508001"/>
                  <a:ext cx="497842" cy="495301"/>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9" name="object 69">
                <a:extLst>
                  <a:ext uri="{FF2B5EF4-FFF2-40B4-BE49-F238E27FC236}">
                    <a16:creationId xmlns:a16="http://schemas.microsoft.com/office/drawing/2014/main" id="{5AAC1F87-80B0-421E-B36F-B049C83BC8C9}"/>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90" name="object 70">
                <a:extLst>
                  <a:ext uri="{FF2B5EF4-FFF2-40B4-BE49-F238E27FC236}">
                    <a16:creationId xmlns:a16="http://schemas.microsoft.com/office/drawing/2014/main" id="{007351FB-27CF-48AD-800D-607DAD22BAD1}"/>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3" name="object 76">
                <a:extLst>
                  <a:ext uri="{FF2B5EF4-FFF2-40B4-BE49-F238E27FC236}">
                    <a16:creationId xmlns:a16="http://schemas.microsoft.com/office/drawing/2014/main" id="{44AE7113-CDFF-4FD2-9890-67556217C144}"/>
                  </a:ext>
                </a:extLst>
              </p:cNvPr>
              <p:cNvSpPr/>
              <p:nvPr/>
            </p:nvSpPr>
            <p:spPr>
              <a:xfrm>
                <a:off x="1621790" y="187451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1" name="object 80">
              <a:extLst>
                <a:ext uri="{FF2B5EF4-FFF2-40B4-BE49-F238E27FC236}">
                  <a16:creationId xmlns:a16="http://schemas.microsoft.com/office/drawing/2014/main" id="{DB73D261-84B4-4810-840F-ACC1043F1421}"/>
                </a:ext>
              </a:extLst>
            </p:cNvPr>
            <p:cNvSpPr txBox="1"/>
            <p:nvPr/>
          </p:nvSpPr>
          <p:spPr>
            <a:xfrm>
              <a:off x="1005840" y="1723071"/>
              <a:ext cx="151925" cy="176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52" name="object 82">
              <a:extLst>
                <a:ext uri="{FF2B5EF4-FFF2-40B4-BE49-F238E27FC236}">
                  <a16:creationId xmlns:a16="http://schemas.microsoft.com/office/drawing/2014/main" id="{38B1CE7D-CEB3-4771-A87D-68A5E75F4E35}"/>
                </a:ext>
              </a:extLst>
            </p:cNvPr>
            <p:cNvGrpSpPr/>
            <p:nvPr/>
          </p:nvGrpSpPr>
          <p:grpSpPr>
            <a:xfrm>
              <a:off x="1635440" y="2870833"/>
              <a:ext cx="270512" cy="266703"/>
              <a:chOff x="0" y="0"/>
              <a:chExt cx="360681" cy="355602"/>
            </a:xfrm>
          </p:grpSpPr>
          <p:sp>
            <p:nvSpPr>
              <p:cNvPr id="170" name="object 83">
                <a:extLst>
                  <a:ext uri="{FF2B5EF4-FFF2-40B4-BE49-F238E27FC236}">
                    <a16:creationId xmlns:a16="http://schemas.microsoft.com/office/drawing/2014/main" id="{B43EE739-DA46-4BEF-80CF-B7787AC2C169}"/>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1" name="object 84">
                <a:extLst>
                  <a:ext uri="{FF2B5EF4-FFF2-40B4-BE49-F238E27FC236}">
                    <a16:creationId xmlns:a16="http://schemas.microsoft.com/office/drawing/2014/main" id="{E40F975D-2F2A-4BB6-B950-662763897C03}"/>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2" name="object 85">
                <a:extLst>
                  <a:ext uri="{FF2B5EF4-FFF2-40B4-BE49-F238E27FC236}">
                    <a16:creationId xmlns:a16="http://schemas.microsoft.com/office/drawing/2014/main" id="{42BD5B01-AF0F-4A3E-ADD6-A32FCBE43567}"/>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86">
                <a:extLst>
                  <a:ext uri="{FF2B5EF4-FFF2-40B4-BE49-F238E27FC236}">
                    <a16:creationId xmlns:a16="http://schemas.microsoft.com/office/drawing/2014/main" id="{F2A79DB8-07AC-4867-BFAA-D34F169791A5}"/>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3" name="object 87">
              <a:extLst>
                <a:ext uri="{FF2B5EF4-FFF2-40B4-BE49-F238E27FC236}">
                  <a16:creationId xmlns:a16="http://schemas.microsoft.com/office/drawing/2014/main" id="{F62AF016-2440-4D7F-9DB5-F4DBA7BAC3DF}"/>
                </a:ext>
              </a:extLst>
            </p:cNvPr>
            <p:cNvGrpSpPr/>
            <p:nvPr/>
          </p:nvGrpSpPr>
          <p:grpSpPr>
            <a:xfrm>
              <a:off x="2023108" y="3231832"/>
              <a:ext cx="270512" cy="265751"/>
              <a:chOff x="0" y="0"/>
              <a:chExt cx="360681" cy="354332"/>
            </a:xfrm>
          </p:grpSpPr>
          <p:sp>
            <p:nvSpPr>
              <p:cNvPr id="166" name="object 88">
                <a:extLst>
                  <a:ext uri="{FF2B5EF4-FFF2-40B4-BE49-F238E27FC236}">
                    <a16:creationId xmlns:a16="http://schemas.microsoft.com/office/drawing/2014/main" id="{8BC30C6C-F75D-4FB8-AA40-4E5F402AC2B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object 89">
                <a:extLst>
                  <a:ext uri="{FF2B5EF4-FFF2-40B4-BE49-F238E27FC236}">
                    <a16:creationId xmlns:a16="http://schemas.microsoft.com/office/drawing/2014/main" id="{675BAB5B-291B-48A1-B6B8-2CDA8982069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8" name="object 90">
                <a:extLst>
                  <a:ext uri="{FF2B5EF4-FFF2-40B4-BE49-F238E27FC236}">
                    <a16:creationId xmlns:a16="http://schemas.microsoft.com/office/drawing/2014/main" id="{4D82600E-884A-40CE-8B38-8476E0E6C03A}"/>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9" name="object 91">
                <a:extLst>
                  <a:ext uri="{FF2B5EF4-FFF2-40B4-BE49-F238E27FC236}">
                    <a16:creationId xmlns:a16="http://schemas.microsoft.com/office/drawing/2014/main" id="{13917697-9391-413F-8DE9-B53B6C4EB7C3}"/>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4" name="object 92">
              <a:extLst>
                <a:ext uri="{FF2B5EF4-FFF2-40B4-BE49-F238E27FC236}">
                  <a16:creationId xmlns:a16="http://schemas.microsoft.com/office/drawing/2014/main" id="{4A87DC0D-92D9-4536-B103-3BA7D244FD74}"/>
                </a:ext>
              </a:extLst>
            </p:cNvPr>
            <p:cNvGrpSpPr/>
            <p:nvPr/>
          </p:nvGrpSpPr>
          <p:grpSpPr>
            <a:xfrm>
              <a:off x="2384107" y="3241357"/>
              <a:ext cx="269560" cy="265751"/>
              <a:chOff x="-1" y="0"/>
              <a:chExt cx="359411" cy="354332"/>
            </a:xfrm>
          </p:grpSpPr>
          <p:sp>
            <p:nvSpPr>
              <p:cNvPr id="162" name="object 93">
                <a:extLst>
                  <a:ext uri="{FF2B5EF4-FFF2-40B4-BE49-F238E27FC236}">
                    <a16:creationId xmlns:a16="http://schemas.microsoft.com/office/drawing/2014/main" id="{2854DF12-7471-4B4C-8E3D-6D89150D0E22}"/>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3" name="object 94">
                <a:extLst>
                  <a:ext uri="{FF2B5EF4-FFF2-40B4-BE49-F238E27FC236}">
                    <a16:creationId xmlns:a16="http://schemas.microsoft.com/office/drawing/2014/main" id="{6C4A2961-FE61-4564-86D0-F1CFF055E4AD}"/>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4" name="object 95">
                <a:extLst>
                  <a:ext uri="{FF2B5EF4-FFF2-40B4-BE49-F238E27FC236}">
                    <a16:creationId xmlns:a16="http://schemas.microsoft.com/office/drawing/2014/main" id="{FA160758-E6BA-4542-80F1-FEB4DC506FFB}"/>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5" name="object 96">
                <a:extLst>
                  <a:ext uri="{FF2B5EF4-FFF2-40B4-BE49-F238E27FC236}">
                    <a16:creationId xmlns:a16="http://schemas.microsoft.com/office/drawing/2014/main" id="{27CE4439-9540-4AB2-BABA-EEBEBB4703A5}"/>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5" name="object 75">
              <a:extLst>
                <a:ext uri="{FF2B5EF4-FFF2-40B4-BE49-F238E27FC236}">
                  <a16:creationId xmlns:a16="http://schemas.microsoft.com/office/drawing/2014/main" id="{AD6C875E-7666-4BAF-A2A2-5700ED3A26FE}"/>
                </a:ext>
              </a:extLst>
            </p:cNvPr>
            <p:cNvGrpSpPr/>
            <p:nvPr/>
          </p:nvGrpSpPr>
          <p:grpSpPr>
            <a:xfrm>
              <a:off x="2778440" y="2853690"/>
              <a:ext cx="270514" cy="265750"/>
              <a:chOff x="-1" y="0"/>
              <a:chExt cx="360684" cy="354331"/>
            </a:xfrm>
          </p:grpSpPr>
          <p:sp>
            <p:nvSpPr>
              <p:cNvPr id="158" name="object 76">
                <a:extLst>
                  <a:ext uri="{FF2B5EF4-FFF2-40B4-BE49-F238E27FC236}">
                    <a16:creationId xmlns:a16="http://schemas.microsoft.com/office/drawing/2014/main" id="{68167878-5261-4737-8873-B93D6860BE46}"/>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59" name="object 77">
                <a:extLst>
                  <a:ext uri="{FF2B5EF4-FFF2-40B4-BE49-F238E27FC236}">
                    <a16:creationId xmlns:a16="http://schemas.microsoft.com/office/drawing/2014/main" id="{5C3198A2-3C8F-4863-9AE1-0886C92DA047}"/>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0" name="object 78">
                <a:extLst>
                  <a:ext uri="{FF2B5EF4-FFF2-40B4-BE49-F238E27FC236}">
                    <a16:creationId xmlns:a16="http://schemas.microsoft.com/office/drawing/2014/main" id="{A99312F6-A16B-402A-AC11-222CB4883EDB}"/>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1" name="object 79">
                <a:extLst>
                  <a:ext uri="{FF2B5EF4-FFF2-40B4-BE49-F238E27FC236}">
                    <a16:creationId xmlns:a16="http://schemas.microsoft.com/office/drawing/2014/main" id="{F2BDDDF2-DD42-47AC-89AF-86C18757C96A}"/>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7" name="object 58">
              <a:extLst>
                <a:ext uri="{FF2B5EF4-FFF2-40B4-BE49-F238E27FC236}">
                  <a16:creationId xmlns:a16="http://schemas.microsoft.com/office/drawing/2014/main" id="{89E53A8B-AFED-49FD-AA69-431CAB42AFCD}"/>
                </a:ext>
              </a:extLst>
            </p:cNvPr>
            <p:cNvSpPr txBox="1"/>
            <p:nvPr/>
          </p:nvSpPr>
          <p:spPr>
            <a:xfrm>
              <a:off x="1329673" y="3572228"/>
              <a:ext cx="1636873" cy="25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pic>
        <p:nvPicPr>
          <p:cNvPr id="255" name="图片 133" descr="图片 133">
            <a:extLst>
              <a:ext uri="{FF2B5EF4-FFF2-40B4-BE49-F238E27FC236}">
                <a16:creationId xmlns:a16="http://schemas.microsoft.com/office/drawing/2014/main" id="{43B608B2-3901-4AE2-BB05-BB9A8C1B9BAE}"/>
              </a:ext>
            </a:extLst>
          </p:cNvPr>
          <p:cNvPicPr>
            <a:picLocks noChangeAspect="1"/>
          </p:cNvPicPr>
          <p:nvPr/>
        </p:nvPicPr>
        <p:blipFill>
          <a:blip r:embed="rId6"/>
          <a:stretch>
            <a:fillRect/>
          </a:stretch>
        </p:blipFill>
        <p:spPr>
          <a:xfrm>
            <a:off x="6087600" y="3837600"/>
            <a:ext cx="2686155" cy="2700002"/>
          </a:xfrm>
          <a:prstGeom prst="rect">
            <a:avLst/>
          </a:prstGeom>
          <a:ln w="12700">
            <a:miter lim="400000"/>
          </a:ln>
        </p:spPr>
      </p:pic>
      <p:sp>
        <p:nvSpPr>
          <p:cNvPr id="256" name="object 85">
            <a:extLst>
              <a:ext uri="{FF2B5EF4-FFF2-40B4-BE49-F238E27FC236}">
                <a16:creationId xmlns:a16="http://schemas.microsoft.com/office/drawing/2014/main" id="{1CE8A0A2-5879-4904-9DA3-36D7AC935962}"/>
              </a:ext>
            </a:extLst>
          </p:cNvPr>
          <p:cNvSpPr/>
          <p:nvPr/>
        </p:nvSpPr>
        <p:spPr>
          <a:xfrm>
            <a:off x="7677676" y="1643315"/>
            <a:ext cx="250510" cy="24670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4" name="直接连接符 132">
            <a:extLst>
              <a:ext uri="{FF2B5EF4-FFF2-40B4-BE49-F238E27FC236}">
                <a16:creationId xmlns:a16="http://schemas.microsoft.com/office/drawing/2014/main" id="{40844682-AEF7-43CD-9F09-B98C678284C4}"/>
              </a:ext>
            </a:extLst>
          </p:cNvPr>
          <p:cNvSpPr/>
          <p:nvPr/>
        </p:nvSpPr>
        <p:spPr>
          <a:xfrm flipH="1">
            <a:off x="7702444" y="4756016"/>
            <a:ext cx="217172" cy="220982"/>
          </a:xfrm>
          <a:prstGeom prst="line">
            <a:avLst/>
          </a:prstGeom>
          <a:ln w="12700">
            <a:solidFill>
              <a:srgbClr val="000000"/>
            </a:solidFill>
          </a:ln>
        </p:spPr>
        <p:txBody>
          <a:bodyPr lIns="34289" tIns="34289" rIns="34289" bIns="34289"/>
          <a:lstStyle/>
          <a:p>
            <a:endParaRPr sz="1350"/>
          </a:p>
        </p:txBody>
      </p:sp>
      <p:sp>
        <p:nvSpPr>
          <p:cNvPr id="265" name="直接连接符 133">
            <a:extLst>
              <a:ext uri="{FF2B5EF4-FFF2-40B4-BE49-F238E27FC236}">
                <a16:creationId xmlns:a16="http://schemas.microsoft.com/office/drawing/2014/main" id="{A70AB75F-4F0C-4473-B89E-FCCBABE808B1}"/>
              </a:ext>
            </a:extLst>
          </p:cNvPr>
          <p:cNvSpPr/>
          <p:nvPr/>
        </p:nvSpPr>
        <p:spPr>
          <a:xfrm flipH="1">
            <a:off x="8155836" y="4754111"/>
            <a:ext cx="217172" cy="219077"/>
          </a:xfrm>
          <a:prstGeom prst="line">
            <a:avLst/>
          </a:prstGeom>
          <a:ln w="12700">
            <a:solidFill>
              <a:srgbClr val="000000"/>
            </a:solidFill>
          </a:ln>
        </p:spPr>
        <p:txBody>
          <a:bodyPr lIns="34289" tIns="34289" rIns="34289" bIns="34289"/>
          <a:lstStyle/>
          <a:p>
            <a:endParaRPr sz="1350"/>
          </a:p>
        </p:txBody>
      </p:sp>
      <p:sp>
        <p:nvSpPr>
          <p:cNvPr id="266" name="直接连接符 134">
            <a:extLst>
              <a:ext uri="{FF2B5EF4-FFF2-40B4-BE49-F238E27FC236}">
                <a16:creationId xmlns:a16="http://schemas.microsoft.com/office/drawing/2014/main" id="{FC4F5EDB-458D-4B66-8D64-2C9F27A84085}"/>
              </a:ext>
            </a:extLst>
          </p:cNvPr>
          <p:cNvSpPr/>
          <p:nvPr/>
        </p:nvSpPr>
        <p:spPr>
          <a:xfrm flipH="1">
            <a:off x="8380625" y="4756016"/>
            <a:ext cx="215267" cy="220982"/>
          </a:xfrm>
          <a:prstGeom prst="line">
            <a:avLst/>
          </a:prstGeom>
          <a:ln w="12700">
            <a:solidFill>
              <a:srgbClr val="000000"/>
            </a:solidFill>
          </a:ln>
        </p:spPr>
        <p:txBody>
          <a:bodyPr lIns="34289" tIns="34289" rIns="34289" bIns="34289"/>
          <a:lstStyle/>
          <a:p>
            <a:endParaRPr sz="1350"/>
          </a:p>
        </p:txBody>
      </p:sp>
      <p:sp>
        <p:nvSpPr>
          <p:cNvPr id="267" name="直接连接符 135">
            <a:extLst>
              <a:ext uri="{FF2B5EF4-FFF2-40B4-BE49-F238E27FC236}">
                <a16:creationId xmlns:a16="http://schemas.microsoft.com/office/drawing/2014/main" id="{87664163-E32F-448E-8C6E-2CCDDD7B94D9}"/>
              </a:ext>
            </a:extLst>
          </p:cNvPr>
          <p:cNvSpPr/>
          <p:nvPr/>
        </p:nvSpPr>
        <p:spPr>
          <a:xfrm flipH="1">
            <a:off x="7919614" y="4754111"/>
            <a:ext cx="236222" cy="232412"/>
          </a:xfrm>
          <a:prstGeom prst="line">
            <a:avLst/>
          </a:prstGeom>
          <a:ln w="12700">
            <a:solidFill>
              <a:srgbClr val="000000"/>
            </a:solidFill>
          </a:ln>
        </p:spPr>
        <p:txBody>
          <a:bodyPr lIns="34289" tIns="34289" rIns="34289" bIns="34289"/>
          <a:lstStyle/>
          <a:p>
            <a:endParaRPr sz="1350"/>
          </a:p>
        </p:txBody>
      </p:sp>
      <p:sp>
        <p:nvSpPr>
          <p:cNvPr id="268" name="直接连接符 136">
            <a:extLst>
              <a:ext uri="{FF2B5EF4-FFF2-40B4-BE49-F238E27FC236}">
                <a16:creationId xmlns:a16="http://schemas.microsoft.com/office/drawing/2014/main" id="{DE5741E1-17A8-45A4-85EA-8D0A37003F56}"/>
              </a:ext>
            </a:extLst>
          </p:cNvPr>
          <p:cNvSpPr/>
          <p:nvPr/>
        </p:nvSpPr>
        <p:spPr>
          <a:xfrm flipH="1">
            <a:off x="8380625" y="4973186"/>
            <a:ext cx="215267" cy="228602"/>
          </a:xfrm>
          <a:prstGeom prst="line">
            <a:avLst/>
          </a:prstGeom>
          <a:ln w="12700">
            <a:solidFill>
              <a:srgbClr val="000000"/>
            </a:solidFill>
          </a:ln>
        </p:spPr>
        <p:txBody>
          <a:bodyPr lIns="34289" tIns="34289" rIns="34289" bIns="34289"/>
          <a:lstStyle/>
          <a:p>
            <a:endParaRPr sz="1350"/>
          </a:p>
        </p:txBody>
      </p:sp>
      <p:sp>
        <p:nvSpPr>
          <p:cNvPr id="269" name="直接连接符 137">
            <a:extLst>
              <a:ext uri="{FF2B5EF4-FFF2-40B4-BE49-F238E27FC236}">
                <a16:creationId xmlns:a16="http://schemas.microsoft.com/office/drawing/2014/main" id="{1CE2DE88-1E66-4B2D-9F6B-F107DFCCA9A0}"/>
              </a:ext>
            </a:extLst>
          </p:cNvPr>
          <p:cNvSpPr/>
          <p:nvPr/>
        </p:nvSpPr>
        <p:spPr>
          <a:xfrm flipH="1">
            <a:off x="8151200" y="4982344"/>
            <a:ext cx="217172" cy="221934"/>
          </a:xfrm>
          <a:prstGeom prst="line">
            <a:avLst/>
          </a:prstGeom>
          <a:ln w="12700">
            <a:solidFill>
              <a:srgbClr val="000000"/>
            </a:solidFill>
          </a:ln>
        </p:spPr>
        <p:txBody>
          <a:bodyPr lIns="34289" tIns="34289" rIns="34289" bIns="34289"/>
          <a:lstStyle/>
          <a:p>
            <a:endParaRPr sz="1350"/>
          </a:p>
        </p:txBody>
      </p:sp>
      <p:sp>
        <p:nvSpPr>
          <p:cNvPr id="137" name="矩形 136">
            <a:extLst>
              <a:ext uri="{FF2B5EF4-FFF2-40B4-BE49-F238E27FC236}">
                <a16:creationId xmlns:a16="http://schemas.microsoft.com/office/drawing/2014/main" id="{18F0F64C-8423-4B4B-9689-9F3F4639F3C6}"/>
              </a:ext>
            </a:extLst>
          </p:cNvPr>
          <p:cNvSpPr/>
          <p:nvPr/>
        </p:nvSpPr>
        <p:spPr>
          <a:xfrm>
            <a:off x="7614180" y="161476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8" name="矩形 137">
            <a:extLst>
              <a:ext uri="{FF2B5EF4-FFF2-40B4-BE49-F238E27FC236}">
                <a16:creationId xmlns:a16="http://schemas.microsoft.com/office/drawing/2014/main" id="{292F14D3-03C1-4C54-8917-79CFFF9A5353}"/>
              </a:ext>
            </a:extLst>
          </p:cNvPr>
          <p:cNvSpPr/>
          <p:nvPr/>
        </p:nvSpPr>
        <p:spPr>
          <a:xfrm>
            <a:off x="7994438" y="236783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A8AB426C-398F-46DE-BD2D-13E8051ED58B}"/>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241BE9CA-16B9-432B-AD6E-6AE2C1356013}"/>
              </a:ext>
            </a:extLst>
          </p:cNvPr>
          <p:cNvSpPr/>
          <p:nvPr/>
        </p:nvSpPr>
        <p:spPr>
          <a:xfrm>
            <a:off x="8158310" y="5212119"/>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6" name="矩形 135">
            <a:extLst>
              <a:ext uri="{FF2B5EF4-FFF2-40B4-BE49-F238E27FC236}">
                <a16:creationId xmlns:a16="http://schemas.microsoft.com/office/drawing/2014/main" id="{51FEECB8-AAAA-4E75-B5BC-800B7051609D}"/>
              </a:ext>
            </a:extLst>
          </p:cNvPr>
          <p:cNvSpPr/>
          <p:nvPr/>
        </p:nvSpPr>
        <p:spPr>
          <a:xfrm>
            <a:off x="921064" y="2953994"/>
            <a:ext cx="3872765" cy="432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0" name="直接箭头连接符 139">
            <a:extLst>
              <a:ext uri="{FF2B5EF4-FFF2-40B4-BE49-F238E27FC236}">
                <a16:creationId xmlns:a16="http://schemas.microsoft.com/office/drawing/2014/main" id="{3E7765A7-A5C1-4CC4-ACD7-F66C049D7C7A}"/>
              </a:ext>
            </a:extLst>
          </p:cNvPr>
          <p:cNvCxnSpPr>
            <a:cxnSpLocks/>
            <a:stCxn id="136" idx="3"/>
            <a:endCxn id="161" idx="0"/>
          </p:cNvCxnSpPr>
          <p:nvPr/>
        </p:nvCxnSpPr>
        <p:spPr>
          <a:xfrm flipV="1">
            <a:off x="4793829" y="2524739"/>
            <a:ext cx="3390103" cy="645255"/>
          </a:xfrm>
          <a:prstGeom prst="straightConnector1">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144" name="文本框 143">
            <a:extLst>
              <a:ext uri="{FF2B5EF4-FFF2-40B4-BE49-F238E27FC236}">
                <a16:creationId xmlns:a16="http://schemas.microsoft.com/office/drawing/2014/main" id="{D7E847C5-8AD1-44C1-8F3E-7B8B7CFEC459}"/>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Tree>
    <p:extLst>
      <p:ext uri="{BB962C8B-B14F-4D97-AF65-F5344CB8AC3E}">
        <p14:creationId xmlns:p14="http://schemas.microsoft.com/office/powerpoint/2010/main" val="4213576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a:extLst>
              <a:ext uri="{FF2B5EF4-FFF2-40B4-BE49-F238E27FC236}">
                <a16:creationId xmlns:a16="http://schemas.microsoft.com/office/drawing/2014/main" id="{EBD124EC-F112-D14C-B0C5-E14DE9551860}"/>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22" name="截屏2021-05-15 下午11.42.13.png" descr="截屏2021-05-15 下午11.42.13.png">
            <a:extLst>
              <a:ext uri="{FF2B5EF4-FFF2-40B4-BE49-F238E27FC236}">
                <a16:creationId xmlns:a16="http://schemas.microsoft.com/office/drawing/2014/main" id="{9A6DAC7B-C54B-46D2-B4FE-56210A12EB1D}"/>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23" name="组合 122">
            <a:extLst>
              <a:ext uri="{FF2B5EF4-FFF2-40B4-BE49-F238E27FC236}">
                <a16:creationId xmlns:a16="http://schemas.microsoft.com/office/drawing/2014/main" id="{C0B29EBE-5094-4D1B-B4CD-9EE4F194BD42}"/>
              </a:ext>
            </a:extLst>
          </p:cNvPr>
          <p:cNvGrpSpPr/>
          <p:nvPr/>
        </p:nvGrpSpPr>
        <p:grpSpPr>
          <a:xfrm>
            <a:off x="4891293" y="904475"/>
            <a:ext cx="1228727" cy="633507"/>
            <a:chOff x="3303862" y="1676401"/>
            <a:chExt cx="1228727" cy="633507"/>
          </a:xfrm>
        </p:grpSpPr>
        <p:grpSp>
          <p:nvGrpSpPr>
            <p:cNvPr id="124" name="object 84">
              <a:extLst>
                <a:ext uri="{FF2B5EF4-FFF2-40B4-BE49-F238E27FC236}">
                  <a16:creationId xmlns:a16="http://schemas.microsoft.com/office/drawing/2014/main" id="{EB0C728F-15DE-4DB8-B13F-CFC73B1DBF1E}"/>
                </a:ext>
              </a:extLst>
            </p:cNvPr>
            <p:cNvGrpSpPr/>
            <p:nvPr/>
          </p:nvGrpSpPr>
          <p:grpSpPr>
            <a:xfrm>
              <a:off x="3339104" y="1716403"/>
              <a:ext cx="175263" cy="116207"/>
              <a:chOff x="0" y="-1"/>
              <a:chExt cx="233682" cy="154941"/>
            </a:xfrm>
          </p:grpSpPr>
          <p:sp>
            <p:nvSpPr>
              <p:cNvPr id="130" name="object 85">
                <a:extLst>
                  <a:ext uri="{FF2B5EF4-FFF2-40B4-BE49-F238E27FC236}">
                    <a16:creationId xmlns:a16="http://schemas.microsoft.com/office/drawing/2014/main" id="{232605CE-FB3E-4EE5-99B6-B3F8735318F4}"/>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 name="object 86">
                <a:extLst>
                  <a:ext uri="{FF2B5EF4-FFF2-40B4-BE49-F238E27FC236}">
                    <a16:creationId xmlns:a16="http://schemas.microsoft.com/office/drawing/2014/main" id="{15D81292-3A89-432E-B156-E9E758B0301F}"/>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5" name="object 87">
              <a:extLst>
                <a:ext uri="{FF2B5EF4-FFF2-40B4-BE49-F238E27FC236}">
                  <a16:creationId xmlns:a16="http://schemas.microsoft.com/office/drawing/2014/main" id="{436AD6E3-D450-4883-A001-3C48AF9DE9D1}"/>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26" name="object 88">
              <a:extLst>
                <a:ext uri="{FF2B5EF4-FFF2-40B4-BE49-F238E27FC236}">
                  <a16:creationId xmlns:a16="http://schemas.microsoft.com/office/drawing/2014/main" id="{7186F7B9-B91A-401C-A02D-D701AE3B7F3D}"/>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27" name="object 89">
              <a:extLst>
                <a:ext uri="{FF2B5EF4-FFF2-40B4-BE49-F238E27FC236}">
                  <a16:creationId xmlns:a16="http://schemas.microsoft.com/office/drawing/2014/main" id="{439BF59F-8F9A-4FA9-8553-642DF97F892B}"/>
                </a:ext>
              </a:extLst>
            </p:cNvPr>
            <p:cNvGrpSpPr/>
            <p:nvPr/>
          </p:nvGrpSpPr>
          <p:grpSpPr>
            <a:xfrm>
              <a:off x="3348629" y="1942148"/>
              <a:ext cx="175263" cy="116207"/>
              <a:chOff x="0" y="0"/>
              <a:chExt cx="233682" cy="154941"/>
            </a:xfrm>
          </p:grpSpPr>
          <p:sp>
            <p:nvSpPr>
              <p:cNvPr id="128" name="object 90">
                <a:extLst>
                  <a:ext uri="{FF2B5EF4-FFF2-40B4-BE49-F238E27FC236}">
                    <a16:creationId xmlns:a16="http://schemas.microsoft.com/office/drawing/2014/main" id="{5B703633-B8EF-4FD5-AD98-5FAB0EF277E3}"/>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 name="object 91">
                <a:extLst>
                  <a:ext uri="{FF2B5EF4-FFF2-40B4-BE49-F238E27FC236}">
                    <a16:creationId xmlns:a16="http://schemas.microsoft.com/office/drawing/2014/main" id="{6C2069CE-3DDA-48E5-A36C-2EA5A614BF32}"/>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grpSp>
        <p:nvGrpSpPr>
          <p:cNvPr id="147" name="组合 146">
            <a:extLst>
              <a:ext uri="{FF2B5EF4-FFF2-40B4-BE49-F238E27FC236}">
                <a16:creationId xmlns:a16="http://schemas.microsoft.com/office/drawing/2014/main" id="{8AE8AC90-30B5-49AD-AC15-5E677323B67E}"/>
              </a:ext>
            </a:extLst>
          </p:cNvPr>
          <p:cNvGrpSpPr/>
          <p:nvPr/>
        </p:nvGrpSpPr>
        <p:grpSpPr>
          <a:xfrm>
            <a:off x="6285600" y="1206000"/>
            <a:ext cx="2092644" cy="2167843"/>
            <a:chOff x="1005840" y="1658301"/>
            <a:chExt cx="2092644" cy="2167843"/>
          </a:xfrm>
        </p:grpSpPr>
        <p:sp>
          <p:nvSpPr>
            <p:cNvPr id="148" name="object 4">
              <a:extLst>
                <a:ext uri="{FF2B5EF4-FFF2-40B4-BE49-F238E27FC236}">
                  <a16:creationId xmlns:a16="http://schemas.microsoft.com/office/drawing/2014/main" id="{84F49DCE-D7BF-4684-A8DB-5D099072F505}"/>
                </a:ext>
              </a:extLst>
            </p:cNvPr>
            <p:cNvSpPr/>
            <p:nvPr/>
          </p:nvSpPr>
          <p:spPr>
            <a:xfrm>
              <a:off x="1218244" y="1663063"/>
              <a:ext cx="1880240"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49" name="object 2">
              <a:extLst>
                <a:ext uri="{FF2B5EF4-FFF2-40B4-BE49-F238E27FC236}">
                  <a16:creationId xmlns:a16="http://schemas.microsoft.com/office/drawing/2014/main" id="{298E3B95-4F15-4B35-8ED7-0E072473009D}"/>
                </a:ext>
              </a:extLst>
            </p:cNvPr>
            <p:cNvGrpSpPr/>
            <p:nvPr/>
          </p:nvGrpSpPr>
          <p:grpSpPr>
            <a:xfrm>
              <a:off x="1206815" y="1658301"/>
              <a:ext cx="1880241" cy="1908815"/>
              <a:chOff x="-1" y="-1"/>
              <a:chExt cx="2506986" cy="2545086"/>
            </a:xfrm>
          </p:grpSpPr>
          <p:grpSp>
            <p:nvGrpSpPr>
              <p:cNvPr id="200" name="object 3">
                <a:extLst>
                  <a:ext uri="{FF2B5EF4-FFF2-40B4-BE49-F238E27FC236}">
                    <a16:creationId xmlns:a16="http://schemas.microsoft.com/office/drawing/2014/main" id="{C65ABB08-A71D-448B-8465-398B97A2A9AE}"/>
                  </a:ext>
                </a:extLst>
              </p:cNvPr>
              <p:cNvGrpSpPr/>
              <p:nvPr/>
            </p:nvGrpSpPr>
            <p:grpSpPr>
              <a:xfrm>
                <a:off x="-2" y="-2"/>
                <a:ext cx="2506988" cy="2545087"/>
                <a:chOff x="-1" y="0"/>
                <a:chExt cx="2506986" cy="2545086"/>
              </a:xfrm>
            </p:grpSpPr>
            <p:sp>
              <p:nvSpPr>
                <p:cNvPr id="249" name="形状">
                  <a:extLst>
                    <a:ext uri="{FF2B5EF4-FFF2-40B4-BE49-F238E27FC236}">
                      <a16:creationId xmlns:a16="http://schemas.microsoft.com/office/drawing/2014/main" id="{3BF80FD9-E6AE-4B0D-AD0A-89D4DA8BF176}"/>
                    </a:ext>
                  </a:extLst>
                </p:cNvPr>
                <p:cNvSpPr/>
                <p:nvPr/>
              </p:nvSpPr>
              <p:spPr>
                <a:xfrm>
                  <a:off x="-2" y="10157"/>
                  <a:ext cx="2506988"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线条">
                  <a:extLst>
                    <a:ext uri="{FF2B5EF4-FFF2-40B4-BE49-F238E27FC236}">
                      <a16:creationId xmlns:a16="http://schemas.microsoft.com/office/drawing/2014/main" id="{66597E8B-21ED-455F-8005-263A3E0E42C5}"/>
                    </a:ext>
                  </a:extLst>
                </p:cNvPr>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1" name="线条">
                  <a:extLst>
                    <a:ext uri="{FF2B5EF4-FFF2-40B4-BE49-F238E27FC236}">
                      <a16:creationId xmlns:a16="http://schemas.microsoft.com/office/drawing/2014/main" id="{5FE40FEF-6E58-4C73-898F-DEBE27F62648}"/>
                    </a:ext>
                  </a:extLst>
                </p:cNvPr>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2" name="线条">
                  <a:extLst>
                    <a:ext uri="{FF2B5EF4-FFF2-40B4-BE49-F238E27FC236}">
                      <a16:creationId xmlns:a16="http://schemas.microsoft.com/office/drawing/2014/main" id="{72E9BACC-7A76-4693-8F29-32C4A7858730}"/>
                    </a:ext>
                  </a:extLst>
                </p:cNvPr>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3" name="线条">
                  <a:extLst>
                    <a:ext uri="{FF2B5EF4-FFF2-40B4-BE49-F238E27FC236}">
                      <a16:creationId xmlns:a16="http://schemas.microsoft.com/office/drawing/2014/main" id="{28407419-D78E-436B-A977-41AABA8CE042}"/>
                    </a:ext>
                  </a:extLst>
                </p:cNvPr>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54" name="形状">
                  <a:extLst>
                    <a:ext uri="{FF2B5EF4-FFF2-40B4-BE49-F238E27FC236}">
                      <a16:creationId xmlns:a16="http://schemas.microsoft.com/office/drawing/2014/main" id="{4029B1CE-D49A-4961-ACF4-0CA4EC461886}"/>
                    </a:ext>
                  </a:extLst>
                </p:cNvPr>
                <p:cNvSpPr/>
                <p:nvPr/>
              </p:nvSpPr>
              <p:spPr>
                <a:xfrm>
                  <a:off x="-2" y="513079"/>
                  <a:ext cx="2498098"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201" name="object 4">
                <a:extLst>
                  <a:ext uri="{FF2B5EF4-FFF2-40B4-BE49-F238E27FC236}">
                    <a16:creationId xmlns:a16="http://schemas.microsoft.com/office/drawing/2014/main" id="{0C237322-2A29-4777-8555-F1354D0F36D9}"/>
                  </a:ext>
                </a:extLst>
              </p:cNvPr>
              <p:cNvSpPr/>
              <p:nvPr/>
            </p:nvSpPr>
            <p:spPr>
              <a:xfrm>
                <a:off x="95250" y="1168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5">
                <a:extLst>
                  <a:ext uri="{FF2B5EF4-FFF2-40B4-BE49-F238E27FC236}">
                    <a16:creationId xmlns:a16="http://schemas.microsoft.com/office/drawing/2014/main" id="{B12AB3C5-1E52-4B09-B8F0-F5E3A3664165}"/>
                  </a:ext>
                </a:extLst>
              </p:cNvPr>
              <p:cNvSpPr/>
              <p:nvPr/>
            </p:nvSpPr>
            <p:spPr>
              <a:xfrm>
                <a:off x="95250" y="116840"/>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3" name="object 6">
                <a:extLst>
                  <a:ext uri="{FF2B5EF4-FFF2-40B4-BE49-F238E27FC236}">
                    <a16:creationId xmlns:a16="http://schemas.microsoft.com/office/drawing/2014/main" id="{2131E459-40D5-4072-A4D7-899D6E8D9690}"/>
                  </a:ext>
                </a:extLst>
              </p:cNvPr>
              <p:cNvSpPr/>
              <p:nvPr/>
            </p:nvSpPr>
            <p:spPr>
              <a:xfrm>
                <a:off x="69850" y="9144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4" name="object 7">
                <a:extLst>
                  <a:ext uri="{FF2B5EF4-FFF2-40B4-BE49-F238E27FC236}">
                    <a16:creationId xmlns:a16="http://schemas.microsoft.com/office/drawing/2014/main" id="{99D36F8B-7F79-44F9-8843-288DD498E979}"/>
                  </a:ext>
                </a:extLst>
              </p:cNvPr>
              <p:cNvSpPr/>
              <p:nvPr/>
            </p:nvSpPr>
            <p:spPr>
              <a:xfrm>
                <a:off x="69850" y="9144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5" name="object 8">
                <a:extLst>
                  <a:ext uri="{FF2B5EF4-FFF2-40B4-BE49-F238E27FC236}">
                    <a16:creationId xmlns:a16="http://schemas.microsoft.com/office/drawing/2014/main" id="{A566C733-B2BF-44A2-B661-6E0017664F24}"/>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6" name="object 9">
                <a:extLst>
                  <a:ext uri="{FF2B5EF4-FFF2-40B4-BE49-F238E27FC236}">
                    <a16:creationId xmlns:a16="http://schemas.microsoft.com/office/drawing/2014/main" id="{3CB9DD0E-ADD9-4949-AA12-EFAACD4F61C1}"/>
                  </a:ext>
                </a:extLst>
              </p:cNvPr>
              <p:cNvSpPr/>
              <p:nvPr/>
            </p:nvSpPr>
            <p:spPr>
              <a:xfrm>
                <a:off x="589279" y="599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7" name="object 10">
                <a:extLst>
                  <a:ext uri="{FF2B5EF4-FFF2-40B4-BE49-F238E27FC236}">
                    <a16:creationId xmlns:a16="http://schemas.microsoft.com/office/drawing/2014/main" id="{869CC521-8CE3-4F0A-9615-9D22496A73D3}"/>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8" name="object 11">
                <a:extLst>
                  <a:ext uri="{FF2B5EF4-FFF2-40B4-BE49-F238E27FC236}">
                    <a16:creationId xmlns:a16="http://schemas.microsoft.com/office/drawing/2014/main" id="{690C271F-F34C-4BEC-BC5D-C6942CEDB2C1}"/>
                  </a:ext>
                </a:extLst>
              </p:cNvPr>
              <p:cNvSpPr/>
              <p:nvPr/>
            </p:nvSpPr>
            <p:spPr>
              <a:xfrm>
                <a:off x="563879" y="5740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9" name="object 12">
                <a:extLst>
                  <a:ext uri="{FF2B5EF4-FFF2-40B4-BE49-F238E27FC236}">
                    <a16:creationId xmlns:a16="http://schemas.microsoft.com/office/drawing/2014/main" id="{C9B39846-8C38-4D4A-BE5C-FD6B0FA772B0}"/>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0" name="object 13">
                <a:extLst>
                  <a:ext uri="{FF2B5EF4-FFF2-40B4-BE49-F238E27FC236}">
                    <a16:creationId xmlns:a16="http://schemas.microsoft.com/office/drawing/2014/main" id="{FE842915-2599-46EA-A3CD-F7F49B4E7D5F}"/>
                  </a:ext>
                </a:extLst>
              </p:cNvPr>
              <p:cNvSpPr/>
              <p:nvPr/>
            </p:nvSpPr>
            <p:spPr>
              <a:xfrm>
                <a:off x="1083310" y="11328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14">
                <a:extLst>
                  <a:ext uri="{FF2B5EF4-FFF2-40B4-BE49-F238E27FC236}">
                    <a16:creationId xmlns:a16="http://schemas.microsoft.com/office/drawing/2014/main" id="{A09D7B83-C725-475C-8D1D-8E1BD4746560}"/>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15">
                <a:extLst>
                  <a:ext uri="{FF2B5EF4-FFF2-40B4-BE49-F238E27FC236}">
                    <a16:creationId xmlns:a16="http://schemas.microsoft.com/office/drawing/2014/main" id="{1596A65D-C75B-4E07-B840-ECF4B0E460B4}"/>
                  </a:ext>
                </a:extLst>
              </p:cNvPr>
              <p:cNvSpPr/>
              <p:nvPr/>
            </p:nvSpPr>
            <p:spPr>
              <a:xfrm>
                <a:off x="1057910" y="1107440"/>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16">
                <a:extLst>
                  <a:ext uri="{FF2B5EF4-FFF2-40B4-BE49-F238E27FC236}">
                    <a16:creationId xmlns:a16="http://schemas.microsoft.com/office/drawing/2014/main" id="{2B2392E2-B9D4-4A9A-A282-E33BD5440F1E}"/>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17">
                <a:extLst>
                  <a:ext uri="{FF2B5EF4-FFF2-40B4-BE49-F238E27FC236}">
                    <a16:creationId xmlns:a16="http://schemas.microsoft.com/office/drawing/2014/main" id="{541F6B1E-D1E8-430C-B303-C6907EA8323F}"/>
                  </a:ext>
                </a:extLst>
              </p:cNvPr>
              <p:cNvSpPr/>
              <p:nvPr/>
            </p:nvSpPr>
            <p:spPr>
              <a:xfrm>
                <a:off x="1576071" y="1615441"/>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8">
                <a:extLst>
                  <a:ext uri="{FF2B5EF4-FFF2-40B4-BE49-F238E27FC236}">
                    <a16:creationId xmlns:a16="http://schemas.microsoft.com/office/drawing/2014/main" id="{A87F1112-AAF6-4D26-9DCD-FF724FC803FF}"/>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9">
                <a:extLst>
                  <a:ext uri="{FF2B5EF4-FFF2-40B4-BE49-F238E27FC236}">
                    <a16:creationId xmlns:a16="http://schemas.microsoft.com/office/drawing/2014/main" id="{63F8436E-F70C-47BF-B6A5-9FCEB75A4D30}"/>
                  </a:ext>
                </a:extLst>
              </p:cNvPr>
              <p:cNvSpPr/>
              <p:nvPr/>
            </p:nvSpPr>
            <p:spPr>
              <a:xfrm>
                <a:off x="1550671" y="1590041"/>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20">
                <a:extLst>
                  <a:ext uri="{FF2B5EF4-FFF2-40B4-BE49-F238E27FC236}">
                    <a16:creationId xmlns:a16="http://schemas.microsoft.com/office/drawing/2014/main" id="{430CAB6C-F839-418C-B893-1AC69C16D0AD}"/>
                  </a:ext>
                </a:extLst>
              </p:cNvPr>
              <p:cNvSpPr/>
              <p:nvPr/>
            </p:nvSpPr>
            <p:spPr>
              <a:xfrm>
                <a:off x="2108201" y="212217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21">
                <a:extLst>
                  <a:ext uri="{FF2B5EF4-FFF2-40B4-BE49-F238E27FC236}">
                    <a16:creationId xmlns:a16="http://schemas.microsoft.com/office/drawing/2014/main" id="{F21513F4-D739-45D0-BEE8-DF340FFA4045}"/>
                  </a:ext>
                </a:extLst>
              </p:cNvPr>
              <p:cNvSpPr/>
              <p:nvPr/>
            </p:nvSpPr>
            <p:spPr>
              <a:xfrm>
                <a:off x="2108201" y="2122170"/>
                <a:ext cx="340364"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22">
                <a:extLst>
                  <a:ext uri="{FF2B5EF4-FFF2-40B4-BE49-F238E27FC236}">
                    <a16:creationId xmlns:a16="http://schemas.microsoft.com/office/drawing/2014/main" id="{16A44EFC-F84D-43F1-A007-083DD8F57F73}"/>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23">
                <a:extLst>
                  <a:ext uri="{FF2B5EF4-FFF2-40B4-BE49-F238E27FC236}">
                    <a16:creationId xmlns:a16="http://schemas.microsoft.com/office/drawing/2014/main" id="{2BFB9D2A-36FC-4A91-BEF7-B4477343D4E9}"/>
                  </a:ext>
                </a:extLst>
              </p:cNvPr>
              <p:cNvSpPr/>
              <p:nvPr/>
            </p:nvSpPr>
            <p:spPr>
              <a:xfrm>
                <a:off x="2081530" y="209677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24">
                <a:extLst>
                  <a:ext uri="{FF2B5EF4-FFF2-40B4-BE49-F238E27FC236}">
                    <a16:creationId xmlns:a16="http://schemas.microsoft.com/office/drawing/2014/main" id="{46DF4696-0BB8-45CD-B22D-458D91CDD7CA}"/>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25">
                <a:extLst>
                  <a:ext uri="{FF2B5EF4-FFF2-40B4-BE49-F238E27FC236}">
                    <a16:creationId xmlns:a16="http://schemas.microsoft.com/office/drawing/2014/main" id="{8047C89A-8303-4A56-B732-CB7E1B3044E5}"/>
                  </a:ext>
                </a:extLst>
              </p:cNvPr>
              <p:cNvSpPr/>
              <p:nvPr/>
            </p:nvSpPr>
            <p:spPr>
              <a:xfrm>
                <a:off x="1083310" y="161544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26">
                <a:extLst>
                  <a:ext uri="{FF2B5EF4-FFF2-40B4-BE49-F238E27FC236}">
                    <a16:creationId xmlns:a16="http://schemas.microsoft.com/office/drawing/2014/main" id="{17D5AEE7-8F91-4345-B418-6BE93457247C}"/>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27">
                <a:extLst>
                  <a:ext uri="{FF2B5EF4-FFF2-40B4-BE49-F238E27FC236}">
                    <a16:creationId xmlns:a16="http://schemas.microsoft.com/office/drawing/2014/main" id="{F5D1B2B7-0A2D-4510-B15A-45639826105E}"/>
                  </a:ext>
                </a:extLst>
              </p:cNvPr>
              <p:cNvSpPr/>
              <p:nvPr/>
            </p:nvSpPr>
            <p:spPr>
              <a:xfrm>
                <a:off x="1057910" y="1590041"/>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8">
                <a:extLst>
                  <a:ext uri="{FF2B5EF4-FFF2-40B4-BE49-F238E27FC236}">
                    <a16:creationId xmlns:a16="http://schemas.microsoft.com/office/drawing/2014/main" id="{F317BEFF-DCC4-4594-B519-4031D8519F7D}"/>
                  </a:ext>
                </a:extLst>
              </p:cNvPr>
              <p:cNvSpPr/>
              <p:nvPr/>
            </p:nvSpPr>
            <p:spPr>
              <a:xfrm>
                <a:off x="95250" y="1615441"/>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9">
                <a:extLst>
                  <a:ext uri="{FF2B5EF4-FFF2-40B4-BE49-F238E27FC236}">
                    <a16:creationId xmlns:a16="http://schemas.microsoft.com/office/drawing/2014/main" id="{E3219F9B-E86F-4D87-B695-C15CF7C84969}"/>
                  </a:ext>
                </a:extLst>
              </p:cNvPr>
              <p:cNvSpPr/>
              <p:nvPr/>
            </p:nvSpPr>
            <p:spPr>
              <a:xfrm>
                <a:off x="95250" y="1615441"/>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30">
                <a:extLst>
                  <a:ext uri="{FF2B5EF4-FFF2-40B4-BE49-F238E27FC236}">
                    <a16:creationId xmlns:a16="http://schemas.microsoft.com/office/drawing/2014/main" id="{BDC87C51-A676-4348-B48D-5C38E88292BD}"/>
                  </a:ext>
                </a:extLst>
              </p:cNvPr>
              <p:cNvSpPr/>
              <p:nvPr/>
            </p:nvSpPr>
            <p:spPr>
              <a:xfrm>
                <a:off x="69850" y="1590041"/>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31">
                <a:extLst>
                  <a:ext uri="{FF2B5EF4-FFF2-40B4-BE49-F238E27FC236}">
                    <a16:creationId xmlns:a16="http://schemas.microsoft.com/office/drawing/2014/main" id="{4CA647D0-0F1A-4F9B-ADD5-A0E992264D2C}"/>
                  </a:ext>
                </a:extLst>
              </p:cNvPr>
              <p:cNvSpPr/>
              <p:nvPr/>
            </p:nvSpPr>
            <p:spPr>
              <a:xfrm>
                <a:off x="69850" y="1590041"/>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32">
                <a:extLst>
                  <a:ext uri="{FF2B5EF4-FFF2-40B4-BE49-F238E27FC236}">
                    <a16:creationId xmlns:a16="http://schemas.microsoft.com/office/drawing/2014/main" id="{7BE96C9A-4543-489F-B03D-4311910ED421}"/>
                  </a:ext>
                </a:extLst>
              </p:cNvPr>
              <p:cNvSpPr/>
              <p:nvPr/>
            </p:nvSpPr>
            <p:spPr>
              <a:xfrm>
                <a:off x="95250" y="6096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33">
                <a:extLst>
                  <a:ext uri="{FF2B5EF4-FFF2-40B4-BE49-F238E27FC236}">
                    <a16:creationId xmlns:a16="http://schemas.microsoft.com/office/drawing/2014/main" id="{5A8D043E-C952-400A-A904-570F70514585}"/>
                  </a:ext>
                </a:extLst>
              </p:cNvPr>
              <p:cNvSpPr/>
              <p:nvPr/>
            </p:nvSpPr>
            <p:spPr>
              <a:xfrm>
                <a:off x="95250" y="6096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34">
                <a:extLst>
                  <a:ext uri="{FF2B5EF4-FFF2-40B4-BE49-F238E27FC236}">
                    <a16:creationId xmlns:a16="http://schemas.microsoft.com/office/drawing/2014/main" id="{8C49EE61-800C-49FA-9DFC-CE441D61146F}"/>
                  </a:ext>
                </a:extLst>
              </p:cNvPr>
              <p:cNvSpPr/>
              <p:nvPr/>
            </p:nvSpPr>
            <p:spPr>
              <a:xfrm>
                <a:off x="69850" y="584200"/>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35">
                <a:extLst>
                  <a:ext uri="{FF2B5EF4-FFF2-40B4-BE49-F238E27FC236}">
                    <a16:creationId xmlns:a16="http://schemas.microsoft.com/office/drawing/2014/main" id="{F72F8CBC-41B9-4B2C-80CC-897B39AE685B}"/>
                  </a:ext>
                </a:extLst>
              </p:cNvPr>
              <p:cNvSpPr/>
              <p:nvPr/>
            </p:nvSpPr>
            <p:spPr>
              <a:xfrm>
                <a:off x="69850" y="584200"/>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36">
                <a:extLst>
                  <a:ext uri="{FF2B5EF4-FFF2-40B4-BE49-F238E27FC236}">
                    <a16:creationId xmlns:a16="http://schemas.microsoft.com/office/drawing/2014/main" id="{458E7C95-3DA4-46D5-AEA7-2485F7401818}"/>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37">
                <a:extLst>
                  <a:ext uri="{FF2B5EF4-FFF2-40B4-BE49-F238E27FC236}">
                    <a16:creationId xmlns:a16="http://schemas.microsoft.com/office/drawing/2014/main" id="{E2932542-DCC9-4184-B315-ED7F25AA4184}"/>
                  </a:ext>
                </a:extLst>
              </p:cNvPr>
              <p:cNvSpPr/>
              <p:nvPr/>
            </p:nvSpPr>
            <p:spPr>
              <a:xfrm>
                <a:off x="589279" y="212217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8">
                <a:extLst>
                  <a:ext uri="{FF2B5EF4-FFF2-40B4-BE49-F238E27FC236}">
                    <a16:creationId xmlns:a16="http://schemas.microsoft.com/office/drawing/2014/main" id="{33F86852-8280-4AAE-A80D-BA319B171508}"/>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9">
                <a:extLst>
                  <a:ext uri="{FF2B5EF4-FFF2-40B4-BE49-F238E27FC236}">
                    <a16:creationId xmlns:a16="http://schemas.microsoft.com/office/drawing/2014/main" id="{CE04236C-2B86-4996-A909-A57707BBE1F1}"/>
                  </a:ext>
                </a:extLst>
              </p:cNvPr>
              <p:cNvSpPr/>
              <p:nvPr/>
            </p:nvSpPr>
            <p:spPr>
              <a:xfrm>
                <a:off x="563879" y="209677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40">
                <a:extLst>
                  <a:ext uri="{FF2B5EF4-FFF2-40B4-BE49-F238E27FC236}">
                    <a16:creationId xmlns:a16="http://schemas.microsoft.com/office/drawing/2014/main" id="{08A68FE5-3A85-410F-B407-4B494AE59191}"/>
                  </a:ext>
                </a:extLst>
              </p:cNvPr>
              <p:cNvSpPr/>
              <p:nvPr/>
            </p:nvSpPr>
            <p:spPr>
              <a:xfrm>
                <a:off x="2108201" y="116840"/>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41">
                <a:extLst>
                  <a:ext uri="{FF2B5EF4-FFF2-40B4-BE49-F238E27FC236}">
                    <a16:creationId xmlns:a16="http://schemas.microsoft.com/office/drawing/2014/main" id="{712F2040-6D3A-465A-AAF3-AE55841842E6}"/>
                  </a:ext>
                </a:extLst>
              </p:cNvPr>
              <p:cNvSpPr/>
              <p:nvPr/>
            </p:nvSpPr>
            <p:spPr>
              <a:xfrm>
                <a:off x="2108201" y="116840"/>
                <a:ext cx="340364"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42">
                <a:extLst>
                  <a:ext uri="{FF2B5EF4-FFF2-40B4-BE49-F238E27FC236}">
                    <a16:creationId xmlns:a16="http://schemas.microsoft.com/office/drawing/2014/main" id="{16921186-8B18-4C21-8211-6A956EA9C465}"/>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43">
                <a:extLst>
                  <a:ext uri="{FF2B5EF4-FFF2-40B4-BE49-F238E27FC236}">
                    <a16:creationId xmlns:a16="http://schemas.microsoft.com/office/drawing/2014/main" id="{9DFF4611-D561-4B82-B7D2-EB36394B1E90}"/>
                  </a:ext>
                </a:extLst>
              </p:cNvPr>
              <p:cNvSpPr/>
              <p:nvPr/>
            </p:nvSpPr>
            <p:spPr>
              <a:xfrm>
                <a:off x="2081530" y="91440"/>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44">
                <a:extLst>
                  <a:ext uri="{FF2B5EF4-FFF2-40B4-BE49-F238E27FC236}">
                    <a16:creationId xmlns:a16="http://schemas.microsoft.com/office/drawing/2014/main" id="{F9F22C71-5657-495A-8575-DBB8F42E9363}"/>
                  </a:ext>
                </a:extLst>
              </p:cNvPr>
              <p:cNvSpPr/>
              <p:nvPr/>
            </p:nvSpPr>
            <p:spPr>
              <a:xfrm>
                <a:off x="589279" y="1168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45">
                <a:extLst>
                  <a:ext uri="{FF2B5EF4-FFF2-40B4-BE49-F238E27FC236}">
                    <a16:creationId xmlns:a16="http://schemas.microsoft.com/office/drawing/2014/main" id="{9C6D5830-E85E-40B8-870E-74AEB1B76F69}"/>
                  </a:ext>
                </a:extLst>
              </p:cNvPr>
              <p:cNvSpPr/>
              <p:nvPr/>
            </p:nvSpPr>
            <p:spPr>
              <a:xfrm>
                <a:off x="589279" y="116840"/>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46">
                <a:extLst>
                  <a:ext uri="{FF2B5EF4-FFF2-40B4-BE49-F238E27FC236}">
                    <a16:creationId xmlns:a16="http://schemas.microsoft.com/office/drawing/2014/main" id="{59A389B9-8A74-4CA2-BC1E-75F4ECE76F6A}"/>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47">
                <a:extLst>
                  <a:ext uri="{FF2B5EF4-FFF2-40B4-BE49-F238E27FC236}">
                    <a16:creationId xmlns:a16="http://schemas.microsoft.com/office/drawing/2014/main" id="{9A576960-52B2-42A2-915F-1F530F622DD6}"/>
                  </a:ext>
                </a:extLst>
              </p:cNvPr>
              <p:cNvSpPr/>
              <p:nvPr/>
            </p:nvSpPr>
            <p:spPr>
              <a:xfrm>
                <a:off x="563879" y="9144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8">
                <a:extLst>
                  <a:ext uri="{FF2B5EF4-FFF2-40B4-BE49-F238E27FC236}">
                    <a16:creationId xmlns:a16="http://schemas.microsoft.com/office/drawing/2014/main" id="{47569166-4E9C-4BBA-B495-31166E89E889}"/>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9">
                <a:extLst>
                  <a:ext uri="{FF2B5EF4-FFF2-40B4-BE49-F238E27FC236}">
                    <a16:creationId xmlns:a16="http://schemas.microsoft.com/office/drawing/2014/main" id="{EB520945-698B-45DC-8A64-1A3D8F895525}"/>
                  </a:ext>
                </a:extLst>
              </p:cNvPr>
              <p:cNvSpPr/>
              <p:nvPr/>
            </p:nvSpPr>
            <p:spPr>
              <a:xfrm>
                <a:off x="1576071" y="11328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50">
                <a:extLst>
                  <a:ext uri="{FF2B5EF4-FFF2-40B4-BE49-F238E27FC236}">
                    <a16:creationId xmlns:a16="http://schemas.microsoft.com/office/drawing/2014/main" id="{B5A9C757-0ED8-49D3-9A0C-70FA96FA2A1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51">
                <a:extLst>
                  <a:ext uri="{FF2B5EF4-FFF2-40B4-BE49-F238E27FC236}">
                    <a16:creationId xmlns:a16="http://schemas.microsoft.com/office/drawing/2014/main" id="{F1BDAD9D-342A-43AB-A19F-8294D76CA2DE}"/>
                  </a:ext>
                </a:extLst>
              </p:cNvPr>
              <p:cNvSpPr/>
              <p:nvPr/>
            </p:nvSpPr>
            <p:spPr>
              <a:xfrm>
                <a:off x="1550671" y="110744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0" name="object 52">
              <a:extLst>
                <a:ext uri="{FF2B5EF4-FFF2-40B4-BE49-F238E27FC236}">
                  <a16:creationId xmlns:a16="http://schemas.microsoft.com/office/drawing/2014/main" id="{E57BC687-B28B-4D16-A39D-573097CD74E4}"/>
                </a:ext>
              </a:extLst>
            </p:cNvPr>
            <p:cNvGrpSpPr/>
            <p:nvPr/>
          </p:nvGrpSpPr>
          <p:grpSpPr>
            <a:xfrm>
              <a:off x="1582101" y="1668780"/>
              <a:ext cx="1507812" cy="1450660"/>
              <a:chOff x="-2" y="269238"/>
              <a:chExt cx="2010415" cy="1934213"/>
            </a:xfrm>
          </p:grpSpPr>
          <p:sp>
            <p:nvSpPr>
              <p:cNvPr id="174" name="object 53">
                <a:extLst>
                  <a:ext uri="{FF2B5EF4-FFF2-40B4-BE49-F238E27FC236}">
                    <a16:creationId xmlns:a16="http://schemas.microsoft.com/office/drawing/2014/main" id="{D0BCE2D0-47CC-4B92-A496-5BFDBF582B2E}"/>
                  </a:ext>
                </a:extLst>
              </p:cNvPr>
              <p:cNvSpPr/>
              <p:nvPr/>
            </p:nvSpPr>
            <p:spPr>
              <a:xfrm>
                <a:off x="1075690" y="3721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54">
                <a:extLst>
                  <a:ext uri="{FF2B5EF4-FFF2-40B4-BE49-F238E27FC236}">
                    <a16:creationId xmlns:a16="http://schemas.microsoft.com/office/drawing/2014/main" id="{CF76E48E-0C7B-4FCD-B6E3-B44360D4A1BA}"/>
                  </a:ext>
                </a:extLst>
              </p:cNvPr>
              <p:cNvSpPr/>
              <p:nvPr/>
            </p:nvSpPr>
            <p:spPr>
              <a:xfrm>
                <a:off x="1075690" y="37210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6" name="object 55">
                <a:extLst>
                  <a:ext uri="{FF2B5EF4-FFF2-40B4-BE49-F238E27FC236}">
                    <a16:creationId xmlns:a16="http://schemas.microsoft.com/office/drawing/2014/main" id="{A7523166-5871-4665-82E1-B038C9E94BBC}"/>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56">
                <a:extLst>
                  <a:ext uri="{FF2B5EF4-FFF2-40B4-BE49-F238E27FC236}">
                    <a16:creationId xmlns:a16="http://schemas.microsoft.com/office/drawing/2014/main" id="{2C826871-462D-466E-82D8-928934586CF8}"/>
                  </a:ext>
                </a:extLst>
              </p:cNvPr>
              <p:cNvSpPr/>
              <p:nvPr/>
            </p:nvSpPr>
            <p:spPr>
              <a:xfrm>
                <a:off x="1050290" y="34671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78" name="object 57">
                <a:extLst>
                  <a:ext uri="{FF2B5EF4-FFF2-40B4-BE49-F238E27FC236}">
                    <a16:creationId xmlns:a16="http://schemas.microsoft.com/office/drawing/2014/main" id="{5B564D83-513B-49F0-B8E6-9B11663BEEA9}"/>
                  </a:ext>
                </a:extLst>
              </p:cNvPr>
              <p:cNvGrpSpPr/>
              <p:nvPr/>
            </p:nvGrpSpPr>
            <p:grpSpPr>
              <a:xfrm>
                <a:off x="1008379" y="269239"/>
                <a:ext cx="1002034" cy="495304"/>
                <a:chOff x="-1" y="0"/>
                <a:chExt cx="1002032" cy="495303"/>
              </a:xfrm>
            </p:grpSpPr>
            <p:sp>
              <p:nvSpPr>
                <p:cNvPr id="198" name="线条">
                  <a:extLst>
                    <a:ext uri="{FF2B5EF4-FFF2-40B4-BE49-F238E27FC236}">
                      <a16:creationId xmlns:a16="http://schemas.microsoft.com/office/drawing/2014/main" id="{F6725F41-E2F2-4427-B0EC-B5EB672B7D8E}"/>
                    </a:ext>
                  </a:extLst>
                </p:cNvPr>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9" name="线条">
                  <a:extLst>
                    <a:ext uri="{FF2B5EF4-FFF2-40B4-BE49-F238E27FC236}">
                      <a16:creationId xmlns:a16="http://schemas.microsoft.com/office/drawing/2014/main" id="{47FAC41A-0DBF-4005-B833-D9A071F419A8}"/>
                    </a:ext>
                  </a:extLst>
                </p:cNvPr>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79" name="object 58">
                <a:extLst>
                  <a:ext uri="{FF2B5EF4-FFF2-40B4-BE49-F238E27FC236}">
                    <a16:creationId xmlns:a16="http://schemas.microsoft.com/office/drawing/2014/main" id="{39671E57-9818-4580-875A-B50DDA3F1896}"/>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0" name="object 59">
                <a:extLst>
                  <a:ext uri="{FF2B5EF4-FFF2-40B4-BE49-F238E27FC236}">
                    <a16:creationId xmlns:a16="http://schemas.microsoft.com/office/drawing/2014/main" id="{BD359DFD-B8CB-49FE-B4BA-06EAF4A21034}"/>
                  </a:ext>
                </a:extLst>
              </p:cNvPr>
              <p:cNvSpPr/>
              <p:nvPr/>
            </p:nvSpPr>
            <p:spPr>
              <a:xfrm>
                <a:off x="591820" y="8737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60">
                <a:extLst>
                  <a:ext uri="{FF2B5EF4-FFF2-40B4-BE49-F238E27FC236}">
                    <a16:creationId xmlns:a16="http://schemas.microsoft.com/office/drawing/2014/main" id="{47C7C0A4-27F6-4B4F-A437-DBF19AFBFC6D}"/>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61">
                <a:extLst>
                  <a:ext uri="{FF2B5EF4-FFF2-40B4-BE49-F238E27FC236}">
                    <a16:creationId xmlns:a16="http://schemas.microsoft.com/office/drawing/2014/main" id="{45E257B6-BB4C-4A5F-89A4-C02259E26402}"/>
                  </a:ext>
                </a:extLst>
              </p:cNvPr>
              <p:cNvSpPr/>
              <p:nvPr/>
            </p:nvSpPr>
            <p:spPr>
              <a:xfrm>
                <a:off x="566420" y="848358"/>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3" name="object 62">
                <a:extLst>
                  <a:ext uri="{FF2B5EF4-FFF2-40B4-BE49-F238E27FC236}">
                    <a16:creationId xmlns:a16="http://schemas.microsoft.com/office/drawing/2014/main" id="{CE6DF2C7-5FF9-49CA-9C80-6BE7D7A40F78}"/>
                  </a:ext>
                </a:extLst>
              </p:cNvPr>
              <p:cNvGrpSpPr/>
              <p:nvPr/>
            </p:nvGrpSpPr>
            <p:grpSpPr>
              <a:xfrm>
                <a:off x="-2" y="269238"/>
                <a:ext cx="1002035" cy="999495"/>
                <a:chOff x="0" y="0"/>
                <a:chExt cx="1002034" cy="999494"/>
              </a:xfrm>
            </p:grpSpPr>
            <p:sp>
              <p:nvSpPr>
                <p:cNvPr id="196" name="线条">
                  <a:extLst>
                    <a:ext uri="{FF2B5EF4-FFF2-40B4-BE49-F238E27FC236}">
                      <a16:creationId xmlns:a16="http://schemas.microsoft.com/office/drawing/2014/main" id="{0DAD67FD-1D60-4EAB-BD99-BCBE8E506D22}"/>
                    </a:ext>
                  </a:extLst>
                </p:cNvPr>
                <p:cNvSpPr/>
                <p:nvPr/>
              </p:nvSpPr>
              <p:spPr>
                <a:xfrm flipV="1">
                  <a:off x="-1"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7" name="线条">
                  <a:extLst>
                    <a:ext uri="{FF2B5EF4-FFF2-40B4-BE49-F238E27FC236}">
                      <a16:creationId xmlns:a16="http://schemas.microsoft.com/office/drawing/2014/main" id="{2CCF41D5-9A9E-438E-BD19-DBB559B9E139}"/>
                    </a:ext>
                  </a:extLst>
                </p:cNvPr>
                <p:cNvSpPr/>
                <p:nvPr/>
              </p:nvSpPr>
              <p:spPr>
                <a:xfrm flipV="1">
                  <a:off x="504190" y="504190"/>
                  <a:ext cx="497844"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4" name="object 63">
                <a:extLst>
                  <a:ext uri="{FF2B5EF4-FFF2-40B4-BE49-F238E27FC236}">
                    <a16:creationId xmlns:a16="http://schemas.microsoft.com/office/drawing/2014/main" id="{903EB6D0-E303-46EA-B7B7-A66DE337AD9C}"/>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4">
                <a:extLst>
                  <a:ext uri="{FF2B5EF4-FFF2-40B4-BE49-F238E27FC236}">
                    <a16:creationId xmlns:a16="http://schemas.microsoft.com/office/drawing/2014/main" id="{57093A3C-75E0-4168-856C-2F0FE1A15A75}"/>
                  </a:ext>
                </a:extLst>
              </p:cNvPr>
              <p:cNvSpPr/>
              <p:nvPr/>
            </p:nvSpPr>
            <p:spPr>
              <a:xfrm>
                <a:off x="1623060" y="869950"/>
                <a:ext cx="341633"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5">
                <a:extLst>
                  <a:ext uri="{FF2B5EF4-FFF2-40B4-BE49-F238E27FC236}">
                    <a16:creationId xmlns:a16="http://schemas.microsoft.com/office/drawing/2014/main" id="{7A39D075-D1D5-48E3-9C10-26271863E62B}"/>
                  </a:ext>
                </a:extLst>
              </p:cNvPr>
              <p:cNvSpPr/>
              <p:nvPr/>
            </p:nvSpPr>
            <p:spPr>
              <a:xfrm>
                <a:off x="1596390" y="844550"/>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6">
                <a:extLst>
                  <a:ext uri="{FF2B5EF4-FFF2-40B4-BE49-F238E27FC236}">
                    <a16:creationId xmlns:a16="http://schemas.microsoft.com/office/drawing/2014/main" id="{CE9ADC14-124E-48DB-A88C-344DA510D33E}"/>
                  </a:ext>
                </a:extLst>
              </p:cNvPr>
              <p:cNvSpPr/>
              <p:nvPr/>
            </p:nvSpPr>
            <p:spPr>
              <a:xfrm>
                <a:off x="1596390" y="84455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88" name="object 67">
                <a:extLst>
                  <a:ext uri="{FF2B5EF4-FFF2-40B4-BE49-F238E27FC236}">
                    <a16:creationId xmlns:a16="http://schemas.microsoft.com/office/drawing/2014/main" id="{57A8D3B7-B5A1-4951-8A82-1D79C3414A1D}"/>
                  </a:ext>
                </a:extLst>
              </p:cNvPr>
              <p:cNvGrpSpPr/>
              <p:nvPr/>
            </p:nvGrpSpPr>
            <p:grpSpPr>
              <a:xfrm>
                <a:off x="1000759" y="773430"/>
                <a:ext cx="1009653" cy="1003302"/>
                <a:chOff x="-1" y="0"/>
                <a:chExt cx="1009651" cy="1003301"/>
              </a:xfrm>
            </p:grpSpPr>
            <p:sp>
              <p:nvSpPr>
                <p:cNvPr id="194" name="线条">
                  <a:extLst>
                    <a:ext uri="{FF2B5EF4-FFF2-40B4-BE49-F238E27FC236}">
                      <a16:creationId xmlns:a16="http://schemas.microsoft.com/office/drawing/2014/main" id="{D561E41A-0AA8-46CD-959A-06E81688E188}"/>
                    </a:ext>
                  </a:extLst>
                </p:cNvPr>
                <p:cNvSpPr/>
                <p:nvPr/>
              </p:nvSpPr>
              <p:spPr>
                <a:xfrm flipV="1">
                  <a:off x="511809"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5" name="线条">
                  <a:extLst>
                    <a:ext uri="{FF2B5EF4-FFF2-40B4-BE49-F238E27FC236}">
                      <a16:creationId xmlns:a16="http://schemas.microsoft.com/office/drawing/2014/main" id="{8FF1D022-91BE-4158-9196-7C18F6EB1CE9}"/>
                    </a:ext>
                  </a:extLst>
                </p:cNvPr>
                <p:cNvSpPr/>
                <p:nvPr/>
              </p:nvSpPr>
              <p:spPr>
                <a:xfrm flipV="1">
                  <a:off x="-2" y="508001"/>
                  <a:ext cx="497842" cy="495301"/>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89" name="object 69">
                <a:extLst>
                  <a:ext uri="{FF2B5EF4-FFF2-40B4-BE49-F238E27FC236}">
                    <a16:creationId xmlns:a16="http://schemas.microsoft.com/office/drawing/2014/main" id="{5AAC1F87-80B0-421E-B36F-B049C83BC8C9}"/>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dirty="0"/>
              </a:p>
            </p:txBody>
          </p:sp>
          <p:sp>
            <p:nvSpPr>
              <p:cNvPr id="190" name="object 70">
                <a:extLst>
                  <a:ext uri="{FF2B5EF4-FFF2-40B4-BE49-F238E27FC236}">
                    <a16:creationId xmlns:a16="http://schemas.microsoft.com/office/drawing/2014/main" id="{007351FB-27CF-48AD-800D-607DAD22BAD1}"/>
                  </a:ext>
                </a:extLst>
              </p:cNvPr>
              <p:cNvSpPr/>
              <p:nvPr/>
            </p:nvSpPr>
            <p:spPr>
              <a:xfrm>
                <a:off x="1094740" y="84327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3" name="object 76">
                <a:extLst>
                  <a:ext uri="{FF2B5EF4-FFF2-40B4-BE49-F238E27FC236}">
                    <a16:creationId xmlns:a16="http://schemas.microsoft.com/office/drawing/2014/main" id="{44AE7113-CDFF-4FD2-9890-67556217C144}"/>
                  </a:ext>
                </a:extLst>
              </p:cNvPr>
              <p:cNvSpPr/>
              <p:nvPr/>
            </p:nvSpPr>
            <p:spPr>
              <a:xfrm>
                <a:off x="1621790" y="1874519"/>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1" name="object 80">
              <a:extLst>
                <a:ext uri="{FF2B5EF4-FFF2-40B4-BE49-F238E27FC236}">
                  <a16:creationId xmlns:a16="http://schemas.microsoft.com/office/drawing/2014/main" id="{DB73D261-84B4-4810-840F-ACC1043F1421}"/>
                </a:ext>
              </a:extLst>
            </p:cNvPr>
            <p:cNvSpPr txBox="1"/>
            <p:nvPr/>
          </p:nvSpPr>
          <p:spPr>
            <a:xfrm>
              <a:off x="1005840" y="1723071"/>
              <a:ext cx="151925" cy="176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52" name="object 82">
              <a:extLst>
                <a:ext uri="{FF2B5EF4-FFF2-40B4-BE49-F238E27FC236}">
                  <a16:creationId xmlns:a16="http://schemas.microsoft.com/office/drawing/2014/main" id="{38B1CE7D-CEB3-4771-A87D-68A5E75F4E35}"/>
                </a:ext>
              </a:extLst>
            </p:cNvPr>
            <p:cNvGrpSpPr/>
            <p:nvPr/>
          </p:nvGrpSpPr>
          <p:grpSpPr>
            <a:xfrm>
              <a:off x="1635440" y="2870833"/>
              <a:ext cx="270512" cy="266703"/>
              <a:chOff x="0" y="0"/>
              <a:chExt cx="360681" cy="355602"/>
            </a:xfrm>
          </p:grpSpPr>
          <p:sp>
            <p:nvSpPr>
              <p:cNvPr id="170" name="object 83">
                <a:extLst>
                  <a:ext uri="{FF2B5EF4-FFF2-40B4-BE49-F238E27FC236}">
                    <a16:creationId xmlns:a16="http://schemas.microsoft.com/office/drawing/2014/main" id="{B43EE739-DA46-4BEF-80CF-B7787AC2C169}"/>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1" name="object 84">
                <a:extLst>
                  <a:ext uri="{FF2B5EF4-FFF2-40B4-BE49-F238E27FC236}">
                    <a16:creationId xmlns:a16="http://schemas.microsoft.com/office/drawing/2014/main" id="{E40F975D-2F2A-4BB6-B950-662763897C03}"/>
                  </a:ext>
                </a:extLst>
              </p:cNvPr>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2" name="object 85">
                <a:extLst>
                  <a:ext uri="{FF2B5EF4-FFF2-40B4-BE49-F238E27FC236}">
                    <a16:creationId xmlns:a16="http://schemas.microsoft.com/office/drawing/2014/main" id="{42BD5B01-AF0F-4A3E-ADD6-A32FCBE43567}"/>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86">
                <a:extLst>
                  <a:ext uri="{FF2B5EF4-FFF2-40B4-BE49-F238E27FC236}">
                    <a16:creationId xmlns:a16="http://schemas.microsoft.com/office/drawing/2014/main" id="{F2A79DB8-07AC-4867-BFAA-D34F169791A5}"/>
                  </a:ext>
                </a:extLst>
              </p:cNvPr>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3" name="object 87">
              <a:extLst>
                <a:ext uri="{FF2B5EF4-FFF2-40B4-BE49-F238E27FC236}">
                  <a16:creationId xmlns:a16="http://schemas.microsoft.com/office/drawing/2014/main" id="{F62AF016-2440-4D7F-9DB5-F4DBA7BAC3DF}"/>
                </a:ext>
              </a:extLst>
            </p:cNvPr>
            <p:cNvGrpSpPr/>
            <p:nvPr/>
          </p:nvGrpSpPr>
          <p:grpSpPr>
            <a:xfrm>
              <a:off x="2023108" y="3231832"/>
              <a:ext cx="270512" cy="265751"/>
              <a:chOff x="0" y="0"/>
              <a:chExt cx="360681" cy="354332"/>
            </a:xfrm>
          </p:grpSpPr>
          <p:sp>
            <p:nvSpPr>
              <p:cNvPr id="166" name="object 88">
                <a:extLst>
                  <a:ext uri="{FF2B5EF4-FFF2-40B4-BE49-F238E27FC236}">
                    <a16:creationId xmlns:a16="http://schemas.microsoft.com/office/drawing/2014/main" id="{8BC30C6C-F75D-4FB8-AA40-4E5F402AC2B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object 89">
                <a:extLst>
                  <a:ext uri="{FF2B5EF4-FFF2-40B4-BE49-F238E27FC236}">
                    <a16:creationId xmlns:a16="http://schemas.microsoft.com/office/drawing/2014/main" id="{675BAB5B-291B-48A1-B6B8-2CDA8982069B}"/>
                  </a:ext>
                </a:extLst>
              </p:cNvPr>
              <p:cNvSpPr/>
              <p:nvPr/>
            </p:nvSpPr>
            <p:spPr>
              <a:xfrm>
                <a:off x="25400" y="25400"/>
                <a:ext cx="335281"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8" name="object 90">
                <a:extLst>
                  <a:ext uri="{FF2B5EF4-FFF2-40B4-BE49-F238E27FC236}">
                    <a16:creationId xmlns:a16="http://schemas.microsoft.com/office/drawing/2014/main" id="{4D82600E-884A-40CE-8B38-8476E0E6C03A}"/>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9" name="object 91">
                <a:extLst>
                  <a:ext uri="{FF2B5EF4-FFF2-40B4-BE49-F238E27FC236}">
                    <a16:creationId xmlns:a16="http://schemas.microsoft.com/office/drawing/2014/main" id="{13917697-9391-413F-8DE9-B53B6C4EB7C3}"/>
                  </a:ext>
                </a:extLst>
              </p:cNvPr>
              <p:cNvSpPr/>
              <p:nvPr/>
            </p:nvSpPr>
            <p:spPr>
              <a:xfrm>
                <a:off x="-1" y="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4" name="object 92">
              <a:extLst>
                <a:ext uri="{FF2B5EF4-FFF2-40B4-BE49-F238E27FC236}">
                  <a16:creationId xmlns:a16="http://schemas.microsoft.com/office/drawing/2014/main" id="{4A87DC0D-92D9-4536-B103-3BA7D244FD74}"/>
                </a:ext>
              </a:extLst>
            </p:cNvPr>
            <p:cNvGrpSpPr/>
            <p:nvPr/>
          </p:nvGrpSpPr>
          <p:grpSpPr>
            <a:xfrm>
              <a:off x="2384107" y="3241357"/>
              <a:ext cx="269560" cy="265751"/>
              <a:chOff x="-1" y="0"/>
              <a:chExt cx="359411" cy="354332"/>
            </a:xfrm>
          </p:grpSpPr>
          <p:sp>
            <p:nvSpPr>
              <p:cNvPr id="162" name="object 93">
                <a:extLst>
                  <a:ext uri="{FF2B5EF4-FFF2-40B4-BE49-F238E27FC236}">
                    <a16:creationId xmlns:a16="http://schemas.microsoft.com/office/drawing/2014/main" id="{2854DF12-7471-4B4C-8E3D-6D89150D0E22}"/>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3" name="object 94">
                <a:extLst>
                  <a:ext uri="{FF2B5EF4-FFF2-40B4-BE49-F238E27FC236}">
                    <a16:creationId xmlns:a16="http://schemas.microsoft.com/office/drawing/2014/main" id="{6C4A2961-FE61-4564-86D0-F1CFF055E4AD}"/>
                  </a:ext>
                </a:extLst>
              </p:cNvPr>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4" name="object 95">
                <a:extLst>
                  <a:ext uri="{FF2B5EF4-FFF2-40B4-BE49-F238E27FC236}">
                    <a16:creationId xmlns:a16="http://schemas.microsoft.com/office/drawing/2014/main" id="{FA160758-E6BA-4542-80F1-FEB4DC506FFB}"/>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5" name="object 96">
                <a:extLst>
                  <a:ext uri="{FF2B5EF4-FFF2-40B4-BE49-F238E27FC236}">
                    <a16:creationId xmlns:a16="http://schemas.microsoft.com/office/drawing/2014/main" id="{27CE4439-9540-4AB2-BABA-EEBEBB4703A5}"/>
                  </a:ext>
                </a:extLst>
              </p:cNvPr>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55" name="object 75">
              <a:extLst>
                <a:ext uri="{FF2B5EF4-FFF2-40B4-BE49-F238E27FC236}">
                  <a16:creationId xmlns:a16="http://schemas.microsoft.com/office/drawing/2014/main" id="{AD6C875E-7666-4BAF-A2A2-5700ED3A26FE}"/>
                </a:ext>
              </a:extLst>
            </p:cNvPr>
            <p:cNvGrpSpPr/>
            <p:nvPr/>
          </p:nvGrpSpPr>
          <p:grpSpPr>
            <a:xfrm>
              <a:off x="2778440" y="2853690"/>
              <a:ext cx="270514" cy="265750"/>
              <a:chOff x="-1" y="0"/>
              <a:chExt cx="360684" cy="354331"/>
            </a:xfrm>
          </p:grpSpPr>
          <p:sp>
            <p:nvSpPr>
              <p:cNvPr id="158" name="object 76">
                <a:extLst>
                  <a:ext uri="{FF2B5EF4-FFF2-40B4-BE49-F238E27FC236}">
                    <a16:creationId xmlns:a16="http://schemas.microsoft.com/office/drawing/2014/main" id="{68167878-5261-4737-8873-B93D6860BE46}"/>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59" name="object 77">
                <a:extLst>
                  <a:ext uri="{FF2B5EF4-FFF2-40B4-BE49-F238E27FC236}">
                    <a16:creationId xmlns:a16="http://schemas.microsoft.com/office/drawing/2014/main" id="{5C3198A2-3C8F-4863-9AE1-0886C92DA047}"/>
                  </a:ext>
                </a:extLst>
              </p:cNvPr>
              <p:cNvSpPr/>
              <p:nvPr/>
            </p:nvSpPr>
            <p:spPr>
              <a:xfrm>
                <a:off x="25399" y="25399"/>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0" name="object 78">
                <a:extLst>
                  <a:ext uri="{FF2B5EF4-FFF2-40B4-BE49-F238E27FC236}">
                    <a16:creationId xmlns:a16="http://schemas.microsoft.com/office/drawing/2014/main" id="{A99312F6-A16B-402A-AC11-222CB4883EDB}"/>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FF0101"/>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1" name="object 79">
                <a:extLst>
                  <a:ext uri="{FF2B5EF4-FFF2-40B4-BE49-F238E27FC236}">
                    <a16:creationId xmlns:a16="http://schemas.microsoft.com/office/drawing/2014/main" id="{F2BDDDF2-DD42-47AC-89AF-86C18757C96A}"/>
                  </a:ext>
                </a:extLst>
              </p:cNvPr>
              <p:cNvSpPr/>
              <p:nvPr/>
            </p:nvSpPr>
            <p:spPr>
              <a:xfrm>
                <a:off x="-2" y="-1"/>
                <a:ext cx="335285"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FF0101"/>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7" name="object 58">
              <a:extLst>
                <a:ext uri="{FF2B5EF4-FFF2-40B4-BE49-F238E27FC236}">
                  <a16:creationId xmlns:a16="http://schemas.microsoft.com/office/drawing/2014/main" id="{89E53A8B-AFED-49FD-AA69-431CAB42AFCD}"/>
                </a:ext>
              </a:extLst>
            </p:cNvPr>
            <p:cNvSpPr txBox="1"/>
            <p:nvPr/>
          </p:nvSpPr>
          <p:spPr>
            <a:xfrm>
              <a:off x="1329673" y="3572228"/>
              <a:ext cx="1636873" cy="25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pic>
        <p:nvPicPr>
          <p:cNvPr id="255" name="图片 133" descr="图片 133">
            <a:extLst>
              <a:ext uri="{FF2B5EF4-FFF2-40B4-BE49-F238E27FC236}">
                <a16:creationId xmlns:a16="http://schemas.microsoft.com/office/drawing/2014/main" id="{43B608B2-3901-4AE2-BB05-BB9A8C1B9BAE}"/>
              </a:ext>
            </a:extLst>
          </p:cNvPr>
          <p:cNvPicPr>
            <a:picLocks noChangeAspect="1"/>
          </p:cNvPicPr>
          <p:nvPr/>
        </p:nvPicPr>
        <p:blipFill>
          <a:blip r:embed="rId6"/>
          <a:stretch>
            <a:fillRect/>
          </a:stretch>
        </p:blipFill>
        <p:spPr>
          <a:xfrm>
            <a:off x="6087600" y="3837600"/>
            <a:ext cx="2686155" cy="2700002"/>
          </a:xfrm>
          <a:prstGeom prst="rect">
            <a:avLst/>
          </a:prstGeom>
          <a:ln w="12700">
            <a:miter lim="400000"/>
          </a:ln>
        </p:spPr>
      </p:pic>
      <p:sp>
        <p:nvSpPr>
          <p:cNvPr id="256" name="object 85">
            <a:extLst>
              <a:ext uri="{FF2B5EF4-FFF2-40B4-BE49-F238E27FC236}">
                <a16:creationId xmlns:a16="http://schemas.microsoft.com/office/drawing/2014/main" id="{1CE8A0A2-5879-4904-9DA3-36D7AC935962}"/>
              </a:ext>
            </a:extLst>
          </p:cNvPr>
          <p:cNvSpPr/>
          <p:nvPr/>
        </p:nvSpPr>
        <p:spPr>
          <a:xfrm>
            <a:off x="7677676" y="1643315"/>
            <a:ext cx="250510" cy="24670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00B050"/>
          </a:solidFill>
          <a:ln w="12700" cap="flat">
            <a:solidFill>
              <a:srgbClr val="00B050"/>
            </a:solid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4" name="直接连接符 132">
            <a:extLst>
              <a:ext uri="{FF2B5EF4-FFF2-40B4-BE49-F238E27FC236}">
                <a16:creationId xmlns:a16="http://schemas.microsoft.com/office/drawing/2014/main" id="{40844682-AEF7-43CD-9F09-B98C678284C4}"/>
              </a:ext>
            </a:extLst>
          </p:cNvPr>
          <p:cNvSpPr/>
          <p:nvPr/>
        </p:nvSpPr>
        <p:spPr>
          <a:xfrm flipH="1">
            <a:off x="7702444" y="4756016"/>
            <a:ext cx="217172" cy="220982"/>
          </a:xfrm>
          <a:prstGeom prst="line">
            <a:avLst/>
          </a:prstGeom>
          <a:ln w="12700">
            <a:solidFill>
              <a:srgbClr val="000000"/>
            </a:solidFill>
          </a:ln>
        </p:spPr>
        <p:txBody>
          <a:bodyPr lIns="34289" tIns="34289" rIns="34289" bIns="34289"/>
          <a:lstStyle/>
          <a:p>
            <a:endParaRPr sz="1350"/>
          </a:p>
        </p:txBody>
      </p:sp>
      <p:sp>
        <p:nvSpPr>
          <p:cNvPr id="265" name="直接连接符 133">
            <a:extLst>
              <a:ext uri="{FF2B5EF4-FFF2-40B4-BE49-F238E27FC236}">
                <a16:creationId xmlns:a16="http://schemas.microsoft.com/office/drawing/2014/main" id="{A70AB75F-4F0C-4473-B89E-FCCBABE808B1}"/>
              </a:ext>
            </a:extLst>
          </p:cNvPr>
          <p:cNvSpPr/>
          <p:nvPr/>
        </p:nvSpPr>
        <p:spPr>
          <a:xfrm flipH="1">
            <a:off x="8155836" y="4754111"/>
            <a:ext cx="217172" cy="219077"/>
          </a:xfrm>
          <a:prstGeom prst="line">
            <a:avLst/>
          </a:prstGeom>
          <a:ln w="12700">
            <a:solidFill>
              <a:srgbClr val="000000"/>
            </a:solidFill>
          </a:ln>
        </p:spPr>
        <p:txBody>
          <a:bodyPr lIns="34289" tIns="34289" rIns="34289" bIns="34289"/>
          <a:lstStyle/>
          <a:p>
            <a:endParaRPr sz="1350"/>
          </a:p>
        </p:txBody>
      </p:sp>
      <p:sp>
        <p:nvSpPr>
          <p:cNvPr id="266" name="直接连接符 134">
            <a:extLst>
              <a:ext uri="{FF2B5EF4-FFF2-40B4-BE49-F238E27FC236}">
                <a16:creationId xmlns:a16="http://schemas.microsoft.com/office/drawing/2014/main" id="{FC4F5EDB-458D-4B66-8D64-2C9F27A84085}"/>
              </a:ext>
            </a:extLst>
          </p:cNvPr>
          <p:cNvSpPr/>
          <p:nvPr/>
        </p:nvSpPr>
        <p:spPr>
          <a:xfrm flipH="1">
            <a:off x="8380625" y="4756016"/>
            <a:ext cx="215267" cy="220982"/>
          </a:xfrm>
          <a:prstGeom prst="line">
            <a:avLst/>
          </a:prstGeom>
          <a:ln w="12700">
            <a:solidFill>
              <a:srgbClr val="000000"/>
            </a:solidFill>
          </a:ln>
        </p:spPr>
        <p:txBody>
          <a:bodyPr lIns="34289" tIns="34289" rIns="34289" bIns="34289"/>
          <a:lstStyle/>
          <a:p>
            <a:endParaRPr sz="1350"/>
          </a:p>
        </p:txBody>
      </p:sp>
      <p:sp>
        <p:nvSpPr>
          <p:cNvPr id="267" name="直接连接符 135">
            <a:extLst>
              <a:ext uri="{FF2B5EF4-FFF2-40B4-BE49-F238E27FC236}">
                <a16:creationId xmlns:a16="http://schemas.microsoft.com/office/drawing/2014/main" id="{87664163-E32F-448E-8C6E-2CCDDD7B94D9}"/>
              </a:ext>
            </a:extLst>
          </p:cNvPr>
          <p:cNvSpPr/>
          <p:nvPr/>
        </p:nvSpPr>
        <p:spPr>
          <a:xfrm flipH="1">
            <a:off x="7919614" y="4754111"/>
            <a:ext cx="236222" cy="232412"/>
          </a:xfrm>
          <a:prstGeom prst="line">
            <a:avLst/>
          </a:prstGeom>
          <a:ln w="12700">
            <a:solidFill>
              <a:srgbClr val="000000"/>
            </a:solidFill>
          </a:ln>
        </p:spPr>
        <p:txBody>
          <a:bodyPr lIns="34289" tIns="34289" rIns="34289" bIns="34289"/>
          <a:lstStyle/>
          <a:p>
            <a:endParaRPr sz="1350"/>
          </a:p>
        </p:txBody>
      </p:sp>
      <p:sp>
        <p:nvSpPr>
          <p:cNvPr id="268" name="直接连接符 136">
            <a:extLst>
              <a:ext uri="{FF2B5EF4-FFF2-40B4-BE49-F238E27FC236}">
                <a16:creationId xmlns:a16="http://schemas.microsoft.com/office/drawing/2014/main" id="{DE5741E1-17A8-45A4-85EA-8D0A37003F56}"/>
              </a:ext>
            </a:extLst>
          </p:cNvPr>
          <p:cNvSpPr/>
          <p:nvPr/>
        </p:nvSpPr>
        <p:spPr>
          <a:xfrm flipH="1">
            <a:off x="8380625" y="4973186"/>
            <a:ext cx="215267" cy="228602"/>
          </a:xfrm>
          <a:prstGeom prst="line">
            <a:avLst/>
          </a:prstGeom>
          <a:ln w="12700">
            <a:solidFill>
              <a:srgbClr val="000000"/>
            </a:solidFill>
          </a:ln>
        </p:spPr>
        <p:txBody>
          <a:bodyPr lIns="34289" tIns="34289" rIns="34289" bIns="34289"/>
          <a:lstStyle/>
          <a:p>
            <a:endParaRPr sz="1350"/>
          </a:p>
        </p:txBody>
      </p:sp>
      <p:sp>
        <p:nvSpPr>
          <p:cNvPr id="269" name="直接连接符 137">
            <a:extLst>
              <a:ext uri="{FF2B5EF4-FFF2-40B4-BE49-F238E27FC236}">
                <a16:creationId xmlns:a16="http://schemas.microsoft.com/office/drawing/2014/main" id="{1CE2DE88-1E66-4B2D-9F6B-F107DFCCA9A0}"/>
              </a:ext>
            </a:extLst>
          </p:cNvPr>
          <p:cNvSpPr/>
          <p:nvPr/>
        </p:nvSpPr>
        <p:spPr>
          <a:xfrm flipH="1">
            <a:off x="8151200" y="4982344"/>
            <a:ext cx="217172" cy="221934"/>
          </a:xfrm>
          <a:prstGeom prst="line">
            <a:avLst/>
          </a:prstGeom>
          <a:ln w="12700">
            <a:solidFill>
              <a:srgbClr val="000000"/>
            </a:solidFill>
          </a:ln>
        </p:spPr>
        <p:txBody>
          <a:bodyPr lIns="34289" tIns="34289" rIns="34289" bIns="34289"/>
          <a:lstStyle/>
          <a:p>
            <a:endParaRPr sz="1350"/>
          </a:p>
        </p:txBody>
      </p:sp>
      <p:sp>
        <p:nvSpPr>
          <p:cNvPr id="137" name="矩形 136">
            <a:extLst>
              <a:ext uri="{FF2B5EF4-FFF2-40B4-BE49-F238E27FC236}">
                <a16:creationId xmlns:a16="http://schemas.microsoft.com/office/drawing/2014/main" id="{18F0F64C-8423-4B4B-9689-9F3F4639F3C6}"/>
              </a:ext>
            </a:extLst>
          </p:cNvPr>
          <p:cNvSpPr/>
          <p:nvPr/>
        </p:nvSpPr>
        <p:spPr>
          <a:xfrm>
            <a:off x="7614180" y="161476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38" name="矩形 137">
            <a:extLst>
              <a:ext uri="{FF2B5EF4-FFF2-40B4-BE49-F238E27FC236}">
                <a16:creationId xmlns:a16="http://schemas.microsoft.com/office/drawing/2014/main" id="{292F14D3-03C1-4C54-8917-79CFFF9A5353}"/>
              </a:ext>
            </a:extLst>
          </p:cNvPr>
          <p:cNvSpPr/>
          <p:nvPr/>
        </p:nvSpPr>
        <p:spPr>
          <a:xfrm>
            <a:off x="7994438" y="236783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2" name="矩形 141">
            <a:extLst>
              <a:ext uri="{FF2B5EF4-FFF2-40B4-BE49-F238E27FC236}">
                <a16:creationId xmlns:a16="http://schemas.microsoft.com/office/drawing/2014/main" id="{A8AB426C-398F-46DE-BD2D-13E8051ED58B}"/>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241BE9CA-16B9-432B-AD6E-6AE2C1356013}"/>
              </a:ext>
            </a:extLst>
          </p:cNvPr>
          <p:cNvSpPr/>
          <p:nvPr/>
        </p:nvSpPr>
        <p:spPr>
          <a:xfrm>
            <a:off x="8158310" y="5212119"/>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4" name="矩形 133">
            <a:extLst>
              <a:ext uri="{FF2B5EF4-FFF2-40B4-BE49-F238E27FC236}">
                <a16:creationId xmlns:a16="http://schemas.microsoft.com/office/drawing/2014/main" id="{4DACDC58-3827-462F-B3C4-1F3FEA46820C}"/>
              </a:ext>
            </a:extLst>
          </p:cNvPr>
          <p:cNvSpPr/>
          <p:nvPr/>
        </p:nvSpPr>
        <p:spPr>
          <a:xfrm>
            <a:off x="921064" y="3415130"/>
            <a:ext cx="3872765" cy="180000"/>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5" name="直接箭头连接符 134">
            <a:extLst>
              <a:ext uri="{FF2B5EF4-FFF2-40B4-BE49-F238E27FC236}">
                <a16:creationId xmlns:a16="http://schemas.microsoft.com/office/drawing/2014/main" id="{55FF1A3A-9021-493B-9493-A8BFE3CD8258}"/>
              </a:ext>
            </a:extLst>
          </p:cNvPr>
          <p:cNvCxnSpPr>
            <a:cxnSpLocks/>
            <a:endCxn id="256" idx="0"/>
          </p:cNvCxnSpPr>
          <p:nvPr/>
        </p:nvCxnSpPr>
        <p:spPr>
          <a:xfrm flipV="1">
            <a:off x="4793829" y="1766666"/>
            <a:ext cx="3009102" cy="1738466"/>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sp>
        <p:nvSpPr>
          <p:cNvPr id="139" name="object 83">
            <a:extLst>
              <a:ext uri="{FF2B5EF4-FFF2-40B4-BE49-F238E27FC236}">
                <a16:creationId xmlns:a16="http://schemas.microsoft.com/office/drawing/2014/main" id="{F63A3CD9-26D5-4B55-A6E8-21EC4DF8A5B9}"/>
              </a:ext>
            </a:extLst>
          </p:cNvPr>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altLang="zh-CN" sz="1650" dirty="0">
                <a:latin typeface="Arial" panose="020B0604020202020204" pitchFamily="34" charset="0"/>
                <a:cs typeface="Arial" panose="020B0604020202020204" pitchFamily="34" charset="0"/>
              </a:rPr>
              <a:t>One</a:t>
            </a:r>
            <a:r>
              <a:rPr sz="1650" dirty="0">
                <a:latin typeface="Arial" panose="020B0604020202020204" pitchFamily="34" charset="0"/>
                <a:cs typeface="Arial" panose="020B0604020202020204" pitchFamily="34" charset="0"/>
              </a:rPr>
              <a:t> warp</a:t>
            </a:r>
            <a:r>
              <a:rPr lang="en-US" sz="1650" spc="3" dirty="0">
                <a:latin typeface="Arial" panose="020B0604020202020204" pitchFamily="34" charset="0"/>
                <a:cs typeface="Arial" panose="020B0604020202020204" pitchFamily="34" charset="0"/>
              </a:rPr>
              <a:t> </a:t>
            </a:r>
            <a:r>
              <a:rPr lang="en-US" altLang="zh-CN" sz="1650" spc="-3" dirty="0">
                <a:latin typeface="Arial" panose="020B0604020202020204" pitchFamily="34" charset="0"/>
                <a:cs typeface="Arial" panose="020B0604020202020204" pitchFamily="34" charset="0"/>
              </a:rPr>
              <a:t>is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sp>
        <p:nvSpPr>
          <p:cNvPr id="141" name="文本框 140">
            <a:extLst>
              <a:ext uri="{FF2B5EF4-FFF2-40B4-BE49-F238E27FC236}">
                <a16:creationId xmlns:a16="http://schemas.microsoft.com/office/drawing/2014/main" id="{13345C77-48D1-42F4-843F-7D7600D40F6E}"/>
              </a:ext>
            </a:extLst>
          </p:cNvPr>
          <p:cNvSpPr txBox="1"/>
          <p:nvPr/>
        </p:nvSpPr>
        <p:spPr>
          <a:xfrm>
            <a:off x="921065" y="4640584"/>
            <a:ext cx="3872764"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element will be busy waiting.</a:t>
            </a:r>
          </a:p>
        </p:txBody>
      </p:sp>
      <p:sp>
        <p:nvSpPr>
          <p:cNvPr id="144" name="文本框 143">
            <a:extLst>
              <a:ext uri="{FF2B5EF4-FFF2-40B4-BE49-F238E27FC236}">
                <a16:creationId xmlns:a16="http://schemas.microsoft.com/office/drawing/2014/main" id="{5288F040-9250-49FF-8F20-DE027A57600C}"/>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p:txBody>
      </p:sp>
    </p:spTree>
    <p:extLst>
      <p:ext uri="{BB962C8B-B14F-4D97-AF65-F5344CB8AC3E}">
        <p14:creationId xmlns:p14="http://schemas.microsoft.com/office/powerpoint/2010/main" val="35079073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58D4AAE-C24D-4C62-89F6-8FBA5013D999}"/>
              </a:ext>
            </a:extLst>
          </p:cNvPr>
          <p:cNvGrpSpPr/>
          <p:nvPr/>
        </p:nvGrpSpPr>
        <p:grpSpPr>
          <a:xfrm>
            <a:off x="6087600" y="3837600"/>
            <a:ext cx="2686154" cy="2700002"/>
            <a:chOff x="4605337" y="3111817"/>
            <a:chExt cx="2686154" cy="2700002"/>
          </a:xfrm>
        </p:grpSpPr>
        <p:pic>
          <p:nvPicPr>
            <p:cNvPr id="1404" name="图片 2" descr="图片 2"/>
            <p:cNvPicPr>
              <a:picLocks noChangeAspect="1"/>
            </p:cNvPicPr>
            <p:nvPr/>
          </p:nvPicPr>
          <p:blipFill>
            <a:blip r:embed="rId3"/>
            <a:stretch>
              <a:fillRect/>
            </a:stretch>
          </p:blipFill>
          <p:spPr>
            <a:xfrm>
              <a:off x="4605337" y="3111817"/>
              <a:ext cx="2686154" cy="2700002"/>
            </a:xfrm>
            <a:prstGeom prst="rect">
              <a:avLst/>
            </a:prstGeom>
            <a:ln w="12700">
              <a:miter lim="400000"/>
            </a:ln>
          </p:spPr>
        </p:pic>
        <p:sp>
          <p:nvSpPr>
            <p:cNvPr id="1405" name="直接连接符 125"/>
            <p:cNvSpPr/>
            <p:nvPr/>
          </p:nvSpPr>
          <p:spPr>
            <a:xfrm flipH="1">
              <a:off x="6208047" y="4039771"/>
              <a:ext cx="217172" cy="220982"/>
            </a:xfrm>
            <a:prstGeom prst="line">
              <a:avLst/>
            </a:prstGeom>
            <a:ln w="12700">
              <a:solidFill>
                <a:srgbClr val="000000"/>
              </a:solidFill>
            </a:ln>
          </p:spPr>
          <p:txBody>
            <a:bodyPr lIns="34289" tIns="34289" rIns="34289" bIns="34289"/>
            <a:lstStyle/>
            <a:p>
              <a:endParaRPr sz="1350"/>
            </a:p>
          </p:txBody>
        </p:sp>
        <p:sp>
          <p:nvSpPr>
            <p:cNvPr id="1406" name="直接连接符 126"/>
            <p:cNvSpPr/>
            <p:nvPr/>
          </p:nvSpPr>
          <p:spPr>
            <a:xfrm flipH="1">
              <a:off x="6661437" y="4037866"/>
              <a:ext cx="217172" cy="219077"/>
            </a:xfrm>
            <a:prstGeom prst="line">
              <a:avLst/>
            </a:prstGeom>
            <a:ln w="12700">
              <a:solidFill>
                <a:srgbClr val="000000"/>
              </a:solidFill>
            </a:ln>
          </p:spPr>
          <p:txBody>
            <a:bodyPr lIns="34289" tIns="34289" rIns="34289" bIns="34289"/>
            <a:lstStyle/>
            <a:p>
              <a:endParaRPr sz="1350"/>
            </a:p>
          </p:txBody>
        </p:sp>
        <p:sp>
          <p:nvSpPr>
            <p:cNvPr id="1407" name="直接连接符 127"/>
            <p:cNvSpPr/>
            <p:nvPr/>
          </p:nvSpPr>
          <p:spPr>
            <a:xfrm flipH="1">
              <a:off x="6886226" y="4039771"/>
              <a:ext cx="215267" cy="220982"/>
            </a:xfrm>
            <a:prstGeom prst="line">
              <a:avLst/>
            </a:prstGeom>
            <a:ln w="12700">
              <a:solidFill>
                <a:srgbClr val="000000"/>
              </a:solidFill>
            </a:ln>
          </p:spPr>
          <p:txBody>
            <a:bodyPr lIns="34289" tIns="34289" rIns="34289" bIns="34289"/>
            <a:lstStyle/>
            <a:p>
              <a:endParaRPr sz="1350"/>
            </a:p>
          </p:txBody>
        </p:sp>
        <p:sp>
          <p:nvSpPr>
            <p:cNvPr id="1408" name="直接连接符 128"/>
            <p:cNvSpPr/>
            <p:nvPr/>
          </p:nvSpPr>
          <p:spPr>
            <a:xfrm flipH="1">
              <a:off x="6425217" y="4037866"/>
              <a:ext cx="236222" cy="232412"/>
            </a:xfrm>
            <a:prstGeom prst="line">
              <a:avLst/>
            </a:prstGeom>
            <a:ln w="12700">
              <a:solidFill>
                <a:srgbClr val="000000"/>
              </a:solidFill>
            </a:ln>
          </p:spPr>
          <p:txBody>
            <a:bodyPr lIns="34289" tIns="34289" rIns="34289" bIns="34289"/>
            <a:lstStyle/>
            <a:p>
              <a:endParaRPr sz="1350"/>
            </a:p>
          </p:txBody>
        </p:sp>
        <p:sp>
          <p:nvSpPr>
            <p:cNvPr id="1409" name="直接连接符 129"/>
            <p:cNvSpPr/>
            <p:nvPr/>
          </p:nvSpPr>
          <p:spPr>
            <a:xfrm flipH="1">
              <a:off x="6886226" y="4256941"/>
              <a:ext cx="215267" cy="228602"/>
            </a:xfrm>
            <a:prstGeom prst="line">
              <a:avLst/>
            </a:prstGeom>
            <a:ln w="12700">
              <a:solidFill>
                <a:srgbClr val="000000"/>
              </a:solidFill>
            </a:ln>
          </p:spPr>
          <p:txBody>
            <a:bodyPr lIns="34289" tIns="34289" rIns="34289" bIns="34289"/>
            <a:lstStyle/>
            <a:p>
              <a:endParaRPr sz="1350"/>
            </a:p>
          </p:txBody>
        </p:sp>
        <p:sp>
          <p:nvSpPr>
            <p:cNvPr id="1410" name="直接连接符 130"/>
            <p:cNvSpPr/>
            <p:nvPr/>
          </p:nvSpPr>
          <p:spPr>
            <a:xfrm flipH="1">
              <a:off x="6656801" y="4266099"/>
              <a:ext cx="217172" cy="221934"/>
            </a:xfrm>
            <a:prstGeom prst="line">
              <a:avLst/>
            </a:prstGeom>
            <a:ln w="12700">
              <a:solidFill>
                <a:srgbClr val="000000"/>
              </a:solidFill>
            </a:ln>
          </p:spPr>
          <p:txBody>
            <a:bodyPr lIns="34289" tIns="34289" rIns="34289" bIns="34289"/>
            <a:lstStyle/>
            <a:p>
              <a:endParaRPr sz="1350"/>
            </a:p>
          </p:txBody>
        </p:sp>
        <p:sp>
          <p:nvSpPr>
            <p:cNvPr id="1411" name="直接连接符 131"/>
            <p:cNvSpPr/>
            <p:nvPr/>
          </p:nvSpPr>
          <p:spPr>
            <a:xfrm flipH="1">
              <a:off x="6662930" y="4494333"/>
              <a:ext cx="217172" cy="221934"/>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05D42AF8-4462-4AA3-A205-B4FDAEF13FBC}"/>
              </a:ext>
            </a:extLst>
          </p:cNvPr>
          <p:cNvGrpSpPr/>
          <p:nvPr/>
        </p:nvGrpSpPr>
        <p:grpSpPr>
          <a:xfrm>
            <a:off x="6285600" y="1206000"/>
            <a:ext cx="2084073" cy="2154200"/>
            <a:chOff x="1034415" y="1658301"/>
            <a:chExt cx="2084073" cy="2154200"/>
          </a:xfrm>
        </p:grpSpPr>
        <p:sp>
          <p:nvSpPr>
            <p:cNvPr id="1290" name="object 4"/>
            <p:cNvSpPr/>
            <p:nvPr/>
          </p:nvSpPr>
          <p:spPr>
            <a:xfrm>
              <a:off x="1234677" y="1663063"/>
              <a:ext cx="1880239"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346" name="object 2"/>
            <p:cNvGrpSpPr/>
            <p:nvPr/>
          </p:nvGrpSpPr>
          <p:grpSpPr>
            <a:xfrm>
              <a:off x="1235391" y="1658301"/>
              <a:ext cx="1880240" cy="1908815"/>
              <a:chOff x="0" y="0"/>
              <a:chExt cx="2506985" cy="2545086"/>
            </a:xfrm>
          </p:grpSpPr>
          <p:grpSp>
            <p:nvGrpSpPr>
              <p:cNvPr id="1297" name="object 3"/>
              <p:cNvGrpSpPr/>
              <p:nvPr/>
            </p:nvGrpSpPr>
            <p:grpSpPr>
              <a:xfrm>
                <a:off x="-1" y="-1"/>
                <a:ext cx="2506986" cy="2545087"/>
                <a:chOff x="-1" y="0"/>
                <a:chExt cx="2506985" cy="2545086"/>
              </a:xfrm>
            </p:grpSpPr>
            <p:sp>
              <p:nvSpPr>
                <p:cNvPr id="1291" name="形状"/>
                <p:cNvSpPr/>
                <p:nvPr/>
              </p:nvSpPr>
              <p:spPr>
                <a:xfrm>
                  <a:off x="-1" y="10157"/>
                  <a:ext cx="2506986"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2" name="线条"/>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3" name="线条"/>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5" name="线条"/>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6" name="形状"/>
                <p:cNvSpPr/>
                <p:nvPr/>
              </p:nvSpPr>
              <p:spPr>
                <a:xfrm>
                  <a:off x="-2" y="513079"/>
                  <a:ext cx="2498097"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98" name="object 4"/>
              <p:cNvSpPr/>
              <p:nvPr/>
            </p:nvSpPr>
            <p:spPr>
              <a:xfrm>
                <a:off x="95250"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9" name="object 5"/>
              <p:cNvSpPr/>
              <p:nvPr/>
            </p:nvSpPr>
            <p:spPr>
              <a:xfrm>
                <a:off x="95250" y="116841"/>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0" name="object 6"/>
              <p:cNvSpPr/>
              <p:nvPr/>
            </p:nvSpPr>
            <p:spPr>
              <a:xfrm>
                <a:off x="69850" y="914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1" name="object 7"/>
              <p:cNvSpPr/>
              <p:nvPr/>
            </p:nvSpPr>
            <p:spPr>
              <a:xfrm>
                <a:off x="69850" y="9144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2" name="object 8"/>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3" name="object 9"/>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4" name="object 10"/>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5" name="object 11"/>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6" name="object 12"/>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7" name="object 13"/>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8" name="object 14"/>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9" name="object 15"/>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0" name="object 16"/>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1" name="object 17"/>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2" name="object 18"/>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3" name="object 19"/>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4" name="object 20"/>
              <p:cNvSpPr/>
              <p:nvPr/>
            </p:nvSpPr>
            <p:spPr>
              <a:xfrm>
                <a:off x="2108201" y="212217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5" name="object 21"/>
              <p:cNvSpPr/>
              <p:nvPr/>
            </p:nvSpPr>
            <p:spPr>
              <a:xfrm>
                <a:off x="2108201" y="2122171"/>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6" name="object 22"/>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7" name="object 23"/>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8" name="object 24"/>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9" name="object 25"/>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0" name="object 26"/>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1" name="object 27"/>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2" name="object 28"/>
              <p:cNvSpPr/>
              <p:nvPr/>
            </p:nvSpPr>
            <p:spPr>
              <a:xfrm>
                <a:off x="95250" y="1615442"/>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3" name="object 29"/>
              <p:cNvSpPr/>
              <p:nvPr/>
            </p:nvSpPr>
            <p:spPr>
              <a:xfrm>
                <a:off x="95250" y="1615442"/>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4" name="object 30"/>
              <p:cNvSpPr/>
              <p:nvPr/>
            </p:nvSpPr>
            <p:spPr>
              <a:xfrm>
                <a:off x="69850" y="1590042"/>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5" name="object 31"/>
              <p:cNvSpPr/>
              <p:nvPr/>
            </p:nvSpPr>
            <p:spPr>
              <a:xfrm>
                <a:off x="69850" y="1590042"/>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6" name="object 32"/>
              <p:cNvSpPr/>
              <p:nvPr/>
            </p:nvSpPr>
            <p:spPr>
              <a:xfrm>
                <a:off x="95250" y="6096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7" name="object 33"/>
              <p:cNvSpPr/>
              <p:nvPr/>
            </p:nvSpPr>
            <p:spPr>
              <a:xfrm>
                <a:off x="95250" y="6096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8" name="object 34"/>
              <p:cNvSpPr/>
              <p:nvPr/>
            </p:nvSpPr>
            <p:spPr>
              <a:xfrm>
                <a:off x="69850" y="5842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9" name="object 35"/>
              <p:cNvSpPr/>
              <p:nvPr/>
            </p:nvSpPr>
            <p:spPr>
              <a:xfrm>
                <a:off x="69850" y="5842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0" name="object 36"/>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1" name="object 37"/>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2" name="object 38"/>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3" name="object 39"/>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4" name="object 40"/>
              <p:cNvSpPr/>
              <p:nvPr/>
            </p:nvSpPr>
            <p:spPr>
              <a:xfrm>
                <a:off x="2108201"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5" name="object 41"/>
              <p:cNvSpPr/>
              <p:nvPr/>
            </p:nvSpPr>
            <p:spPr>
              <a:xfrm>
                <a:off x="2108201" y="116841"/>
                <a:ext cx="340363"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6" name="object 42"/>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7" name="object 43"/>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8" name="object 44"/>
              <p:cNvSpPr/>
              <p:nvPr/>
            </p:nvSpPr>
            <p:spPr>
              <a:xfrm>
                <a:off x="589279" y="1168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9" name="object 45"/>
              <p:cNvSpPr/>
              <p:nvPr/>
            </p:nvSpPr>
            <p:spPr>
              <a:xfrm>
                <a:off x="589279" y="116841"/>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0" name="object 46"/>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1" name="object 47"/>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2" name="object 48"/>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3" name="object 49"/>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4" name="object 50"/>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5" name="object 51"/>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71" name="object 52"/>
            <p:cNvGrpSpPr/>
            <p:nvPr/>
          </p:nvGrpSpPr>
          <p:grpSpPr>
            <a:xfrm>
              <a:off x="1610677" y="1668779"/>
              <a:ext cx="1507811" cy="1450659"/>
              <a:chOff x="-1" y="0"/>
              <a:chExt cx="2010414" cy="1934211"/>
            </a:xfrm>
          </p:grpSpPr>
          <p:sp>
            <p:nvSpPr>
              <p:cNvPr id="1347" name="object 53"/>
              <p:cNvSpPr/>
              <p:nvPr/>
            </p:nvSpPr>
            <p:spPr>
              <a:xfrm>
                <a:off x="1075690" y="1028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8" name="object 54"/>
              <p:cNvSpPr/>
              <p:nvPr/>
            </p:nvSpPr>
            <p:spPr>
              <a:xfrm>
                <a:off x="1075690" y="102870"/>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9" name="object 55"/>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0" name="object 56"/>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53" name="object 57"/>
              <p:cNvGrpSpPr/>
              <p:nvPr/>
            </p:nvGrpSpPr>
            <p:grpSpPr>
              <a:xfrm>
                <a:off x="1008379" y="-1"/>
                <a:ext cx="1002034" cy="495304"/>
                <a:chOff x="-1" y="0"/>
                <a:chExt cx="1002032" cy="495303"/>
              </a:xfrm>
            </p:grpSpPr>
            <p:sp>
              <p:nvSpPr>
                <p:cNvPr id="1351" name="线条"/>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2" name="线条"/>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54" name="object 58"/>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5" name="object 59"/>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6" name="object 60"/>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7" name="object 61"/>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0" name="object 62"/>
              <p:cNvGrpSpPr/>
              <p:nvPr/>
            </p:nvGrpSpPr>
            <p:grpSpPr>
              <a:xfrm>
                <a:off x="-2" y="0"/>
                <a:ext cx="1002035" cy="999493"/>
                <a:chOff x="0" y="0"/>
                <a:chExt cx="1002034" cy="999492"/>
              </a:xfrm>
            </p:grpSpPr>
            <p:sp>
              <p:nvSpPr>
                <p:cNvPr id="1358" name="线条"/>
                <p:cNvSpPr/>
                <p:nvPr/>
              </p:nvSpPr>
              <p:spPr>
                <a:xfrm flipV="1">
                  <a:off x="-2" y="-1"/>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9" name="线条"/>
                <p:cNvSpPr/>
                <p:nvPr/>
              </p:nvSpPr>
              <p:spPr>
                <a:xfrm flipV="1">
                  <a:off x="504190" y="504190"/>
                  <a:ext cx="497844"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1" name="object 63"/>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2" name="object 64"/>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3" name="object 65"/>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4" name="object 66"/>
              <p:cNvSpPr/>
              <p:nvPr/>
            </p:nvSpPr>
            <p:spPr>
              <a:xfrm>
                <a:off x="1596390" y="57531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7" name="object 67"/>
              <p:cNvGrpSpPr/>
              <p:nvPr/>
            </p:nvGrpSpPr>
            <p:grpSpPr>
              <a:xfrm>
                <a:off x="1000759" y="504189"/>
                <a:ext cx="1009653" cy="1003304"/>
                <a:chOff x="-1" y="0"/>
                <a:chExt cx="1009651" cy="1003303"/>
              </a:xfrm>
            </p:grpSpPr>
            <p:sp>
              <p:nvSpPr>
                <p:cNvPr id="1365" name="线条"/>
                <p:cNvSpPr/>
                <p:nvPr/>
              </p:nvSpPr>
              <p:spPr>
                <a:xfrm flipV="1">
                  <a:off x="511809"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66" name="线条"/>
                <p:cNvSpPr/>
                <p:nvPr/>
              </p:nvSpPr>
              <p:spPr>
                <a:xfrm flipV="1">
                  <a:off x="-2" y="508001"/>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8" name="object 69"/>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9" name="object 70"/>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0" name="object 76"/>
              <p:cNvSpPr/>
              <p:nvPr/>
            </p:nvSpPr>
            <p:spPr>
              <a:xfrm>
                <a:off x="1621790" y="160528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72" name="object 80"/>
            <p:cNvSpPr txBox="1"/>
            <p:nvPr/>
          </p:nvSpPr>
          <p:spPr>
            <a:xfrm>
              <a:off x="1034415"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378" name="object 82"/>
            <p:cNvGrpSpPr/>
            <p:nvPr/>
          </p:nvGrpSpPr>
          <p:grpSpPr>
            <a:xfrm>
              <a:off x="1664015" y="2870833"/>
              <a:ext cx="270512" cy="266703"/>
              <a:chOff x="0" y="0"/>
              <a:chExt cx="360681" cy="355602"/>
            </a:xfrm>
          </p:grpSpPr>
          <p:sp>
            <p:nvSpPr>
              <p:cNvPr id="1374" name="object 83"/>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5" name="object 84"/>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6" name="object 85"/>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7" name="object 86"/>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4" name="object 87"/>
            <p:cNvGrpSpPr/>
            <p:nvPr/>
          </p:nvGrpSpPr>
          <p:grpSpPr>
            <a:xfrm>
              <a:off x="2058204" y="2098357"/>
              <a:ext cx="617123" cy="1392131"/>
              <a:chOff x="0" y="0"/>
              <a:chExt cx="822828" cy="1856174"/>
            </a:xfrm>
          </p:grpSpPr>
          <p:sp>
            <p:nvSpPr>
              <p:cNvPr id="1379" name="object 88"/>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0" name="object 89"/>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1" name="object 90"/>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2" name="object 91"/>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3" name="object 90"/>
              <p:cNvSpPr/>
              <p:nvPr/>
            </p:nvSpPr>
            <p:spPr>
              <a:xfrm>
                <a:off x="488817" y="-1"/>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9" name="object 92"/>
            <p:cNvGrpSpPr/>
            <p:nvPr/>
          </p:nvGrpSpPr>
          <p:grpSpPr>
            <a:xfrm>
              <a:off x="2412682" y="3241357"/>
              <a:ext cx="269560" cy="265751"/>
              <a:chOff x="-1" y="0"/>
              <a:chExt cx="359411" cy="354332"/>
            </a:xfrm>
          </p:grpSpPr>
          <p:sp>
            <p:nvSpPr>
              <p:cNvPr id="1385" name="object 93"/>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6" name="object 94"/>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7" name="object 95"/>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8" name="object 96"/>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99" name="直接连接符 119"/>
            <p:cNvSpPr/>
            <p:nvPr/>
          </p:nvSpPr>
          <p:spPr>
            <a:xfrm flipH="1">
              <a:off x="2366962" y="2046922"/>
              <a:ext cx="372905" cy="371477"/>
            </a:xfrm>
            <a:prstGeom prst="line">
              <a:avLst/>
            </a:prstGeom>
            <a:ln w="12700">
              <a:solidFill>
                <a:srgbClr val="000000"/>
              </a:solidFill>
            </a:ln>
          </p:spPr>
          <p:txBody>
            <a:bodyPr lIns="34289" tIns="34289" rIns="34289" bIns="34289"/>
            <a:lstStyle/>
            <a:p>
              <a:endParaRPr sz="1350"/>
            </a:p>
          </p:txBody>
        </p:sp>
        <p:sp>
          <p:nvSpPr>
            <p:cNvPr id="1400" name="object 71"/>
            <p:cNvSpPr/>
            <p:nvPr/>
          </p:nvSpPr>
          <p:spPr>
            <a:xfrm>
              <a:off x="2824162" y="2865669"/>
              <a:ext cx="250508" cy="246698"/>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FF0000"/>
            </a:solidFill>
            <a:ln w="12700">
              <a:solidFill>
                <a:srgbClr val="FF0000"/>
              </a:solidFill>
              <a:miter lim="400000"/>
            </a:ln>
          </p:spPr>
          <p:txBody>
            <a:bodyPr lIns="34289" tIns="34289" rIns="34289" bIns="34289"/>
            <a:lstStyle/>
            <a:p>
              <a:pPr defTabSz="342900">
                <a:defRPr>
                  <a:latin typeface="+mj-lt"/>
                  <a:ea typeface="+mj-ea"/>
                  <a:cs typeface="+mj-cs"/>
                  <a:sym typeface="Calibri"/>
                </a:defRPr>
              </a:pPr>
              <a:endParaRPr sz="1350"/>
            </a:p>
          </p:txBody>
        </p:sp>
        <p:sp>
          <p:nvSpPr>
            <p:cNvPr id="128" name="object 58">
              <a:extLst>
                <a:ext uri="{FF2B5EF4-FFF2-40B4-BE49-F238E27FC236}">
                  <a16:creationId xmlns:a16="http://schemas.microsoft.com/office/drawing/2014/main" id="{D9F8B4C1-D517-534C-932F-6BD2494B7567}"/>
                </a:ext>
              </a:extLst>
            </p:cNvPr>
            <p:cNvSpPr txBox="1"/>
            <p:nvPr/>
          </p:nvSpPr>
          <p:spPr>
            <a:xfrm>
              <a:off x="1366406" y="3558585"/>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29" name="文本框 128">
            <a:extLst>
              <a:ext uri="{FF2B5EF4-FFF2-40B4-BE49-F238E27FC236}">
                <a16:creationId xmlns:a16="http://schemas.microsoft.com/office/drawing/2014/main" id="{4D90E612-5A22-7A4B-B555-9A2A08826A6D}"/>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30" name="截屏2021-05-15 下午11.42.13.png" descr="截屏2021-05-15 下午11.42.13.png">
            <a:extLst>
              <a:ext uri="{FF2B5EF4-FFF2-40B4-BE49-F238E27FC236}">
                <a16:creationId xmlns:a16="http://schemas.microsoft.com/office/drawing/2014/main" id="{A30785D1-F62D-45B3-AD2A-E1113A91B452}"/>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31" name="组合 130">
            <a:extLst>
              <a:ext uri="{FF2B5EF4-FFF2-40B4-BE49-F238E27FC236}">
                <a16:creationId xmlns:a16="http://schemas.microsoft.com/office/drawing/2014/main" id="{E4FC5983-808D-435F-A989-8E2EF943977E}"/>
              </a:ext>
            </a:extLst>
          </p:cNvPr>
          <p:cNvGrpSpPr/>
          <p:nvPr/>
        </p:nvGrpSpPr>
        <p:grpSpPr>
          <a:xfrm>
            <a:off x="4891293" y="904475"/>
            <a:ext cx="1228727" cy="633507"/>
            <a:chOff x="3303862" y="1676401"/>
            <a:chExt cx="1228727" cy="633507"/>
          </a:xfrm>
        </p:grpSpPr>
        <p:grpSp>
          <p:nvGrpSpPr>
            <p:cNvPr id="132" name="object 84">
              <a:extLst>
                <a:ext uri="{FF2B5EF4-FFF2-40B4-BE49-F238E27FC236}">
                  <a16:creationId xmlns:a16="http://schemas.microsoft.com/office/drawing/2014/main" id="{D8FE9E0A-72F0-4C59-A59D-4679715EF768}"/>
                </a:ext>
              </a:extLst>
            </p:cNvPr>
            <p:cNvGrpSpPr/>
            <p:nvPr/>
          </p:nvGrpSpPr>
          <p:grpSpPr>
            <a:xfrm>
              <a:off x="3339104" y="1716403"/>
              <a:ext cx="175263" cy="116207"/>
              <a:chOff x="0" y="-1"/>
              <a:chExt cx="233682" cy="154941"/>
            </a:xfrm>
          </p:grpSpPr>
          <p:sp>
            <p:nvSpPr>
              <p:cNvPr id="138" name="object 85">
                <a:extLst>
                  <a:ext uri="{FF2B5EF4-FFF2-40B4-BE49-F238E27FC236}">
                    <a16:creationId xmlns:a16="http://schemas.microsoft.com/office/drawing/2014/main" id="{B57AD5EE-E222-4678-B452-C36E5EF8DC06}"/>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86">
                <a:extLst>
                  <a:ext uri="{FF2B5EF4-FFF2-40B4-BE49-F238E27FC236}">
                    <a16:creationId xmlns:a16="http://schemas.microsoft.com/office/drawing/2014/main" id="{F88058A4-E831-41F7-91DD-E09ED4F272E5}"/>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3" name="object 87">
              <a:extLst>
                <a:ext uri="{FF2B5EF4-FFF2-40B4-BE49-F238E27FC236}">
                  <a16:creationId xmlns:a16="http://schemas.microsoft.com/office/drawing/2014/main" id="{A74D5235-B43B-43DD-A49C-D6864F7BBC28}"/>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34" name="object 88">
              <a:extLst>
                <a:ext uri="{FF2B5EF4-FFF2-40B4-BE49-F238E27FC236}">
                  <a16:creationId xmlns:a16="http://schemas.microsoft.com/office/drawing/2014/main" id="{EAD34F65-BC26-42B8-A001-AEE5416B2ED9}"/>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35" name="object 89">
              <a:extLst>
                <a:ext uri="{FF2B5EF4-FFF2-40B4-BE49-F238E27FC236}">
                  <a16:creationId xmlns:a16="http://schemas.microsoft.com/office/drawing/2014/main" id="{E73E01D4-0469-4088-80DC-87075805EAA1}"/>
                </a:ext>
              </a:extLst>
            </p:cNvPr>
            <p:cNvGrpSpPr/>
            <p:nvPr/>
          </p:nvGrpSpPr>
          <p:grpSpPr>
            <a:xfrm>
              <a:off x="3348629" y="1942148"/>
              <a:ext cx="175263" cy="116207"/>
              <a:chOff x="0" y="0"/>
              <a:chExt cx="233682" cy="154941"/>
            </a:xfrm>
          </p:grpSpPr>
          <p:sp>
            <p:nvSpPr>
              <p:cNvPr id="136" name="object 90">
                <a:extLst>
                  <a:ext uri="{FF2B5EF4-FFF2-40B4-BE49-F238E27FC236}">
                    <a16:creationId xmlns:a16="http://schemas.microsoft.com/office/drawing/2014/main" id="{AB199B3C-4C93-43AB-8FAE-C1B8F4E46B57}"/>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 name="object 91">
                <a:extLst>
                  <a:ext uri="{FF2B5EF4-FFF2-40B4-BE49-F238E27FC236}">
                    <a16:creationId xmlns:a16="http://schemas.microsoft.com/office/drawing/2014/main" id="{49929779-0D3B-48A1-9FED-1A16EB6A6139}"/>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40" name="矩形 139">
            <a:extLst>
              <a:ext uri="{FF2B5EF4-FFF2-40B4-BE49-F238E27FC236}">
                <a16:creationId xmlns:a16="http://schemas.microsoft.com/office/drawing/2014/main" id="{DA4E1CAA-4D73-4BE0-9710-8A0A7EAF4EFB}"/>
              </a:ext>
            </a:extLst>
          </p:cNvPr>
          <p:cNvSpPr/>
          <p:nvPr/>
        </p:nvSpPr>
        <p:spPr>
          <a:xfrm>
            <a:off x="921064" y="3415130"/>
            <a:ext cx="3872765" cy="18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1" name="矩形 140">
            <a:extLst>
              <a:ext uri="{FF2B5EF4-FFF2-40B4-BE49-F238E27FC236}">
                <a16:creationId xmlns:a16="http://schemas.microsoft.com/office/drawing/2014/main" id="{6D101BA5-3654-490A-B0A4-AE136C3D4441}"/>
              </a:ext>
            </a:extLst>
          </p:cNvPr>
          <p:cNvSpPr/>
          <p:nvPr/>
        </p:nvSpPr>
        <p:spPr>
          <a:xfrm>
            <a:off x="921063" y="3617941"/>
            <a:ext cx="3872765" cy="324000"/>
          </a:xfrm>
          <a:prstGeom prst="rect">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3" name="直接箭头连接符 142">
            <a:extLst>
              <a:ext uri="{FF2B5EF4-FFF2-40B4-BE49-F238E27FC236}">
                <a16:creationId xmlns:a16="http://schemas.microsoft.com/office/drawing/2014/main" id="{0B1B87C9-5462-4D74-AFFB-EE0A3519A1E3}"/>
              </a:ext>
            </a:extLst>
          </p:cNvPr>
          <p:cNvCxnSpPr>
            <a:cxnSpLocks/>
            <a:stCxn id="141" idx="3"/>
          </p:cNvCxnSpPr>
          <p:nvPr/>
        </p:nvCxnSpPr>
        <p:spPr>
          <a:xfrm>
            <a:off x="4793828" y="3779941"/>
            <a:ext cx="3111975" cy="334859"/>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
        <p:nvSpPr>
          <p:cNvPr id="144" name="文本框 143">
            <a:extLst>
              <a:ext uri="{FF2B5EF4-FFF2-40B4-BE49-F238E27FC236}">
                <a16:creationId xmlns:a16="http://schemas.microsoft.com/office/drawing/2014/main" id="{33B0780B-BEB1-4BF9-B0A6-7909EB674D31}"/>
              </a:ext>
            </a:extLst>
          </p:cNvPr>
          <p:cNvSpPr txBox="1"/>
          <p:nvPr/>
        </p:nvSpPr>
        <p:spPr>
          <a:xfrm>
            <a:off x="762087" y="4687880"/>
            <a:ext cx="4034045"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No nonzero element was filled in.</a:t>
            </a:r>
          </a:p>
        </p:txBody>
      </p:sp>
      <p:sp>
        <p:nvSpPr>
          <p:cNvPr id="145" name="文本框 144">
            <a:extLst>
              <a:ext uri="{FF2B5EF4-FFF2-40B4-BE49-F238E27FC236}">
                <a16:creationId xmlns:a16="http://schemas.microsoft.com/office/drawing/2014/main" id="{BBA2C3D5-E565-4946-980C-0DAE670FD86E}"/>
              </a:ext>
            </a:extLst>
          </p:cNvPr>
          <p:cNvSpPr txBox="1"/>
          <p:nvPr/>
        </p:nvSpPr>
        <p:spPr>
          <a:xfrm>
            <a:off x="762224" y="5365669"/>
            <a:ext cx="4033908" cy="369332"/>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Degree[3] Changed</a:t>
            </a:r>
            <a:r>
              <a:rPr lang="en-US" altLang="zh-CN" b="0" i="0" dirty="0">
                <a:solidFill>
                  <a:srgbClr val="333333"/>
                </a:solidFill>
                <a:effectLst/>
                <a:latin typeface="Arial" panose="020B0604020202020204" pitchFamily="34" charset="0"/>
              </a:rPr>
              <a: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58D4AAE-C24D-4C62-89F6-8FBA5013D999}"/>
              </a:ext>
            </a:extLst>
          </p:cNvPr>
          <p:cNvGrpSpPr/>
          <p:nvPr/>
        </p:nvGrpSpPr>
        <p:grpSpPr>
          <a:xfrm>
            <a:off x="6087600" y="3837600"/>
            <a:ext cx="2686154" cy="2700002"/>
            <a:chOff x="4605337" y="3111817"/>
            <a:chExt cx="2686154" cy="2700002"/>
          </a:xfrm>
        </p:grpSpPr>
        <p:pic>
          <p:nvPicPr>
            <p:cNvPr id="1404" name="图片 2" descr="图片 2"/>
            <p:cNvPicPr>
              <a:picLocks noChangeAspect="1"/>
            </p:cNvPicPr>
            <p:nvPr/>
          </p:nvPicPr>
          <p:blipFill>
            <a:blip r:embed="rId3"/>
            <a:stretch>
              <a:fillRect/>
            </a:stretch>
          </p:blipFill>
          <p:spPr>
            <a:xfrm>
              <a:off x="4605337" y="3111817"/>
              <a:ext cx="2686154" cy="2700002"/>
            </a:xfrm>
            <a:prstGeom prst="rect">
              <a:avLst/>
            </a:prstGeom>
            <a:ln w="12700">
              <a:miter lim="400000"/>
            </a:ln>
          </p:spPr>
        </p:pic>
        <p:sp>
          <p:nvSpPr>
            <p:cNvPr id="1405" name="直接连接符 125"/>
            <p:cNvSpPr/>
            <p:nvPr/>
          </p:nvSpPr>
          <p:spPr>
            <a:xfrm flipH="1">
              <a:off x="6208047" y="4039771"/>
              <a:ext cx="217172" cy="220982"/>
            </a:xfrm>
            <a:prstGeom prst="line">
              <a:avLst/>
            </a:prstGeom>
            <a:ln w="12700">
              <a:solidFill>
                <a:srgbClr val="000000"/>
              </a:solidFill>
            </a:ln>
          </p:spPr>
          <p:txBody>
            <a:bodyPr lIns="34289" tIns="34289" rIns="34289" bIns="34289"/>
            <a:lstStyle/>
            <a:p>
              <a:endParaRPr sz="1350"/>
            </a:p>
          </p:txBody>
        </p:sp>
        <p:sp>
          <p:nvSpPr>
            <p:cNvPr id="1406" name="直接连接符 126"/>
            <p:cNvSpPr/>
            <p:nvPr/>
          </p:nvSpPr>
          <p:spPr>
            <a:xfrm flipH="1">
              <a:off x="6661437" y="4037866"/>
              <a:ext cx="217172" cy="219077"/>
            </a:xfrm>
            <a:prstGeom prst="line">
              <a:avLst/>
            </a:prstGeom>
            <a:ln w="12700">
              <a:solidFill>
                <a:srgbClr val="000000"/>
              </a:solidFill>
            </a:ln>
          </p:spPr>
          <p:txBody>
            <a:bodyPr lIns="34289" tIns="34289" rIns="34289" bIns="34289"/>
            <a:lstStyle/>
            <a:p>
              <a:endParaRPr sz="1350"/>
            </a:p>
          </p:txBody>
        </p:sp>
        <p:sp>
          <p:nvSpPr>
            <p:cNvPr id="1407" name="直接连接符 127"/>
            <p:cNvSpPr/>
            <p:nvPr/>
          </p:nvSpPr>
          <p:spPr>
            <a:xfrm flipH="1">
              <a:off x="6886226" y="4039771"/>
              <a:ext cx="215267" cy="220982"/>
            </a:xfrm>
            <a:prstGeom prst="line">
              <a:avLst/>
            </a:prstGeom>
            <a:ln w="12700">
              <a:solidFill>
                <a:srgbClr val="000000"/>
              </a:solidFill>
            </a:ln>
          </p:spPr>
          <p:txBody>
            <a:bodyPr lIns="34289" tIns="34289" rIns="34289" bIns="34289"/>
            <a:lstStyle/>
            <a:p>
              <a:endParaRPr sz="1350"/>
            </a:p>
          </p:txBody>
        </p:sp>
        <p:sp>
          <p:nvSpPr>
            <p:cNvPr id="1408" name="直接连接符 128"/>
            <p:cNvSpPr/>
            <p:nvPr/>
          </p:nvSpPr>
          <p:spPr>
            <a:xfrm flipH="1">
              <a:off x="6425217" y="4037866"/>
              <a:ext cx="236222" cy="232412"/>
            </a:xfrm>
            <a:prstGeom prst="line">
              <a:avLst/>
            </a:prstGeom>
            <a:ln w="12700">
              <a:solidFill>
                <a:srgbClr val="000000"/>
              </a:solidFill>
            </a:ln>
          </p:spPr>
          <p:txBody>
            <a:bodyPr lIns="34289" tIns="34289" rIns="34289" bIns="34289"/>
            <a:lstStyle/>
            <a:p>
              <a:endParaRPr sz="1350"/>
            </a:p>
          </p:txBody>
        </p:sp>
        <p:sp>
          <p:nvSpPr>
            <p:cNvPr id="1409" name="直接连接符 129"/>
            <p:cNvSpPr/>
            <p:nvPr/>
          </p:nvSpPr>
          <p:spPr>
            <a:xfrm flipH="1">
              <a:off x="6886226" y="4256941"/>
              <a:ext cx="215267" cy="228602"/>
            </a:xfrm>
            <a:prstGeom prst="line">
              <a:avLst/>
            </a:prstGeom>
            <a:ln w="12700">
              <a:solidFill>
                <a:srgbClr val="000000"/>
              </a:solidFill>
            </a:ln>
          </p:spPr>
          <p:txBody>
            <a:bodyPr lIns="34289" tIns="34289" rIns="34289" bIns="34289"/>
            <a:lstStyle/>
            <a:p>
              <a:endParaRPr sz="1350"/>
            </a:p>
          </p:txBody>
        </p:sp>
        <p:sp>
          <p:nvSpPr>
            <p:cNvPr id="1410" name="直接连接符 130"/>
            <p:cNvSpPr/>
            <p:nvPr/>
          </p:nvSpPr>
          <p:spPr>
            <a:xfrm flipH="1">
              <a:off x="6656801" y="4266099"/>
              <a:ext cx="217172" cy="221934"/>
            </a:xfrm>
            <a:prstGeom prst="line">
              <a:avLst/>
            </a:prstGeom>
            <a:ln w="12700">
              <a:solidFill>
                <a:srgbClr val="000000"/>
              </a:solidFill>
            </a:ln>
          </p:spPr>
          <p:txBody>
            <a:bodyPr lIns="34289" tIns="34289" rIns="34289" bIns="34289"/>
            <a:lstStyle/>
            <a:p>
              <a:endParaRPr sz="1350"/>
            </a:p>
          </p:txBody>
        </p:sp>
        <p:sp>
          <p:nvSpPr>
            <p:cNvPr id="1411" name="直接连接符 131"/>
            <p:cNvSpPr/>
            <p:nvPr/>
          </p:nvSpPr>
          <p:spPr>
            <a:xfrm flipH="1">
              <a:off x="6662930" y="4494333"/>
              <a:ext cx="217172" cy="221934"/>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05D42AF8-4462-4AA3-A205-B4FDAEF13FBC}"/>
              </a:ext>
            </a:extLst>
          </p:cNvPr>
          <p:cNvGrpSpPr/>
          <p:nvPr/>
        </p:nvGrpSpPr>
        <p:grpSpPr>
          <a:xfrm>
            <a:off x="6285600" y="1206000"/>
            <a:ext cx="2084073" cy="2154200"/>
            <a:chOff x="1034415" y="1658301"/>
            <a:chExt cx="2084073" cy="2154200"/>
          </a:xfrm>
        </p:grpSpPr>
        <p:sp>
          <p:nvSpPr>
            <p:cNvPr id="1290" name="object 4"/>
            <p:cNvSpPr/>
            <p:nvPr/>
          </p:nvSpPr>
          <p:spPr>
            <a:xfrm>
              <a:off x="1234677" y="1663063"/>
              <a:ext cx="1880239"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346" name="object 2"/>
            <p:cNvGrpSpPr/>
            <p:nvPr/>
          </p:nvGrpSpPr>
          <p:grpSpPr>
            <a:xfrm>
              <a:off x="1235391" y="1658301"/>
              <a:ext cx="1880240" cy="1908815"/>
              <a:chOff x="0" y="0"/>
              <a:chExt cx="2506985" cy="2545086"/>
            </a:xfrm>
          </p:grpSpPr>
          <p:grpSp>
            <p:nvGrpSpPr>
              <p:cNvPr id="1297" name="object 3"/>
              <p:cNvGrpSpPr/>
              <p:nvPr/>
            </p:nvGrpSpPr>
            <p:grpSpPr>
              <a:xfrm>
                <a:off x="-1" y="-1"/>
                <a:ext cx="2506986" cy="2545087"/>
                <a:chOff x="-1" y="0"/>
                <a:chExt cx="2506985" cy="2545086"/>
              </a:xfrm>
            </p:grpSpPr>
            <p:sp>
              <p:nvSpPr>
                <p:cNvPr id="1291" name="形状"/>
                <p:cNvSpPr/>
                <p:nvPr/>
              </p:nvSpPr>
              <p:spPr>
                <a:xfrm>
                  <a:off x="-1" y="10157"/>
                  <a:ext cx="2506986"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2" name="线条"/>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3" name="线条"/>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5" name="线条"/>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6" name="形状"/>
                <p:cNvSpPr/>
                <p:nvPr/>
              </p:nvSpPr>
              <p:spPr>
                <a:xfrm>
                  <a:off x="-2" y="513079"/>
                  <a:ext cx="2498097"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98" name="object 4"/>
              <p:cNvSpPr/>
              <p:nvPr/>
            </p:nvSpPr>
            <p:spPr>
              <a:xfrm>
                <a:off x="95250"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9" name="object 5"/>
              <p:cNvSpPr/>
              <p:nvPr/>
            </p:nvSpPr>
            <p:spPr>
              <a:xfrm>
                <a:off x="95250" y="116841"/>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0" name="object 6"/>
              <p:cNvSpPr/>
              <p:nvPr/>
            </p:nvSpPr>
            <p:spPr>
              <a:xfrm>
                <a:off x="69850" y="914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1" name="object 7"/>
              <p:cNvSpPr/>
              <p:nvPr/>
            </p:nvSpPr>
            <p:spPr>
              <a:xfrm>
                <a:off x="69850" y="9144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2" name="object 8"/>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3" name="object 9"/>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4" name="object 10"/>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5" name="object 11"/>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6" name="object 12"/>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7" name="object 13"/>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8" name="object 14"/>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9" name="object 15"/>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0" name="object 16"/>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1" name="object 17"/>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2" name="object 18"/>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3" name="object 19"/>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4" name="object 20"/>
              <p:cNvSpPr/>
              <p:nvPr/>
            </p:nvSpPr>
            <p:spPr>
              <a:xfrm>
                <a:off x="2108201" y="212217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5" name="object 21"/>
              <p:cNvSpPr/>
              <p:nvPr/>
            </p:nvSpPr>
            <p:spPr>
              <a:xfrm>
                <a:off x="2108201" y="2122171"/>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6" name="object 22"/>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7" name="object 23"/>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8" name="object 24"/>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9" name="object 25"/>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0" name="object 26"/>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1" name="object 27"/>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2" name="object 28"/>
              <p:cNvSpPr/>
              <p:nvPr/>
            </p:nvSpPr>
            <p:spPr>
              <a:xfrm>
                <a:off x="95250" y="1615442"/>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3" name="object 29"/>
              <p:cNvSpPr/>
              <p:nvPr/>
            </p:nvSpPr>
            <p:spPr>
              <a:xfrm>
                <a:off x="95250" y="1615442"/>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4" name="object 30"/>
              <p:cNvSpPr/>
              <p:nvPr/>
            </p:nvSpPr>
            <p:spPr>
              <a:xfrm>
                <a:off x="69850" y="1590042"/>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5" name="object 31"/>
              <p:cNvSpPr/>
              <p:nvPr/>
            </p:nvSpPr>
            <p:spPr>
              <a:xfrm>
                <a:off x="69850" y="1590042"/>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6" name="object 32"/>
              <p:cNvSpPr/>
              <p:nvPr/>
            </p:nvSpPr>
            <p:spPr>
              <a:xfrm>
                <a:off x="95250" y="6096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7" name="object 33"/>
              <p:cNvSpPr/>
              <p:nvPr/>
            </p:nvSpPr>
            <p:spPr>
              <a:xfrm>
                <a:off x="95250" y="6096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8" name="object 34"/>
              <p:cNvSpPr/>
              <p:nvPr/>
            </p:nvSpPr>
            <p:spPr>
              <a:xfrm>
                <a:off x="69850" y="5842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9" name="object 35"/>
              <p:cNvSpPr/>
              <p:nvPr/>
            </p:nvSpPr>
            <p:spPr>
              <a:xfrm>
                <a:off x="69850" y="5842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0" name="object 36"/>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1" name="object 37"/>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2" name="object 38"/>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3" name="object 39"/>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4" name="object 40"/>
              <p:cNvSpPr/>
              <p:nvPr/>
            </p:nvSpPr>
            <p:spPr>
              <a:xfrm>
                <a:off x="2108201"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5" name="object 41"/>
              <p:cNvSpPr/>
              <p:nvPr/>
            </p:nvSpPr>
            <p:spPr>
              <a:xfrm>
                <a:off x="2108201" y="116841"/>
                <a:ext cx="340363"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6" name="object 42"/>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7" name="object 43"/>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8" name="object 44"/>
              <p:cNvSpPr/>
              <p:nvPr/>
            </p:nvSpPr>
            <p:spPr>
              <a:xfrm>
                <a:off x="589279" y="1168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9" name="object 45"/>
              <p:cNvSpPr/>
              <p:nvPr/>
            </p:nvSpPr>
            <p:spPr>
              <a:xfrm>
                <a:off x="589279" y="116841"/>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0" name="object 46"/>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1" name="object 47"/>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2" name="object 48"/>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3" name="object 49"/>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4" name="object 50"/>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5" name="object 51"/>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71" name="object 52"/>
            <p:cNvGrpSpPr/>
            <p:nvPr/>
          </p:nvGrpSpPr>
          <p:grpSpPr>
            <a:xfrm>
              <a:off x="1610677" y="1668779"/>
              <a:ext cx="1507811" cy="1450659"/>
              <a:chOff x="-1" y="0"/>
              <a:chExt cx="2010414" cy="1934211"/>
            </a:xfrm>
          </p:grpSpPr>
          <p:sp>
            <p:nvSpPr>
              <p:cNvPr id="1347" name="object 53"/>
              <p:cNvSpPr/>
              <p:nvPr/>
            </p:nvSpPr>
            <p:spPr>
              <a:xfrm>
                <a:off x="1075690" y="1028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8" name="object 54"/>
              <p:cNvSpPr/>
              <p:nvPr/>
            </p:nvSpPr>
            <p:spPr>
              <a:xfrm>
                <a:off x="1075690" y="102870"/>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9" name="object 55"/>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0" name="object 56"/>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53" name="object 57"/>
              <p:cNvGrpSpPr/>
              <p:nvPr/>
            </p:nvGrpSpPr>
            <p:grpSpPr>
              <a:xfrm>
                <a:off x="1008379" y="-1"/>
                <a:ext cx="1002034" cy="495304"/>
                <a:chOff x="-1" y="0"/>
                <a:chExt cx="1002032" cy="495303"/>
              </a:xfrm>
            </p:grpSpPr>
            <p:sp>
              <p:nvSpPr>
                <p:cNvPr id="1351" name="线条"/>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2" name="线条"/>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54" name="object 58"/>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5" name="object 59"/>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6" name="object 60"/>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7" name="object 61"/>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0" name="object 62"/>
              <p:cNvGrpSpPr/>
              <p:nvPr/>
            </p:nvGrpSpPr>
            <p:grpSpPr>
              <a:xfrm>
                <a:off x="-2" y="0"/>
                <a:ext cx="1002035" cy="999493"/>
                <a:chOff x="0" y="0"/>
                <a:chExt cx="1002034" cy="999492"/>
              </a:xfrm>
            </p:grpSpPr>
            <p:sp>
              <p:nvSpPr>
                <p:cNvPr id="1358" name="线条"/>
                <p:cNvSpPr/>
                <p:nvPr/>
              </p:nvSpPr>
              <p:spPr>
                <a:xfrm flipV="1">
                  <a:off x="-2" y="-1"/>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9" name="线条"/>
                <p:cNvSpPr/>
                <p:nvPr/>
              </p:nvSpPr>
              <p:spPr>
                <a:xfrm flipV="1">
                  <a:off x="504190" y="504190"/>
                  <a:ext cx="497844"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1" name="object 63"/>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2" name="object 64"/>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3" name="object 65"/>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4" name="object 66"/>
              <p:cNvSpPr/>
              <p:nvPr/>
            </p:nvSpPr>
            <p:spPr>
              <a:xfrm>
                <a:off x="1596390" y="57531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7" name="object 67"/>
              <p:cNvGrpSpPr/>
              <p:nvPr/>
            </p:nvGrpSpPr>
            <p:grpSpPr>
              <a:xfrm>
                <a:off x="1000759" y="504189"/>
                <a:ext cx="1009653" cy="1003304"/>
                <a:chOff x="-1" y="0"/>
                <a:chExt cx="1009651" cy="1003303"/>
              </a:xfrm>
            </p:grpSpPr>
            <p:sp>
              <p:nvSpPr>
                <p:cNvPr id="1365" name="线条"/>
                <p:cNvSpPr/>
                <p:nvPr/>
              </p:nvSpPr>
              <p:spPr>
                <a:xfrm flipV="1">
                  <a:off x="511809"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66" name="线条"/>
                <p:cNvSpPr/>
                <p:nvPr/>
              </p:nvSpPr>
              <p:spPr>
                <a:xfrm flipV="1">
                  <a:off x="-2" y="508001"/>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8" name="object 69"/>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9" name="object 70"/>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0" name="object 76"/>
              <p:cNvSpPr/>
              <p:nvPr/>
            </p:nvSpPr>
            <p:spPr>
              <a:xfrm>
                <a:off x="1621790" y="160528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72" name="object 80"/>
            <p:cNvSpPr txBox="1"/>
            <p:nvPr/>
          </p:nvSpPr>
          <p:spPr>
            <a:xfrm>
              <a:off x="1034415"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378" name="object 82"/>
            <p:cNvGrpSpPr/>
            <p:nvPr/>
          </p:nvGrpSpPr>
          <p:grpSpPr>
            <a:xfrm>
              <a:off x="1664015" y="2870833"/>
              <a:ext cx="270512" cy="266703"/>
              <a:chOff x="0" y="0"/>
              <a:chExt cx="360681" cy="355602"/>
            </a:xfrm>
          </p:grpSpPr>
          <p:sp>
            <p:nvSpPr>
              <p:cNvPr id="1374" name="object 83"/>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5" name="object 84"/>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6" name="object 85"/>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7" name="object 86"/>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4" name="object 87"/>
            <p:cNvGrpSpPr/>
            <p:nvPr/>
          </p:nvGrpSpPr>
          <p:grpSpPr>
            <a:xfrm>
              <a:off x="2058204" y="2098357"/>
              <a:ext cx="617123" cy="1392131"/>
              <a:chOff x="0" y="0"/>
              <a:chExt cx="822828" cy="1856174"/>
            </a:xfrm>
          </p:grpSpPr>
          <p:sp>
            <p:nvSpPr>
              <p:cNvPr id="1379" name="object 88"/>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0" name="object 89"/>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1" name="object 90"/>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2" name="object 91"/>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3" name="object 90"/>
              <p:cNvSpPr/>
              <p:nvPr/>
            </p:nvSpPr>
            <p:spPr>
              <a:xfrm>
                <a:off x="488817" y="-1"/>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9" name="object 92"/>
            <p:cNvGrpSpPr/>
            <p:nvPr/>
          </p:nvGrpSpPr>
          <p:grpSpPr>
            <a:xfrm>
              <a:off x="2412682" y="3241357"/>
              <a:ext cx="269560" cy="265751"/>
              <a:chOff x="-1" y="0"/>
              <a:chExt cx="359411" cy="354332"/>
            </a:xfrm>
          </p:grpSpPr>
          <p:sp>
            <p:nvSpPr>
              <p:cNvPr id="1385" name="object 93"/>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6" name="object 94"/>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7" name="object 95"/>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8" name="object 96"/>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99" name="直接连接符 119"/>
            <p:cNvSpPr/>
            <p:nvPr/>
          </p:nvSpPr>
          <p:spPr>
            <a:xfrm flipH="1">
              <a:off x="2366962" y="2046922"/>
              <a:ext cx="372905" cy="371477"/>
            </a:xfrm>
            <a:prstGeom prst="line">
              <a:avLst/>
            </a:prstGeom>
            <a:ln w="12700">
              <a:solidFill>
                <a:srgbClr val="000000"/>
              </a:solidFill>
            </a:ln>
          </p:spPr>
          <p:txBody>
            <a:bodyPr lIns="34289" tIns="34289" rIns="34289" bIns="34289"/>
            <a:lstStyle/>
            <a:p>
              <a:endParaRPr sz="1350"/>
            </a:p>
          </p:txBody>
        </p:sp>
        <p:sp>
          <p:nvSpPr>
            <p:cNvPr id="1400" name="object 71"/>
            <p:cNvSpPr/>
            <p:nvPr/>
          </p:nvSpPr>
          <p:spPr>
            <a:xfrm>
              <a:off x="2824162" y="2865669"/>
              <a:ext cx="250508" cy="246698"/>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FF0000"/>
            </a:solidFill>
            <a:ln w="12700">
              <a:solidFill>
                <a:srgbClr val="FF0000"/>
              </a:solidFill>
              <a:miter lim="400000"/>
            </a:ln>
          </p:spPr>
          <p:txBody>
            <a:bodyPr lIns="34289" tIns="34289" rIns="34289" bIns="34289"/>
            <a:lstStyle/>
            <a:p>
              <a:pPr defTabSz="342900">
                <a:defRPr>
                  <a:latin typeface="+mj-lt"/>
                  <a:ea typeface="+mj-ea"/>
                  <a:cs typeface="+mj-cs"/>
                  <a:sym typeface="Calibri"/>
                </a:defRPr>
              </a:pPr>
              <a:endParaRPr sz="1350"/>
            </a:p>
          </p:txBody>
        </p:sp>
        <p:sp>
          <p:nvSpPr>
            <p:cNvPr id="128" name="object 58">
              <a:extLst>
                <a:ext uri="{FF2B5EF4-FFF2-40B4-BE49-F238E27FC236}">
                  <a16:creationId xmlns:a16="http://schemas.microsoft.com/office/drawing/2014/main" id="{D9F8B4C1-D517-534C-932F-6BD2494B7567}"/>
                </a:ext>
              </a:extLst>
            </p:cNvPr>
            <p:cNvSpPr txBox="1"/>
            <p:nvPr/>
          </p:nvSpPr>
          <p:spPr>
            <a:xfrm>
              <a:off x="1366406" y="3558585"/>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29" name="文本框 128">
            <a:extLst>
              <a:ext uri="{FF2B5EF4-FFF2-40B4-BE49-F238E27FC236}">
                <a16:creationId xmlns:a16="http://schemas.microsoft.com/office/drawing/2014/main" id="{4D90E612-5A22-7A4B-B555-9A2A08826A6D}"/>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30" name="截屏2021-05-15 下午11.42.13.png" descr="截屏2021-05-15 下午11.42.13.png">
            <a:extLst>
              <a:ext uri="{FF2B5EF4-FFF2-40B4-BE49-F238E27FC236}">
                <a16:creationId xmlns:a16="http://schemas.microsoft.com/office/drawing/2014/main" id="{A30785D1-F62D-45B3-AD2A-E1113A91B452}"/>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31" name="组合 130">
            <a:extLst>
              <a:ext uri="{FF2B5EF4-FFF2-40B4-BE49-F238E27FC236}">
                <a16:creationId xmlns:a16="http://schemas.microsoft.com/office/drawing/2014/main" id="{E4FC5983-808D-435F-A989-8E2EF943977E}"/>
              </a:ext>
            </a:extLst>
          </p:cNvPr>
          <p:cNvGrpSpPr/>
          <p:nvPr/>
        </p:nvGrpSpPr>
        <p:grpSpPr>
          <a:xfrm>
            <a:off x="4891293" y="904475"/>
            <a:ext cx="1228727" cy="633507"/>
            <a:chOff x="3303862" y="1676401"/>
            <a:chExt cx="1228727" cy="633507"/>
          </a:xfrm>
        </p:grpSpPr>
        <p:grpSp>
          <p:nvGrpSpPr>
            <p:cNvPr id="132" name="object 84">
              <a:extLst>
                <a:ext uri="{FF2B5EF4-FFF2-40B4-BE49-F238E27FC236}">
                  <a16:creationId xmlns:a16="http://schemas.microsoft.com/office/drawing/2014/main" id="{D8FE9E0A-72F0-4C59-A59D-4679715EF768}"/>
                </a:ext>
              </a:extLst>
            </p:cNvPr>
            <p:cNvGrpSpPr/>
            <p:nvPr/>
          </p:nvGrpSpPr>
          <p:grpSpPr>
            <a:xfrm>
              <a:off x="3339104" y="1716403"/>
              <a:ext cx="175263" cy="116207"/>
              <a:chOff x="0" y="-1"/>
              <a:chExt cx="233682" cy="154941"/>
            </a:xfrm>
          </p:grpSpPr>
          <p:sp>
            <p:nvSpPr>
              <p:cNvPr id="138" name="object 85">
                <a:extLst>
                  <a:ext uri="{FF2B5EF4-FFF2-40B4-BE49-F238E27FC236}">
                    <a16:creationId xmlns:a16="http://schemas.microsoft.com/office/drawing/2014/main" id="{B57AD5EE-E222-4678-B452-C36E5EF8DC06}"/>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86">
                <a:extLst>
                  <a:ext uri="{FF2B5EF4-FFF2-40B4-BE49-F238E27FC236}">
                    <a16:creationId xmlns:a16="http://schemas.microsoft.com/office/drawing/2014/main" id="{F88058A4-E831-41F7-91DD-E09ED4F272E5}"/>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3" name="object 87">
              <a:extLst>
                <a:ext uri="{FF2B5EF4-FFF2-40B4-BE49-F238E27FC236}">
                  <a16:creationId xmlns:a16="http://schemas.microsoft.com/office/drawing/2014/main" id="{A74D5235-B43B-43DD-A49C-D6864F7BBC28}"/>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34" name="object 88">
              <a:extLst>
                <a:ext uri="{FF2B5EF4-FFF2-40B4-BE49-F238E27FC236}">
                  <a16:creationId xmlns:a16="http://schemas.microsoft.com/office/drawing/2014/main" id="{EAD34F65-BC26-42B8-A001-AEE5416B2ED9}"/>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35" name="object 89">
              <a:extLst>
                <a:ext uri="{FF2B5EF4-FFF2-40B4-BE49-F238E27FC236}">
                  <a16:creationId xmlns:a16="http://schemas.microsoft.com/office/drawing/2014/main" id="{E73E01D4-0469-4088-80DC-87075805EAA1}"/>
                </a:ext>
              </a:extLst>
            </p:cNvPr>
            <p:cNvGrpSpPr/>
            <p:nvPr/>
          </p:nvGrpSpPr>
          <p:grpSpPr>
            <a:xfrm>
              <a:off x="3348629" y="1942148"/>
              <a:ext cx="175263" cy="116207"/>
              <a:chOff x="0" y="0"/>
              <a:chExt cx="233682" cy="154941"/>
            </a:xfrm>
          </p:grpSpPr>
          <p:sp>
            <p:nvSpPr>
              <p:cNvPr id="136" name="object 90">
                <a:extLst>
                  <a:ext uri="{FF2B5EF4-FFF2-40B4-BE49-F238E27FC236}">
                    <a16:creationId xmlns:a16="http://schemas.microsoft.com/office/drawing/2014/main" id="{AB199B3C-4C93-43AB-8FAE-C1B8F4E46B57}"/>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 name="object 91">
                <a:extLst>
                  <a:ext uri="{FF2B5EF4-FFF2-40B4-BE49-F238E27FC236}">
                    <a16:creationId xmlns:a16="http://schemas.microsoft.com/office/drawing/2014/main" id="{49929779-0D3B-48A1-9FED-1A16EB6A6139}"/>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42" name="矩形 141">
            <a:extLst>
              <a:ext uri="{FF2B5EF4-FFF2-40B4-BE49-F238E27FC236}">
                <a16:creationId xmlns:a16="http://schemas.microsoft.com/office/drawing/2014/main" id="{905B1C7A-CB45-4082-8DDA-66D61E133E7D}"/>
              </a:ext>
            </a:extLst>
          </p:cNvPr>
          <p:cNvSpPr/>
          <p:nvPr/>
        </p:nvSpPr>
        <p:spPr>
          <a:xfrm>
            <a:off x="7994438" y="236783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4" name="矩形 143">
            <a:extLst>
              <a:ext uri="{FF2B5EF4-FFF2-40B4-BE49-F238E27FC236}">
                <a16:creationId xmlns:a16="http://schemas.microsoft.com/office/drawing/2014/main" id="{250058E0-E960-409E-9F95-B0967EBF2344}"/>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5" name="矩形 144">
            <a:extLst>
              <a:ext uri="{FF2B5EF4-FFF2-40B4-BE49-F238E27FC236}">
                <a16:creationId xmlns:a16="http://schemas.microsoft.com/office/drawing/2014/main" id="{B2BA9075-A24E-488A-B18A-9BAED9CC22E3}"/>
              </a:ext>
            </a:extLst>
          </p:cNvPr>
          <p:cNvSpPr/>
          <p:nvPr/>
        </p:nvSpPr>
        <p:spPr>
          <a:xfrm>
            <a:off x="914634" y="2557160"/>
            <a:ext cx="3514725" cy="360000"/>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6" name="直接箭头连接符 145">
            <a:extLst>
              <a:ext uri="{FF2B5EF4-FFF2-40B4-BE49-F238E27FC236}">
                <a16:creationId xmlns:a16="http://schemas.microsoft.com/office/drawing/2014/main" id="{469722A5-8549-41E8-969E-D15B3F40A18F}"/>
              </a:ext>
            </a:extLst>
          </p:cNvPr>
          <p:cNvCxnSpPr>
            <a:cxnSpLocks/>
          </p:cNvCxnSpPr>
          <p:nvPr/>
        </p:nvCxnSpPr>
        <p:spPr>
          <a:xfrm flipV="1">
            <a:off x="4429359" y="2561680"/>
            <a:ext cx="3593715" cy="175480"/>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47" name="直接箭头连接符 146">
            <a:extLst>
              <a:ext uri="{FF2B5EF4-FFF2-40B4-BE49-F238E27FC236}">
                <a16:creationId xmlns:a16="http://schemas.microsoft.com/office/drawing/2014/main" id="{0D31A15C-68B6-4901-8CFF-5462CEB6AADE}"/>
              </a:ext>
            </a:extLst>
          </p:cNvPr>
          <p:cNvCxnSpPr>
            <a:cxnSpLocks/>
            <a:stCxn id="144" idx="1"/>
          </p:cNvCxnSpPr>
          <p:nvPr/>
        </p:nvCxnSpPr>
        <p:spPr>
          <a:xfrm flipH="1" flipV="1">
            <a:off x="4429360" y="2917161"/>
            <a:ext cx="3941376" cy="2411728"/>
          </a:xfrm>
          <a:prstGeom prst="straightConnector1">
            <a:avLst/>
          </a:prstGeom>
          <a:noFill/>
          <a:ln w="2540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48" name="文本框 147">
            <a:extLst>
              <a:ext uri="{FF2B5EF4-FFF2-40B4-BE49-F238E27FC236}">
                <a16:creationId xmlns:a16="http://schemas.microsoft.com/office/drawing/2014/main" id="{B834515E-1F5D-496A-B92D-85387AD385AB}"/>
              </a:ext>
            </a:extLst>
          </p:cNvPr>
          <p:cNvSpPr txBox="1"/>
          <p:nvPr/>
        </p:nvSpPr>
        <p:spPr>
          <a:xfrm>
            <a:off x="1558023" y="4684237"/>
            <a:ext cx="1840528" cy="369332"/>
          </a:xfrm>
          <a:prstGeom prst="rect">
            <a:avLst/>
          </a:prstGeom>
          <a:noFill/>
          <a:ln w="28575" cap="flat">
            <a:solidFill>
              <a:srgbClr val="7030A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One object.</a:t>
            </a:r>
          </a:p>
        </p:txBody>
      </p:sp>
    </p:spTree>
    <p:extLst>
      <p:ext uri="{BB962C8B-B14F-4D97-AF65-F5344CB8AC3E}">
        <p14:creationId xmlns:p14="http://schemas.microsoft.com/office/powerpoint/2010/main" val="29598913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6"/>
          <p:cNvSpPr/>
          <p:nvPr/>
        </p:nvSpPr>
        <p:spPr>
          <a:xfrm>
            <a:off x="4863378" y="214339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57" name="文本框 13"/>
          <p:cNvSpPr txBox="1"/>
          <p:nvPr/>
        </p:nvSpPr>
        <p:spPr>
          <a:xfrm>
            <a:off x="5702259" y="2138465"/>
            <a:ext cx="263405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00B05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Background &amp; Motivation</a:t>
            </a:r>
          </a:p>
        </p:txBody>
      </p:sp>
      <p:sp>
        <p:nvSpPr>
          <p:cNvPr id="58" name="文本框 14"/>
          <p:cNvSpPr txBox="1"/>
          <p:nvPr/>
        </p:nvSpPr>
        <p:spPr>
          <a:xfrm>
            <a:off x="5702260" y="2965152"/>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FF000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SFLU</a:t>
            </a:r>
          </a:p>
        </p:txBody>
      </p:sp>
      <p:sp>
        <p:nvSpPr>
          <p:cNvPr id="59" name="文本框 15"/>
          <p:cNvSpPr txBox="1"/>
          <p:nvPr/>
        </p:nvSpPr>
        <p:spPr>
          <a:xfrm>
            <a:off x="5702260" y="3791840"/>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60" name="文本框 16"/>
          <p:cNvSpPr txBox="1"/>
          <p:nvPr/>
        </p:nvSpPr>
        <p:spPr>
          <a:xfrm>
            <a:off x="5702259" y="4618527"/>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61" name="object 22"/>
          <p:cNvSpPr/>
          <p:nvPr/>
        </p:nvSpPr>
        <p:spPr>
          <a:xfrm>
            <a:off x="4863377" y="214339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B050"/>
          </a:solidFill>
          <a:ln w="12700">
            <a:miter lim="400000"/>
          </a:ln>
        </p:spPr>
        <p:txBody>
          <a:bodyPr lIns="34289" tIns="34289" rIns="34289" bIns="34289"/>
          <a:lstStyle/>
          <a:p>
            <a:pPr algn="ctr" defTabSz="342900">
              <a:lnSpc>
                <a:spcPts val="75"/>
              </a:lnSpc>
              <a:defRPr>
                <a:solidFill>
                  <a:srgbClr val="00B050"/>
                </a:solidFill>
                <a:latin typeface="+mj-lt"/>
                <a:ea typeface="+mj-ea"/>
                <a:cs typeface="+mj-cs"/>
                <a:sym typeface="Calibri"/>
              </a:defRPr>
            </a:pPr>
            <a:endParaRPr sz="1350"/>
          </a:p>
        </p:txBody>
      </p:sp>
      <p:sp>
        <p:nvSpPr>
          <p:cNvPr id="62" name="矩形 23"/>
          <p:cNvSpPr/>
          <p:nvPr/>
        </p:nvSpPr>
        <p:spPr>
          <a:xfrm>
            <a:off x="4863378" y="296196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63" name="object 22"/>
          <p:cNvSpPr/>
          <p:nvPr/>
        </p:nvSpPr>
        <p:spPr>
          <a:xfrm>
            <a:off x="4863377" y="296196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FF000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64" name="矩形 25"/>
          <p:cNvSpPr/>
          <p:nvPr/>
        </p:nvSpPr>
        <p:spPr>
          <a:xfrm>
            <a:off x="4863378" y="3800525"/>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65" name="object 22"/>
          <p:cNvSpPr/>
          <p:nvPr/>
        </p:nvSpPr>
        <p:spPr>
          <a:xfrm>
            <a:off x="4863377" y="3800525"/>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66" name="矩形 27"/>
          <p:cNvSpPr/>
          <p:nvPr/>
        </p:nvSpPr>
        <p:spPr>
          <a:xfrm>
            <a:off x="4863378" y="4618527"/>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67" name="object 22"/>
          <p:cNvSpPr/>
          <p:nvPr/>
        </p:nvSpPr>
        <p:spPr>
          <a:xfrm>
            <a:off x="4863377" y="4618527"/>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pic>
        <p:nvPicPr>
          <p:cNvPr id="68" name="图片 22" descr="图片 22"/>
          <p:cNvPicPr>
            <a:picLocks noChangeAspect="1"/>
          </p:cNvPicPr>
          <p:nvPr/>
        </p:nvPicPr>
        <p:blipFill>
          <a:blip r:embed="rId2"/>
          <a:stretch>
            <a:fillRect/>
          </a:stretch>
        </p:blipFill>
        <p:spPr>
          <a:xfrm>
            <a:off x="261087" y="2961969"/>
            <a:ext cx="4102413" cy="113321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58D4AAE-C24D-4C62-89F6-8FBA5013D999}"/>
              </a:ext>
            </a:extLst>
          </p:cNvPr>
          <p:cNvGrpSpPr/>
          <p:nvPr/>
        </p:nvGrpSpPr>
        <p:grpSpPr>
          <a:xfrm>
            <a:off x="6087600" y="3837600"/>
            <a:ext cx="2686154" cy="2700002"/>
            <a:chOff x="4605337" y="3111817"/>
            <a:chExt cx="2686154" cy="2700002"/>
          </a:xfrm>
        </p:grpSpPr>
        <p:pic>
          <p:nvPicPr>
            <p:cNvPr id="1404" name="图片 2" descr="图片 2"/>
            <p:cNvPicPr>
              <a:picLocks noChangeAspect="1"/>
            </p:cNvPicPr>
            <p:nvPr/>
          </p:nvPicPr>
          <p:blipFill>
            <a:blip r:embed="rId3"/>
            <a:stretch>
              <a:fillRect/>
            </a:stretch>
          </p:blipFill>
          <p:spPr>
            <a:xfrm>
              <a:off x="4605337" y="3111817"/>
              <a:ext cx="2686154" cy="2700002"/>
            </a:xfrm>
            <a:prstGeom prst="rect">
              <a:avLst/>
            </a:prstGeom>
            <a:ln w="12700">
              <a:miter lim="400000"/>
            </a:ln>
          </p:spPr>
        </p:pic>
        <p:sp>
          <p:nvSpPr>
            <p:cNvPr id="1405" name="直接连接符 125"/>
            <p:cNvSpPr/>
            <p:nvPr/>
          </p:nvSpPr>
          <p:spPr>
            <a:xfrm flipH="1">
              <a:off x="6208047" y="4039771"/>
              <a:ext cx="217172" cy="220982"/>
            </a:xfrm>
            <a:prstGeom prst="line">
              <a:avLst/>
            </a:prstGeom>
            <a:ln w="12700">
              <a:solidFill>
                <a:srgbClr val="000000"/>
              </a:solidFill>
            </a:ln>
          </p:spPr>
          <p:txBody>
            <a:bodyPr lIns="34289" tIns="34289" rIns="34289" bIns="34289"/>
            <a:lstStyle/>
            <a:p>
              <a:endParaRPr sz="1350"/>
            </a:p>
          </p:txBody>
        </p:sp>
        <p:sp>
          <p:nvSpPr>
            <p:cNvPr id="1406" name="直接连接符 126"/>
            <p:cNvSpPr/>
            <p:nvPr/>
          </p:nvSpPr>
          <p:spPr>
            <a:xfrm flipH="1">
              <a:off x="6661437" y="4037866"/>
              <a:ext cx="217172" cy="219077"/>
            </a:xfrm>
            <a:prstGeom prst="line">
              <a:avLst/>
            </a:prstGeom>
            <a:ln w="12700">
              <a:solidFill>
                <a:srgbClr val="000000"/>
              </a:solidFill>
            </a:ln>
          </p:spPr>
          <p:txBody>
            <a:bodyPr lIns="34289" tIns="34289" rIns="34289" bIns="34289"/>
            <a:lstStyle/>
            <a:p>
              <a:endParaRPr sz="1350"/>
            </a:p>
          </p:txBody>
        </p:sp>
        <p:sp>
          <p:nvSpPr>
            <p:cNvPr id="1407" name="直接连接符 127"/>
            <p:cNvSpPr/>
            <p:nvPr/>
          </p:nvSpPr>
          <p:spPr>
            <a:xfrm flipH="1">
              <a:off x="6886226" y="4039771"/>
              <a:ext cx="215267" cy="220982"/>
            </a:xfrm>
            <a:prstGeom prst="line">
              <a:avLst/>
            </a:prstGeom>
            <a:ln w="12700">
              <a:solidFill>
                <a:srgbClr val="000000"/>
              </a:solidFill>
            </a:ln>
          </p:spPr>
          <p:txBody>
            <a:bodyPr lIns="34289" tIns="34289" rIns="34289" bIns="34289"/>
            <a:lstStyle/>
            <a:p>
              <a:endParaRPr sz="1350"/>
            </a:p>
          </p:txBody>
        </p:sp>
        <p:sp>
          <p:nvSpPr>
            <p:cNvPr id="1408" name="直接连接符 128"/>
            <p:cNvSpPr/>
            <p:nvPr/>
          </p:nvSpPr>
          <p:spPr>
            <a:xfrm flipH="1">
              <a:off x="6425217" y="4037866"/>
              <a:ext cx="236222" cy="232412"/>
            </a:xfrm>
            <a:prstGeom prst="line">
              <a:avLst/>
            </a:prstGeom>
            <a:ln w="12700">
              <a:solidFill>
                <a:srgbClr val="000000"/>
              </a:solidFill>
            </a:ln>
          </p:spPr>
          <p:txBody>
            <a:bodyPr lIns="34289" tIns="34289" rIns="34289" bIns="34289"/>
            <a:lstStyle/>
            <a:p>
              <a:endParaRPr sz="1350"/>
            </a:p>
          </p:txBody>
        </p:sp>
        <p:sp>
          <p:nvSpPr>
            <p:cNvPr id="1409" name="直接连接符 129"/>
            <p:cNvSpPr/>
            <p:nvPr/>
          </p:nvSpPr>
          <p:spPr>
            <a:xfrm flipH="1">
              <a:off x="6886226" y="4256941"/>
              <a:ext cx="215267" cy="228602"/>
            </a:xfrm>
            <a:prstGeom prst="line">
              <a:avLst/>
            </a:prstGeom>
            <a:ln w="12700">
              <a:solidFill>
                <a:srgbClr val="000000"/>
              </a:solidFill>
            </a:ln>
          </p:spPr>
          <p:txBody>
            <a:bodyPr lIns="34289" tIns="34289" rIns="34289" bIns="34289"/>
            <a:lstStyle/>
            <a:p>
              <a:endParaRPr sz="1350"/>
            </a:p>
          </p:txBody>
        </p:sp>
        <p:sp>
          <p:nvSpPr>
            <p:cNvPr id="1410" name="直接连接符 130"/>
            <p:cNvSpPr/>
            <p:nvPr/>
          </p:nvSpPr>
          <p:spPr>
            <a:xfrm flipH="1">
              <a:off x="6656801" y="4266099"/>
              <a:ext cx="217172" cy="221934"/>
            </a:xfrm>
            <a:prstGeom prst="line">
              <a:avLst/>
            </a:prstGeom>
            <a:ln w="12700">
              <a:solidFill>
                <a:srgbClr val="000000"/>
              </a:solidFill>
            </a:ln>
          </p:spPr>
          <p:txBody>
            <a:bodyPr lIns="34289" tIns="34289" rIns="34289" bIns="34289"/>
            <a:lstStyle/>
            <a:p>
              <a:endParaRPr sz="1350"/>
            </a:p>
          </p:txBody>
        </p:sp>
        <p:sp>
          <p:nvSpPr>
            <p:cNvPr id="1411" name="直接连接符 131"/>
            <p:cNvSpPr/>
            <p:nvPr/>
          </p:nvSpPr>
          <p:spPr>
            <a:xfrm flipH="1">
              <a:off x="6662930" y="4494333"/>
              <a:ext cx="217172" cy="221934"/>
            </a:xfrm>
            <a:prstGeom prst="line">
              <a:avLst/>
            </a:prstGeom>
            <a:ln w="12700">
              <a:solidFill>
                <a:srgbClr val="000000"/>
              </a:solidFill>
            </a:ln>
          </p:spPr>
          <p:txBody>
            <a:bodyPr lIns="34289" tIns="34289" rIns="34289" bIns="34289"/>
            <a:lstStyle/>
            <a:p>
              <a:endParaRPr sz="1350"/>
            </a:p>
          </p:txBody>
        </p:sp>
      </p:grpSp>
      <p:grpSp>
        <p:nvGrpSpPr>
          <p:cNvPr id="3" name="组合 2">
            <a:extLst>
              <a:ext uri="{FF2B5EF4-FFF2-40B4-BE49-F238E27FC236}">
                <a16:creationId xmlns:a16="http://schemas.microsoft.com/office/drawing/2014/main" id="{05D42AF8-4462-4AA3-A205-B4FDAEF13FBC}"/>
              </a:ext>
            </a:extLst>
          </p:cNvPr>
          <p:cNvGrpSpPr/>
          <p:nvPr/>
        </p:nvGrpSpPr>
        <p:grpSpPr>
          <a:xfrm>
            <a:off x="6285600" y="1206000"/>
            <a:ext cx="2084073" cy="2154200"/>
            <a:chOff x="1034415" y="1658301"/>
            <a:chExt cx="2084073" cy="2154200"/>
          </a:xfrm>
        </p:grpSpPr>
        <p:sp>
          <p:nvSpPr>
            <p:cNvPr id="1290" name="object 4"/>
            <p:cNvSpPr/>
            <p:nvPr/>
          </p:nvSpPr>
          <p:spPr>
            <a:xfrm>
              <a:off x="1234677" y="1663063"/>
              <a:ext cx="1880239" cy="1899290"/>
            </a:xfrm>
            <a:prstGeom prst="rect">
              <a:avLst/>
            </a:prstGeom>
            <a:solidFill>
              <a:srgbClr val="E5F9EE"/>
            </a:solidFill>
            <a:ln>
              <a:solidFill>
                <a:srgbClr val="000000"/>
              </a:solidFill>
            </a:ln>
          </p:spPr>
          <p:txBody>
            <a:bodyPr lIns="34289" tIns="34289" rIns="34289" bIns="34289"/>
            <a:lstStyle/>
            <a:p>
              <a:pPr defTabSz="342900">
                <a:defRPr>
                  <a:ln w="9525" cap="flat">
                    <a:solidFill>
                      <a:srgbClr val="000000"/>
                    </a:solidFill>
                    <a:prstDash val="solid"/>
                    <a:round/>
                  </a:ln>
                  <a:latin typeface="+mj-lt"/>
                  <a:ea typeface="+mj-ea"/>
                  <a:cs typeface="+mj-cs"/>
                  <a:sym typeface="Calibri"/>
                </a:defRPr>
              </a:pPr>
              <a:endParaRPr sz="1350"/>
            </a:p>
          </p:txBody>
        </p:sp>
        <p:grpSp>
          <p:nvGrpSpPr>
            <p:cNvPr id="1346" name="object 2"/>
            <p:cNvGrpSpPr/>
            <p:nvPr/>
          </p:nvGrpSpPr>
          <p:grpSpPr>
            <a:xfrm>
              <a:off x="1235391" y="1658301"/>
              <a:ext cx="1880240" cy="1908815"/>
              <a:chOff x="0" y="0"/>
              <a:chExt cx="2506985" cy="2545086"/>
            </a:xfrm>
          </p:grpSpPr>
          <p:grpSp>
            <p:nvGrpSpPr>
              <p:cNvPr id="1297" name="object 3"/>
              <p:cNvGrpSpPr/>
              <p:nvPr/>
            </p:nvGrpSpPr>
            <p:grpSpPr>
              <a:xfrm>
                <a:off x="-1" y="-1"/>
                <a:ext cx="2506986" cy="2545087"/>
                <a:chOff x="-1" y="0"/>
                <a:chExt cx="2506985" cy="2545086"/>
              </a:xfrm>
            </p:grpSpPr>
            <p:sp>
              <p:nvSpPr>
                <p:cNvPr id="1291" name="形状"/>
                <p:cNvSpPr/>
                <p:nvPr/>
              </p:nvSpPr>
              <p:spPr>
                <a:xfrm>
                  <a:off x="-1" y="10157"/>
                  <a:ext cx="2506986" cy="25323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2" name="线条"/>
                <p:cNvSpPr/>
                <p:nvPr/>
              </p:nvSpPr>
              <p:spPr>
                <a:xfrm flipV="1">
                  <a:off x="486409" y="-1"/>
                  <a:ext cx="11433" cy="254508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3" name="线条"/>
                <p:cNvSpPr/>
                <p:nvPr/>
              </p:nvSpPr>
              <p:spPr>
                <a:xfrm flipV="1">
                  <a:off x="989330" y="-1"/>
                  <a:ext cx="1016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4" name="线条"/>
                <p:cNvSpPr/>
                <p:nvPr/>
              </p:nvSpPr>
              <p:spPr>
                <a:xfrm flipV="1">
                  <a:off x="1490981" y="-1"/>
                  <a:ext cx="11432"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5" name="线条"/>
                <p:cNvSpPr/>
                <p:nvPr/>
              </p:nvSpPr>
              <p:spPr>
                <a:xfrm flipH="1" flipV="1">
                  <a:off x="2005331" y="-1"/>
                  <a:ext cx="1273" cy="2541277"/>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296" name="形状"/>
                <p:cNvSpPr/>
                <p:nvPr/>
              </p:nvSpPr>
              <p:spPr>
                <a:xfrm>
                  <a:off x="-2" y="513079"/>
                  <a:ext cx="2498097" cy="1531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298" name="object 4"/>
              <p:cNvSpPr/>
              <p:nvPr/>
            </p:nvSpPr>
            <p:spPr>
              <a:xfrm>
                <a:off x="95250"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299" name="object 5"/>
              <p:cNvSpPr/>
              <p:nvPr/>
            </p:nvSpPr>
            <p:spPr>
              <a:xfrm>
                <a:off x="95250" y="116841"/>
                <a:ext cx="34036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0" name="object 6"/>
              <p:cNvSpPr/>
              <p:nvPr/>
            </p:nvSpPr>
            <p:spPr>
              <a:xfrm>
                <a:off x="69850" y="914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1" name="object 7"/>
              <p:cNvSpPr/>
              <p:nvPr/>
            </p:nvSpPr>
            <p:spPr>
              <a:xfrm>
                <a:off x="69850" y="9144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2" name="object 8"/>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3" name="object 9"/>
              <p:cNvSpPr/>
              <p:nvPr/>
            </p:nvSpPr>
            <p:spPr>
              <a:xfrm>
                <a:off x="589279" y="599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4" name="object 10"/>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5" name="object 11"/>
              <p:cNvSpPr/>
              <p:nvPr/>
            </p:nvSpPr>
            <p:spPr>
              <a:xfrm>
                <a:off x="563879" y="5740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6" name="object 12"/>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7" name="object 13"/>
              <p:cNvSpPr/>
              <p:nvPr/>
            </p:nvSpPr>
            <p:spPr>
              <a:xfrm>
                <a:off x="1083310" y="11328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8" name="object 14"/>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09" name="object 15"/>
              <p:cNvSpPr/>
              <p:nvPr/>
            </p:nvSpPr>
            <p:spPr>
              <a:xfrm>
                <a:off x="1057910" y="1107441"/>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0" name="object 16"/>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9"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1" name="object 17"/>
              <p:cNvSpPr/>
              <p:nvPr/>
            </p:nvSpPr>
            <p:spPr>
              <a:xfrm>
                <a:off x="1576071" y="1615442"/>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2" name="object 18"/>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3" name="object 19"/>
              <p:cNvSpPr/>
              <p:nvPr/>
            </p:nvSpPr>
            <p:spPr>
              <a:xfrm>
                <a:off x="1550671" y="1590042"/>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4" name="object 20"/>
              <p:cNvSpPr/>
              <p:nvPr/>
            </p:nvSpPr>
            <p:spPr>
              <a:xfrm>
                <a:off x="2108201" y="212217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5" name="object 21"/>
              <p:cNvSpPr/>
              <p:nvPr/>
            </p:nvSpPr>
            <p:spPr>
              <a:xfrm>
                <a:off x="2108201" y="2122171"/>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6" name="object 22"/>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7" name="object 23"/>
              <p:cNvSpPr/>
              <p:nvPr/>
            </p:nvSpPr>
            <p:spPr>
              <a:xfrm>
                <a:off x="2081530" y="2096771"/>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8" y="3083"/>
                    </a:lnTo>
                    <a:lnTo>
                      <a:pt x="20167" y="5248"/>
                    </a:lnTo>
                    <a:lnTo>
                      <a:pt x="21227" y="7836"/>
                    </a:lnTo>
                    <a:lnTo>
                      <a:pt x="21600" y="10761"/>
                    </a:lnTo>
                    <a:lnTo>
                      <a:pt x="21227" y="13718"/>
                    </a:lnTo>
                    <a:lnTo>
                      <a:pt x="20167" y="16329"/>
                    </a:lnTo>
                    <a:lnTo>
                      <a:pt x="18508" y="18507"/>
                    </a:lnTo>
                    <a:lnTo>
                      <a:pt x="16342" y="20169"/>
                    </a:lnTo>
                    <a:lnTo>
                      <a:pt x="13756" y="21228"/>
                    </a:lnTo>
                    <a:lnTo>
                      <a:pt x="10840" y="21600"/>
                    </a:lnTo>
                    <a:lnTo>
                      <a:pt x="7918" y="21228"/>
                    </a:lnTo>
                    <a:lnTo>
                      <a:pt x="5317" y="20169"/>
                    </a:lnTo>
                    <a:lnTo>
                      <a:pt x="3132" y="18507"/>
                    </a:lnTo>
                    <a:lnTo>
                      <a:pt x="1454" y="16329"/>
                    </a:lnTo>
                    <a:lnTo>
                      <a:pt x="379" y="13718"/>
                    </a:lnTo>
                    <a:lnTo>
                      <a:pt x="0" y="10761"/>
                    </a:lnTo>
                    <a:lnTo>
                      <a:pt x="379" y="7836"/>
                    </a:lnTo>
                    <a:lnTo>
                      <a:pt x="1454" y="5248"/>
                    </a:lnTo>
                    <a:lnTo>
                      <a:pt x="3132" y="3083"/>
                    </a:lnTo>
                    <a:lnTo>
                      <a:pt x="5317" y="1428"/>
                    </a:lnTo>
                    <a:lnTo>
                      <a:pt x="7918" y="372"/>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8" name="object 24"/>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2"/>
                    </a:lnTo>
                    <a:lnTo>
                      <a:pt x="5282" y="1428"/>
                    </a:lnTo>
                    <a:lnTo>
                      <a:pt x="3101" y="3083"/>
                    </a:lnTo>
                    <a:lnTo>
                      <a:pt x="1436" y="5248"/>
                    </a:lnTo>
                    <a:lnTo>
                      <a:pt x="374" y="7836"/>
                    </a:lnTo>
                    <a:lnTo>
                      <a:pt x="0" y="10761"/>
                    </a:lnTo>
                    <a:lnTo>
                      <a:pt x="374" y="13691"/>
                    </a:lnTo>
                    <a:lnTo>
                      <a:pt x="1436" y="16294"/>
                    </a:lnTo>
                    <a:lnTo>
                      <a:pt x="3101" y="18478"/>
                    </a:lnTo>
                    <a:lnTo>
                      <a:pt x="5282" y="20151"/>
                    </a:lnTo>
                    <a:lnTo>
                      <a:pt x="7890"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19" name="object 25"/>
              <p:cNvSpPr/>
              <p:nvPr/>
            </p:nvSpPr>
            <p:spPr>
              <a:xfrm>
                <a:off x="1083310" y="1615442"/>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890" y="21222"/>
                    </a:lnTo>
                    <a:lnTo>
                      <a:pt x="5282" y="20151"/>
                    </a:lnTo>
                    <a:lnTo>
                      <a:pt x="3101" y="18478"/>
                    </a:lnTo>
                    <a:lnTo>
                      <a:pt x="1436" y="16294"/>
                    </a:lnTo>
                    <a:lnTo>
                      <a:pt x="374" y="13691"/>
                    </a:lnTo>
                    <a:lnTo>
                      <a:pt x="0" y="10761"/>
                    </a:lnTo>
                    <a:lnTo>
                      <a:pt x="374" y="7836"/>
                    </a:lnTo>
                    <a:lnTo>
                      <a:pt x="1436" y="5248"/>
                    </a:lnTo>
                    <a:lnTo>
                      <a:pt x="3101" y="3083"/>
                    </a:lnTo>
                    <a:lnTo>
                      <a:pt x="5282" y="1428"/>
                    </a:lnTo>
                    <a:lnTo>
                      <a:pt x="7890"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0" name="object 26"/>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710" y="21227"/>
                    </a:lnTo>
                    <a:lnTo>
                      <a:pt x="16318" y="20166"/>
                    </a:lnTo>
                    <a:lnTo>
                      <a:pt x="18498" y="18506"/>
                    </a:lnTo>
                    <a:lnTo>
                      <a:pt x="20164" y="16333"/>
                    </a:lnTo>
                    <a:lnTo>
                      <a:pt x="21226" y="13735"/>
                    </a:lnTo>
                    <a:lnTo>
                      <a:pt x="21600" y="10800"/>
                    </a:lnTo>
                    <a:lnTo>
                      <a:pt x="21226" y="7865"/>
                    </a:lnTo>
                    <a:lnTo>
                      <a:pt x="20164" y="5267"/>
                    </a:lnTo>
                    <a:lnTo>
                      <a:pt x="18498" y="3094"/>
                    </a:lnTo>
                    <a:lnTo>
                      <a:pt x="16318" y="1434"/>
                    </a:lnTo>
                    <a:lnTo>
                      <a:pt x="13710"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1" name="object 27"/>
              <p:cNvSpPr/>
              <p:nvPr/>
            </p:nvSpPr>
            <p:spPr>
              <a:xfrm>
                <a:off x="1057910" y="1590042"/>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3"/>
                    </a:lnTo>
                    <a:lnTo>
                      <a:pt x="16318" y="1434"/>
                    </a:lnTo>
                    <a:lnTo>
                      <a:pt x="18498" y="3094"/>
                    </a:lnTo>
                    <a:lnTo>
                      <a:pt x="20164" y="5267"/>
                    </a:lnTo>
                    <a:lnTo>
                      <a:pt x="21226" y="7865"/>
                    </a:lnTo>
                    <a:lnTo>
                      <a:pt x="21600" y="10800"/>
                    </a:lnTo>
                    <a:lnTo>
                      <a:pt x="21226" y="13735"/>
                    </a:lnTo>
                    <a:lnTo>
                      <a:pt x="20164" y="16333"/>
                    </a:lnTo>
                    <a:lnTo>
                      <a:pt x="18498" y="18506"/>
                    </a:lnTo>
                    <a:lnTo>
                      <a:pt x="16318" y="20166"/>
                    </a:lnTo>
                    <a:lnTo>
                      <a:pt x="13710"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2" name="object 28"/>
              <p:cNvSpPr/>
              <p:nvPr/>
            </p:nvSpPr>
            <p:spPr>
              <a:xfrm>
                <a:off x="95250" y="1615442"/>
                <a:ext cx="340362"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691"/>
                    </a:lnTo>
                    <a:lnTo>
                      <a:pt x="1439" y="16294"/>
                    </a:lnTo>
                    <a:lnTo>
                      <a:pt x="3103" y="18478"/>
                    </a:lnTo>
                    <a:lnTo>
                      <a:pt x="5278" y="20151"/>
                    </a:lnTo>
                    <a:lnTo>
                      <a:pt x="7873" y="21222"/>
                    </a:lnTo>
                    <a:lnTo>
                      <a:pt x="10800" y="21600"/>
                    </a:lnTo>
                    <a:lnTo>
                      <a:pt x="13727" y="21222"/>
                    </a:lnTo>
                    <a:lnTo>
                      <a:pt x="16322" y="20151"/>
                    </a:lnTo>
                    <a:lnTo>
                      <a:pt x="18497" y="18478"/>
                    </a:lnTo>
                    <a:lnTo>
                      <a:pt x="20161" y="16294"/>
                    </a:lnTo>
                    <a:lnTo>
                      <a:pt x="21225" y="13691"/>
                    </a:lnTo>
                    <a:lnTo>
                      <a:pt x="21600" y="10761"/>
                    </a:lnTo>
                    <a:lnTo>
                      <a:pt x="21225" y="7836"/>
                    </a:lnTo>
                    <a:lnTo>
                      <a:pt x="20161" y="5248"/>
                    </a:lnTo>
                    <a:lnTo>
                      <a:pt x="18497" y="3083"/>
                    </a:lnTo>
                    <a:lnTo>
                      <a:pt x="16322" y="1428"/>
                    </a:lnTo>
                    <a:lnTo>
                      <a:pt x="13727" y="372"/>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3" name="object 29"/>
              <p:cNvSpPr/>
              <p:nvPr/>
            </p:nvSpPr>
            <p:spPr>
              <a:xfrm>
                <a:off x="95250" y="1615442"/>
                <a:ext cx="340361"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691"/>
                    </a:lnTo>
                    <a:lnTo>
                      <a:pt x="20161" y="16294"/>
                    </a:lnTo>
                    <a:lnTo>
                      <a:pt x="18497" y="18478"/>
                    </a:lnTo>
                    <a:lnTo>
                      <a:pt x="16322" y="20151"/>
                    </a:lnTo>
                    <a:lnTo>
                      <a:pt x="13727" y="21222"/>
                    </a:lnTo>
                    <a:lnTo>
                      <a:pt x="10800" y="21600"/>
                    </a:lnTo>
                    <a:lnTo>
                      <a:pt x="7873" y="21222"/>
                    </a:lnTo>
                    <a:lnTo>
                      <a:pt x="5278" y="20151"/>
                    </a:lnTo>
                    <a:lnTo>
                      <a:pt x="3103" y="18478"/>
                    </a:lnTo>
                    <a:lnTo>
                      <a:pt x="1439" y="16294"/>
                    </a:lnTo>
                    <a:lnTo>
                      <a:pt x="375" y="13691"/>
                    </a:lnTo>
                    <a:lnTo>
                      <a:pt x="0" y="10761"/>
                    </a:lnTo>
                    <a:lnTo>
                      <a:pt x="375" y="7836"/>
                    </a:lnTo>
                    <a:lnTo>
                      <a:pt x="1439" y="5248"/>
                    </a:lnTo>
                    <a:lnTo>
                      <a:pt x="3103" y="3083"/>
                    </a:lnTo>
                    <a:lnTo>
                      <a:pt x="5278" y="1428"/>
                    </a:lnTo>
                    <a:lnTo>
                      <a:pt x="7873" y="372"/>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4" name="object 30"/>
              <p:cNvSpPr/>
              <p:nvPr/>
            </p:nvSpPr>
            <p:spPr>
              <a:xfrm>
                <a:off x="69850" y="1590042"/>
                <a:ext cx="340362"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3"/>
                    </a:lnTo>
                    <a:lnTo>
                      <a:pt x="5278" y="1434"/>
                    </a:lnTo>
                    <a:lnTo>
                      <a:pt x="3103" y="3094"/>
                    </a:lnTo>
                    <a:lnTo>
                      <a:pt x="1439" y="5267"/>
                    </a:lnTo>
                    <a:lnTo>
                      <a:pt x="375" y="7865"/>
                    </a:lnTo>
                    <a:lnTo>
                      <a:pt x="0" y="10800"/>
                    </a:lnTo>
                    <a:lnTo>
                      <a:pt x="375" y="13735"/>
                    </a:lnTo>
                    <a:lnTo>
                      <a:pt x="1439" y="16333"/>
                    </a:lnTo>
                    <a:lnTo>
                      <a:pt x="3103" y="18506"/>
                    </a:lnTo>
                    <a:lnTo>
                      <a:pt x="5278" y="20166"/>
                    </a:lnTo>
                    <a:lnTo>
                      <a:pt x="7873" y="21227"/>
                    </a:lnTo>
                    <a:lnTo>
                      <a:pt x="10800" y="21600"/>
                    </a:lnTo>
                    <a:lnTo>
                      <a:pt x="13727" y="21227"/>
                    </a:lnTo>
                    <a:lnTo>
                      <a:pt x="16322" y="20166"/>
                    </a:lnTo>
                    <a:lnTo>
                      <a:pt x="18497" y="18506"/>
                    </a:lnTo>
                    <a:lnTo>
                      <a:pt x="20161" y="16333"/>
                    </a:lnTo>
                    <a:lnTo>
                      <a:pt x="21225" y="13735"/>
                    </a:lnTo>
                    <a:lnTo>
                      <a:pt x="21600" y="10800"/>
                    </a:lnTo>
                    <a:lnTo>
                      <a:pt x="21225" y="7865"/>
                    </a:lnTo>
                    <a:lnTo>
                      <a:pt x="20161" y="5267"/>
                    </a:lnTo>
                    <a:lnTo>
                      <a:pt x="18497" y="3094"/>
                    </a:lnTo>
                    <a:lnTo>
                      <a:pt x="16322" y="1434"/>
                    </a:lnTo>
                    <a:lnTo>
                      <a:pt x="13727" y="373"/>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5" name="object 31"/>
              <p:cNvSpPr/>
              <p:nvPr/>
            </p:nvSpPr>
            <p:spPr>
              <a:xfrm>
                <a:off x="69850" y="1590042"/>
                <a:ext cx="340361" cy="3479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3"/>
                    </a:lnTo>
                    <a:lnTo>
                      <a:pt x="16322" y="1434"/>
                    </a:lnTo>
                    <a:lnTo>
                      <a:pt x="18497" y="3094"/>
                    </a:lnTo>
                    <a:lnTo>
                      <a:pt x="20161" y="5267"/>
                    </a:lnTo>
                    <a:lnTo>
                      <a:pt x="21225" y="7865"/>
                    </a:lnTo>
                    <a:lnTo>
                      <a:pt x="21600" y="10800"/>
                    </a:lnTo>
                    <a:lnTo>
                      <a:pt x="21225" y="13735"/>
                    </a:lnTo>
                    <a:lnTo>
                      <a:pt x="20161" y="16333"/>
                    </a:lnTo>
                    <a:lnTo>
                      <a:pt x="18497" y="18506"/>
                    </a:lnTo>
                    <a:lnTo>
                      <a:pt x="16322" y="20166"/>
                    </a:lnTo>
                    <a:lnTo>
                      <a:pt x="13727" y="21227"/>
                    </a:lnTo>
                    <a:lnTo>
                      <a:pt x="10800" y="21600"/>
                    </a:lnTo>
                    <a:lnTo>
                      <a:pt x="7873" y="21227"/>
                    </a:lnTo>
                    <a:lnTo>
                      <a:pt x="5278" y="20166"/>
                    </a:lnTo>
                    <a:lnTo>
                      <a:pt x="3103" y="18506"/>
                    </a:lnTo>
                    <a:lnTo>
                      <a:pt x="1439" y="16333"/>
                    </a:lnTo>
                    <a:lnTo>
                      <a:pt x="375" y="13735"/>
                    </a:lnTo>
                    <a:lnTo>
                      <a:pt x="0" y="10800"/>
                    </a:lnTo>
                    <a:lnTo>
                      <a:pt x="375" y="7865"/>
                    </a:lnTo>
                    <a:lnTo>
                      <a:pt x="1439" y="5267"/>
                    </a:lnTo>
                    <a:lnTo>
                      <a:pt x="3103" y="3094"/>
                    </a:lnTo>
                    <a:lnTo>
                      <a:pt x="5278" y="1434"/>
                    </a:lnTo>
                    <a:lnTo>
                      <a:pt x="7873" y="373"/>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6" name="object 32"/>
              <p:cNvSpPr/>
              <p:nvPr/>
            </p:nvSpPr>
            <p:spPr>
              <a:xfrm>
                <a:off x="95250" y="6096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7" name="object 33"/>
              <p:cNvSpPr/>
              <p:nvPr/>
            </p:nvSpPr>
            <p:spPr>
              <a:xfrm>
                <a:off x="95250" y="6096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8" name="object 34"/>
              <p:cNvSpPr/>
              <p:nvPr/>
            </p:nvSpPr>
            <p:spPr>
              <a:xfrm>
                <a:off x="69850" y="58420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29" name="object 35"/>
              <p:cNvSpPr/>
              <p:nvPr/>
            </p:nvSpPr>
            <p:spPr>
              <a:xfrm>
                <a:off x="69850" y="584201"/>
                <a:ext cx="34036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0" name="object 36"/>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1" name="object 37"/>
              <p:cNvSpPr/>
              <p:nvPr/>
            </p:nvSpPr>
            <p:spPr>
              <a:xfrm>
                <a:off x="589279" y="212217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2" name="object 38"/>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3" name="object 39"/>
              <p:cNvSpPr/>
              <p:nvPr/>
            </p:nvSpPr>
            <p:spPr>
              <a:xfrm>
                <a:off x="563879" y="209677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4" name="object 40"/>
              <p:cNvSpPr/>
              <p:nvPr/>
            </p:nvSpPr>
            <p:spPr>
              <a:xfrm>
                <a:off x="2108201" y="11684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5" name="object 41"/>
              <p:cNvSpPr/>
              <p:nvPr/>
            </p:nvSpPr>
            <p:spPr>
              <a:xfrm>
                <a:off x="2108201" y="116841"/>
                <a:ext cx="340363"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6" name="object 42"/>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8"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7" name="object 43"/>
              <p:cNvSpPr/>
              <p:nvPr/>
            </p:nvSpPr>
            <p:spPr>
              <a:xfrm>
                <a:off x="2081530" y="9144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8" y="3111"/>
                    </a:lnTo>
                    <a:lnTo>
                      <a:pt x="20167" y="5287"/>
                    </a:lnTo>
                    <a:lnTo>
                      <a:pt x="21227" y="7880"/>
                    </a:lnTo>
                    <a:lnTo>
                      <a:pt x="21600" y="10800"/>
                    </a:lnTo>
                    <a:lnTo>
                      <a:pt x="21227" y="13720"/>
                    </a:lnTo>
                    <a:lnTo>
                      <a:pt x="20167" y="16313"/>
                    </a:lnTo>
                    <a:lnTo>
                      <a:pt x="18508"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8" name="object 44"/>
              <p:cNvSpPr/>
              <p:nvPr/>
            </p:nvSpPr>
            <p:spPr>
              <a:xfrm>
                <a:off x="589279" y="1168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39" name="object 45"/>
              <p:cNvSpPr/>
              <p:nvPr/>
            </p:nvSpPr>
            <p:spPr>
              <a:xfrm>
                <a:off x="589279" y="116841"/>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0" name="object 46"/>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1" name="object 47"/>
              <p:cNvSpPr/>
              <p:nvPr/>
            </p:nvSpPr>
            <p:spPr>
              <a:xfrm>
                <a:off x="563879" y="91441"/>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2" name="object 48"/>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3" name="object 49"/>
              <p:cNvSpPr/>
              <p:nvPr/>
            </p:nvSpPr>
            <p:spPr>
              <a:xfrm>
                <a:off x="1576071" y="11328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4" name="object 50"/>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5" name="object 51"/>
              <p:cNvSpPr/>
              <p:nvPr/>
            </p:nvSpPr>
            <p:spPr>
              <a:xfrm>
                <a:off x="1550671" y="1107441"/>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71" name="object 52"/>
            <p:cNvGrpSpPr/>
            <p:nvPr/>
          </p:nvGrpSpPr>
          <p:grpSpPr>
            <a:xfrm>
              <a:off x="1610677" y="1668779"/>
              <a:ext cx="1507811" cy="1450659"/>
              <a:chOff x="-1" y="0"/>
              <a:chExt cx="2010414" cy="1934211"/>
            </a:xfrm>
          </p:grpSpPr>
          <p:sp>
            <p:nvSpPr>
              <p:cNvPr id="1347" name="object 53"/>
              <p:cNvSpPr/>
              <p:nvPr/>
            </p:nvSpPr>
            <p:spPr>
              <a:xfrm>
                <a:off x="1075690" y="1028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8" name="object 54"/>
              <p:cNvSpPr/>
              <p:nvPr/>
            </p:nvSpPr>
            <p:spPr>
              <a:xfrm>
                <a:off x="1075690" y="102870"/>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49" name="object 55"/>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0" name="object 56"/>
              <p:cNvSpPr/>
              <p:nvPr/>
            </p:nvSpPr>
            <p:spPr>
              <a:xfrm>
                <a:off x="1050290" y="77470"/>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53" name="object 57"/>
              <p:cNvGrpSpPr/>
              <p:nvPr/>
            </p:nvGrpSpPr>
            <p:grpSpPr>
              <a:xfrm>
                <a:off x="1008379" y="-1"/>
                <a:ext cx="1002034" cy="495304"/>
                <a:chOff x="-1" y="0"/>
                <a:chExt cx="1002032" cy="495303"/>
              </a:xfrm>
            </p:grpSpPr>
            <p:sp>
              <p:nvSpPr>
                <p:cNvPr id="1351" name="线条"/>
                <p:cNvSpPr/>
                <p:nvPr/>
              </p:nvSpPr>
              <p:spPr>
                <a:xfrm flipV="1">
                  <a:off x="504189" y="-1"/>
                  <a:ext cx="497843"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2" name="线条"/>
                <p:cNvSpPr/>
                <p:nvPr/>
              </p:nvSpPr>
              <p:spPr>
                <a:xfrm flipV="1">
                  <a:off x="-2" y="0"/>
                  <a:ext cx="49911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54" name="object 58"/>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5" name="object 59"/>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6" name="object 60"/>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57" name="object 61"/>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0" name="object 62"/>
              <p:cNvGrpSpPr/>
              <p:nvPr/>
            </p:nvGrpSpPr>
            <p:grpSpPr>
              <a:xfrm>
                <a:off x="-2" y="0"/>
                <a:ext cx="1002035" cy="999493"/>
                <a:chOff x="0" y="0"/>
                <a:chExt cx="1002034" cy="999492"/>
              </a:xfrm>
            </p:grpSpPr>
            <p:sp>
              <p:nvSpPr>
                <p:cNvPr id="1358" name="线条"/>
                <p:cNvSpPr/>
                <p:nvPr/>
              </p:nvSpPr>
              <p:spPr>
                <a:xfrm flipV="1">
                  <a:off x="-2" y="-1"/>
                  <a:ext cx="497845"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59" name="线条"/>
                <p:cNvSpPr/>
                <p:nvPr/>
              </p:nvSpPr>
              <p:spPr>
                <a:xfrm flipV="1">
                  <a:off x="504190" y="504190"/>
                  <a:ext cx="497844"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1" name="object 63"/>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2" name="object 64"/>
              <p:cNvSpPr/>
              <p:nvPr/>
            </p:nvSpPr>
            <p:spPr>
              <a:xfrm>
                <a:off x="1623060" y="600710"/>
                <a:ext cx="341633" cy="35179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3" name="object 65"/>
              <p:cNvSpPr/>
              <p:nvPr/>
            </p:nvSpPr>
            <p:spPr>
              <a:xfrm>
                <a:off x="1596390" y="575310"/>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47"/>
                    </a:lnTo>
                    <a:lnTo>
                      <a:pt x="1436" y="16348"/>
                    </a:lnTo>
                    <a:lnTo>
                      <a:pt x="3101" y="18518"/>
                    </a:lnTo>
                    <a:lnTo>
                      <a:pt x="5282" y="20174"/>
                    </a:lnTo>
                    <a:lnTo>
                      <a:pt x="7890" y="21229"/>
                    </a:lnTo>
                    <a:lnTo>
                      <a:pt x="10840" y="21600"/>
                    </a:lnTo>
                    <a:lnTo>
                      <a:pt x="13756" y="21229"/>
                    </a:lnTo>
                    <a:lnTo>
                      <a:pt x="16342" y="20174"/>
                    </a:lnTo>
                    <a:lnTo>
                      <a:pt x="18509" y="18518"/>
                    </a:lnTo>
                    <a:lnTo>
                      <a:pt x="20167" y="16348"/>
                    </a:lnTo>
                    <a:lnTo>
                      <a:pt x="21227" y="13747"/>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4" name="object 66"/>
              <p:cNvSpPr/>
              <p:nvPr/>
            </p:nvSpPr>
            <p:spPr>
              <a:xfrm>
                <a:off x="1596390" y="575310"/>
                <a:ext cx="341631"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47"/>
                    </a:lnTo>
                    <a:lnTo>
                      <a:pt x="20167" y="16348"/>
                    </a:lnTo>
                    <a:lnTo>
                      <a:pt x="18509" y="18518"/>
                    </a:lnTo>
                    <a:lnTo>
                      <a:pt x="16342" y="20174"/>
                    </a:lnTo>
                    <a:lnTo>
                      <a:pt x="13756" y="21229"/>
                    </a:lnTo>
                    <a:lnTo>
                      <a:pt x="10840" y="21600"/>
                    </a:lnTo>
                    <a:lnTo>
                      <a:pt x="7890" y="21229"/>
                    </a:lnTo>
                    <a:lnTo>
                      <a:pt x="5282" y="20174"/>
                    </a:lnTo>
                    <a:lnTo>
                      <a:pt x="3101" y="18518"/>
                    </a:lnTo>
                    <a:lnTo>
                      <a:pt x="1436" y="16348"/>
                    </a:lnTo>
                    <a:lnTo>
                      <a:pt x="374" y="13747"/>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367" name="object 67"/>
              <p:cNvGrpSpPr/>
              <p:nvPr/>
            </p:nvGrpSpPr>
            <p:grpSpPr>
              <a:xfrm>
                <a:off x="1000759" y="504189"/>
                <a:ext cx="1009653" cy="1003304"/>
                <a:chOff x="-1" y="0"/>
                <a:chExt cx="1009651" cy="1003303"/>
              </a:xfrm>
            </p:grpSpPr>
            <p:sp>
              <p:nvSpPr>
                <p:cNvPr id="1365" name="线条"/>
                <p:cNvSpPr/>
                <p:nvPr/>
              </p:nvSpPr>
              <p:spPr>
                <a:xfrm flipV="1">
                  <a:off x="511809" y="-1"/>
                  <a:ext cx="497842" cy="49530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366" name="线条"/>
                <p:cNvSpPr/>
                <p:nvPr/>
              </p:nvSpPr>
              <p:spPr>
                <a:xfrm flipV="1">
                  <a:off x="-2" y="508001"/>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368" name="object 69"/>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69" name="object 70"/>
              <p:cNvSpPr/>
              <p:nvPr/>
            </p:nvSpPr>
            <p:spPr>
              <a:xfrm>
                <a:off x="1094740" y="574039"/>
                <a:ext cx="334011" cy="33020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0" name="object 76"/>
              <p:cNvSpPr/>
              <p:nvPr/>
            </p:nvSpPr>
            <p:spPr>
              <a:xfrm>
                <a:off x="1621790" y="160528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72" name="object 80"/>
            <p:cNvSpPr txBox="1"/>
            <p:nvPr/>
          </p:nvSpPr>
          <p:spPr>
            <a:xfrm>
              <a:off x="1034415"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764" defTabSz="342900">
                <a:spcBef>
                  <a:spcPts val="900"/>
                </a:spcBef>
                <a:defRPr sz="2200">
                  <a:latin typeface="Liberation Sans"/>
                  <a:ea typeface="Liberation Sans"/>
                  <a:cs typeface="Liberation Sans"/>
                  <a:sym typeface="Liberation Sans"/>
                </a:defRPr>
              </a:pPr>
              <a:r>
                <a:rPr sz="1650"/>
                <a:t>0</a:t>
              </a:r>
            </a:p>
            <a:p>
              <a:pPr indent="25718" defTabSz="342900">
                <a:spcBef>
                  <a:spcPts val="825"/>
                </a:spcBef>
                <a:defRPr sz="2200">
                  <a:latin typeface="Liberation Sans"/>
                  <a:ea typeface="Liberation Sans"/>
                  <a:cs typeface="Liberation Sans"/>
                  <a:sym typeface="Liberation Sans"/>
                </a:defRPr>
              </a:pPr>
              <a:r>
                <a:rPr sz="1650"/>
                <a:t>1</a:t>
              </a:r>
            </a:p>
            <a:p>
              <a:pPr indent="2571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378" name="object 82"/>
            <p:cNvGrpSpPr/>
            <p:nvPr/>
          </p:nvGrpSpPr>
          <p:grpSpPr>
            <a:xfrm>
              <a:off x="1664015" y="2870833"/>
              <a:ext cx="270512" cy="266703"/>
              <a:chOff x="0" y="0"/>
              <a:chExt cx="360681" cy="355602"/>
            </a:xfrm>
          </p:grpSpPr>
          <p:sp>
            <p:nvSpPr>
              <p:cNvPr id="1374" name="object 83"/>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5" name="object 84"/>
              <p:cNvSpPr/>
              <p:nvPr/>
            </p:nvSpPr>
            <p:spPr>
              <a:xfrm>
                <a:off x="25400" y="25400"/>
                <a:ext cx="335281"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6" name="object 85"/>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7" name="object 86"/>
              <p:cNvSpPr/>
              <p:nvPr/>
            </p:nvSpPr>
            <p:spPr>
              <a:xfrm>
                <a:off x="-1" y="-1"/>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4" name="object 87"/>
            <p:cNvGrpSpPr/>
            <p:nvPr/>
          </p:nvGrpSpPr>
          <p:grpSpPr>
            <a:xfrm>
              <a:off x="2058204" y="2098357"/>
              <a:ext cx="617123" cy="1392131"/>
              <a:chOff x="0" y="0"/>
              <a:chExt cx="822828" cy="1856174"/>
            </a:xfrm>
          </p:grpSpPr>
          <p:sp>
            <p:nvSpPr>
              <p:cNvPr id="1379" name="object 88"/>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0" name="object 89"/>
              <p:cNvSpPr/>
              <p:nvPr/>
            </p:nvSpPr>
            <p:spPr>
              <a:xfrm>
                <a:off x="25400" y="1527242"/>
                <a:ext cx="33528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1" name="object 90"/>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2" name="object 91"/>
              <p:cNvSpPr/>
              <p:nvPr/>
            </p:nvSpPr>
            <p:spPr>
              <a:xfrm>
                <a:off x="-1" y="1501842"/>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3" name="object 90"/>
              <p:cNvSpPr/>
              <p:nvPr/>
            </p:nvSpPr>
            <p:spPr>
              <a:xfrm>
                <a:off x="488817" y="-1"/>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389" name="object 92"/>
            <p:cNvGrpSpPr/>
            <p:nvPr/>
          </p:nvGrpSpPr>
          <p:grpSpPr>
            <a:xfrm>
              <a:off x="2412682" y="3241357"/>
              <a:ext cx="269560" cy="265751"/>
              <a:chOff x="-1" y="0"/>
              <a:chExt cx="359411" cy="354332"/>
            </a:xfrm>
          </p:grpSpPr>
          <p:sp>
            <p:nvSpPr>
              <p:cNvPr id="1385" name="object 93"/>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6" name="object 94"/>
              <p:cNvSpPr/>
              <p:nvPr/>
            </p:nvSpPr>
            <p:spPr>
              <a:xfrm>
                <a:off x="25399" y="25400"/>
                <a:ext cx="334012" cy="328933"/>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7" name="object 95"/>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88" name="object 96"/>
              <p:cNvSpPr/>
              <p:nvPr/>
            </p:nvSpPr>
            <p:spPr>
              <a:xfrm>
                <a:off x="-2" y="0"/>
                <a:ext cx="334013"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21600" y="21600"/>
                    </a:lnTo>
                    <a:lnTo>
                      <a:pt x="0" y="21600"/>
                    </a:lnTo>
                    <a:lnTo>
                      <a:pt x="10759"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99" name="直接连接符 119"/>
            <p:cNvSpPr/>
            <p:nvPr/>
          </p:nvSpPr>
          <p:spPr>
            <a:xfrm flipH="1">
              <a:off x="2366962" y="2046922"/>
              <a:ext cx="372905" cy="371477"/>
            </a:xfrm>
            <a:prstGeom prst="line">
              <a:avLst/>
            </a:prstGeom>
            <a:ln w="12700">
              <a:solidFill>
                <a:srgbClr val="000000"/>
              </a:solidFill>
            </a:ln>
          </p:spPr>
          <p:txBody>
            <a:bodyPr lIns="34289" tIns="34289" rIns="34289" bIns="34289"/>
            <a:lstStyle/>
            <a:p>
              <a:endParaRPr sz="1350"/>
            </a:p>
          </p:txBody>
        </p:sp>
        <p:sp>
          <p:nvSpPr>
            <p:cNvPr id="1400" name="object 71"/>
            <p:cNvSpPr/>
            <p:nvPr/>
          </p:nvSpPr>
          <p:spPr>
            <a:xfrm>
              <a:off x="2824162" y="2865669"/>
              <a:ext cx="250508" cy="246698"/>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00B050"/>
            </a:solidFill>
            <a:ln w="12700">
              <a:solidFill>
                <a:srgbClr val="00B050"/>
              </a:solidFill>
              <a:miter lim="400000"/>
            </a:ln>
          </p:spPr>
          <p:txBody>
            <a:bodyPr lIns="34289" tIns="34289" rIns="34289" bIns="34289"/>
            <a:lstStyle/>
            <a:p>
              <a:pPr defTabSz="342900">
                <a:defRPr>
                  <a:latin typeface="+mj-lt"/>
                  <a:ea typeface="+mj-ea"/>
                  <a:cs typeface="+mj-cs"/>
                  <a:sym typeface="Calibri"/>
                </a:defRPr>
              </a:pPr>
              <a:endParaRPr sz="1350"/>
            </a:p>
          </p:txBody>
        </p:sp>
        <p:sp>
          <p:nvSpPr>
            <p:cNvPr id="128" name="object 58">
              <a:extLst>
                <a:ext uri="{FF2B5EF4-FFF2-40B4-BE49-F238E27FC236}">
                  <a16:creationId xmlns:a16="http://schemas.microsoft.com/office/drawing/2014/main" id="{D9F8B4C1-D517-534C-932F-6BD2494B7567}"/>
                </a:ext>
              </a:extLst>
            </p:cNvPr>
            <p:cNvSpPr txBox="1"/>
            <p:nvPr/>
          </p:nvSpPr>
          <p:spPr>
            <a:xfrm>
              <a:off x="1366406" y="3558585"/>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29" name="文本框 128">
            <a:extLst>
              <a:ext uri="{FF2B5EF4-FFF2-40B4-BE49-F238E27FC236}">
                <a16:creationId xmlns:a16="http://schemas.microsoft.com/office/drawing/2014/main" id="{4D90E612-5A22-7A4B-B555-9A2A08826A6D}"/>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30" name="截屏2021-05-15 下午11.42.13.png" descr="截屏2021-05-15 下午11.42.13.png">
            <a:extLst>
              <a:ext uri="{FF2B5EF4-FFF2-40B4-BE49-F238E27FC236}">
                <a16:creationId xmlns:a16="http://schemas.microsoft.com/office/drawing/2014/main" id="{A30785D1-F62D-45B3-AD2A-E1113A91B452}"/>
              </a:ext>
            </a:extLst>
          </p:cNvPr>
          <p:cNvPicPr>
            <a:picLocks noChangeAspect="1"/>
          </p:cNvPicPr>
          <p:nvPr/>
        </p:nvPicPr>
        <p:blipFill rotWithShape="1">
          <a:blip r:embed="rId4"/>
          <a:srcRect r="9910"/>
          <a:stretch/>
        </p:blipFill>
        <p:spPr>
          <a:xfrm>
            <a:off x="608812" y="1761639"/>
            <a:ext cx="4185017" cy="2549287"/>
          </a:xfrm>
          <a:prstGeom prst="rect">
            <a:avLst/>
          </a:prstGeom>
          <a:ln w="12700">
            <a:miter lim="400000"/>
          </a:ln>
        </p:spPr>
      </p:pic>
      <p:grpSp>
        <p:nvGrpSpPr>
          <p:cNvPr id="131" name="组合 130">
            <a:extLst>
              <a:ext uri="{FF2B5EF4-FFF2-40B4-BE49-F238E27FC236}">
                <a16:creationId xmlns:a16="http://schemas.microsoft.com/office/drawing/2014/main" id="{E4FC5983-808D-435F-A989-8E2EF943977E}"/>
              </a:ext>
            </a:extLst>
          </p:cNvPr>
          <p:cNvGrpSpPr/>
          <p:nvPr/>
        </p:nvGrpSpPr>
        <p:grpSpPr>
          <a:xfrm>
            <a:off x="4891293" y="904475"/>
            <a:ext cx="1228727" cy="633507"/>
            <a:chOff x="3303862" y="1676401"/>
            <a:chExt cx="1228727" cy="633507"/>
          </a:xfrm>
        </p:grpSpPr>
        <p:grpSp>
          <p:nvGrpSpPr>
            <p:cNvPr id="132" name="object 84">
              <a:extLst>
                <a:ext uri="{FF2B5EF4-FFF2-40B4-BE49-F238E27FC236}">
                  <a16:creationId xmlns:a16="http://schemas.microsoft.com/office/drawing/2014/main" id="{D8FE9E0A-72F0-4C59-A59D-4679715EF768}"/>
                </a:ext>
              </a:extLst>
            </p:cNvPr>
            <p:cNvGrpSpPr/>
            <p:nvPr/>
          </p:nvGrpSpPr>
          <p:grpSpPr>
            <a:xfrm>
              <a:off x="3339104" y="1716403"/>
              <a:ext cx="175263" cy="116207"/>
              <a:chOff x="0" y="-1"/>
              <a:chExt cx="233682" cy="154941"/>
            </a:xfrm>
          </p:grpSpPr>
          <p:sp>
            <p:nvSpPr>
              <p:cNvPr id="138" name="object 85">
                <a:extLst>
                  <a:ext uri="{FF2B5EF4-FFF2-40B4-BE49-F238E27FC236}">
                    <a16:creationId xmlns:a16="http://schemas.microsoft.com/office/drawing/2014/main" id="{B57AD5EE-E222-4678-B452-C36E5EF8DC06}"/>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86">
                <a:extLst>
                  <a:ext uri="{FF2B5EF4-FFF2-40B4-BE49-F238E27FC236}">
                    <a16:creationId xmlns:a16="http://schemas.microsoft.com/office/drawing/2014/main" id="{F88058A4-E831-41F7-91DD-E09ED4F272E5}"/>
                  </a:ext>
                </a:extLst>
              </p:cNvPr>
              <p:cNvSpPr/>
              <p:nvPr/>
            </p:nvSpPr>
            <p:spPr>
              <a:xfrm>
                <a:off x="-1" y="-2"/>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3" name="object 87">
              <a:extLst>
                <a:ext uri="{FF2B5EF4-FFF2-40B4-BE49-F238E27FC236}">
                  <a16:creationId xmlns:a16="http://schemas.microsoft.com/office/drawing/2014/main" id="{A74D5235-B43B-43DD-A49C-D6864F7BBC28}"/>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34" name="object 88">
              <a:extLst>
                <a:ext uri="{FF2B5EF4-FFF2-40B4-BE49-F238E27FC236}">
                  <a16:creationId xmlns:a16="http://schemas.microsoft.com/office/drawing/2014/main" id="{EAD34F65-BC26-42B8-A001-AEE5416B2ED9}"/>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35" name="object 89">
              <a:extLst>
                <a:ext uri="{FF2B5EF4-FFF2-40B4-BE49-F238E27FC236}">
                  <a16:creationId xmlns:a16="http://schemas.microsoft.com/office/drawing/2014/main" id="{E73E01D4-0469-4088-80DC-87075805EAA1}"/>
                </a:ext>
              </a:extLst>
            </p:cNvPr>
            <p:cNvGrpSpPr/>
            <p:nvPr/>
          </p:nvGrpSpPr>
          <p:grpSpPr>
            <a:xfrm>
              <a:off x="3348629" y="1942148"/>
              <a:ext cx="175263" cy="116207"/>
              <a:chOff x="0" y="0"/>
              <a:chExt cx="233682" cy="154941"/>
            </a:xfrm>
          </p:grpSpPr>
          <p:sp>
            <p:nvSpPr>
              <p:cNvPr id="136" name="object 90">
                <a:extLst>
                  <a:ext uri="{FF2B5EF4-FFF2-40B4-BE49-F238E27FC236}">
                    <a16:creationId xmlns:a16="http://schemas.microsoft.com/office/drawing/2014/main" id="{AB199B3C-4C93-43AB-8FAE-C1B8F4E46B57}"/>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 name="object 91">
                <a:extLst>
                  <a:ext uri="{FF2B5EF4-FFF2-40B4-BE49-F238E27FC236}">
                    <a16:creationId xmlns:a16="http://schemas.microsoft.com/office/drawing/2014/main" id="{49929779-0D3B-48A1-9FED-1A16EB6A6139}"/>
                  </a:ext>
                </a:extLst>
              </p:cNvPr>
              <p:cNvSpPr/>
              <p:nvPr/>
            </p:nvSpPr>
            <p:spPr>
              <a:xfrm>
                <a:off x="-1" y="0"/>
                <a:ext cx="233684" cy="154942"/>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42" name="矩形 141">
            <a:extLst>
              <a:ext uri="{FF2B5EF4-FFF2-40B4-BE49-F238E27FC236}">
                <a16:creationId xmlns:a16="http://schemas.microsoft.com/office/drawing/2014/main" id="{905B1C7A-CB45-4082-8DDA-66D61E133E7D}"/>
              </a:ext>
            </a:extLst>
          </p:cNvPr>
          <p:cNvSpPr/>
          <p:nvPr/>
        </p:nvSpPr>
        <p:spPr>
          <a:xfrm>
            <a:off x="7994438" y="2367832"/>
            <a:ext cx="375284" cy="369328"/>
          </a:xfrm>
          <a:prstGeom prst="rect">
            <a:avLst/>
          </a:prstGeom>
          <a:no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solidFill>
                  <a:srgbClr val="FF0000"/>
                </a:solidFill>
              </a:ln>
              <a:solidFill>
                <a:srgbClr val="000000"/>
              </a:solidFill>
              <a:effectLst/>
              <a:uFillTx/>
              <a:latin typeface="+mn-lt"/>
              <a:ea typeface="+mn-ea"/>
              <a:cs typeface="+mn-cs"/>
              <a:sym typeface="Helvetica"/>
            </a:endParaRPr>
          </a:p>
        </p:txBody>
      </p:sp>
      <p:sp>
        <p:nvSpPr>
          <p:cNvPr id="144" name="矩形 143">
            <a:extLst>
              <a:ext uri="{FF2B5EF4-FFF2-40B4-BE49-F238E27FC236}">
                <a16:creationId xmlns:a16="http://schemas.microsoft.com/office/drawing/2014/main" id="{250058E0-E960-409E-9F95-B0967EBF2344}"/>
              </a:ext>
            </a:extLst>
          </p:cNvPr>
          <p:cNvSpPr/>
          <p:nvPr/>
        </p:nvSpPr>
        <p:spPr>
          <a:xfrm>
            <a:off x="8370736" y="5212961"/>
            <a:ext cx="216759" cy="231856"/>
          </a:xfrm>
          <a:prstGeom prst="rect">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3" name="矩形 142">
            <a:extLst>
              <a:ext uri="{FF2B5EF4-FFF2-40B4-BE49-F238E27FC236}">
                <a16:creationId xmlns:a16="http://schemas.microsoft.com/office/drawing/2014/main" id="{C530B8F8-F998-4858-9F45-EC98B023A004}"/>
              </a:ext>
            </a:extLst>
          </p:cNvPr>
          <p:cNvSpPr/>
          <p:nvPr/>
        </p:nvSpPr>
        <p:spPr>
          <a:xfrm>
            <a:off x="921064" y="3415130"/>
            <a:ext cx="3872765" cy="180000"/>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7" name="直接箭头连接符 146">
            <a:extLst>
              <a:ext uri="{FF2B5EF4-FFF2-40B4-BE49-F238E27FC236}">
                <a16:creationId xmlns:a16="http://schemas.microsoft.com/office/drawing/2014/main" id="{2B69C7AE-6506-47BF-AFC8-EF2A1E040370}"/>
              </a:ext>
            </a:extLst>
          </p:cNvPr>
          <p:cNvCxnSpPr>
            <a:cxnSpLocks/>
            <a:endCxn id="1400" idx="0"/>
          </p:cNvCxnSpPr>
          <p:nvPr/>
        </p:nvCxnSpPr>
        <p:spPr>
          <a:xfrm flipV="1">
            <a:off x="4793829" y="2536717"/>
            <a:ext cx="3406772" cy="968416"/>
          </a:xfrm>
          <a:prstGeom prst="straightConnector1">
            <a:avLst/>
          </a:prstGeom>
          <a:noFill/>
          <a:ln w="25400" cap="flat">
            <a:solidFill>
              <a:srgbClr val="00B050"/>
            </a:solidFill>
            <a:prstDash val="solid"/>
            <a:round/>
            <a:tailEnd type="triangle"/>
          </a:ln>
          <a:effectLst/>
          <a:sp3d/>
        </p:spPr>
        <p:style>
          <a:lnRef idx="0">
            <a:scrgbClr r="0" g="0" b="0"/>
          </a:lnRef>
          <a:fillRef idx="0">
            <a:scrgbClr r="0" g="0" b="0"/>
          </a:fillRef>
          <a:effectRef idx="0">
            <a:scrgbClr r="0" g="0" b="0"/>
          </a:effectRef>
          <a:fontRef idx="none"/>
        </p:style>
      </p:cxnSp>
      <p:sp>
        <p:nvSpPr>
          <p:cNvPr id="148" name="object 83">
            <a:extLst>
              <a:ext uri="{FF2B5EF4-FFF2-40B4-BE49-F238E27FC236}">
                <a16:creationId xmlns:a16="http://schemas.microsoft.com/office/drawing/2014/main" id="{AC2FFA8B-C903-403D-9F50-90533FB253BC}"/>
              </a:ext>
            </a:extLst>
          </p:cNvPr>
          <p:cNvSpPr txBox="1"/>
          <p:nvPr/>
        </p:nvSpPr>
        <p:spPr>
          <a:xfrm>
            <a:off x="6236335" y="3464526"/>
            <a:ext cx="304019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9525" defTabSz="342900">
              <a:spcBef>
                <a:spcPts val="75"/>
              </a:spcBef>
              <a:tabLst>
                <a:tab pos="1228725" algn="l"/>
              </a:tabLst>
              <a:defRPr sz="2200" b="1">
                <a:solidFill>
                  <a:srgbClr val="FF0000"/>
                </a:solidFill>
                <a:latin typeface="Liberation Sans"/>
                <a:ea typeface="Liberation Sans"/>
                <a:cs typeface="Liberation Sans"/>
                <a:sym typeface="Liberation Sans"/>
              </a:defRPr>
            </a:pPr>
            <a:r>
              <a:rPr lang="en-US" altLang="zh-CN" sz="1650" dirty="0">
                <a:latin typeface="Arial" panose="020B0604020202020204" pitchFamily="34" charset="0"/>
                <a:cs typeface="Arial" panose="020B0604020202020204" pitchFamily="34" charset="0"/>
              </a:rPr>
              <a:t>One</a:t>
            </a:r>
            <a:r>
              <a:rPr sz="1650" dirty="0">
                <a:latin typeface="Arial" panose="020B0604020202020204" pitchFamily="34" charset="0"/>
                <a:cs typeface="Arial" panose="020B0604020202020204" pitchFamily="34" charset="0"/>
              </a:rPr>
              <a:t> warp</a:t>
            </a:r>
            <a:r>
              <a:rPr lang="en-US" sz="1650" spc="3" dirty="0">
                <a:latin typeface="Arial" panose="020B0604020202020204" pitchFamily="34" charset="0"/>
                <a:cs typeface="Arial" panose="020B0604020202020204" pitchFamily="34" charset="0"/>
              </a:rPr>
              <a:t> </a:t>
            </a:r>
            <a:r>
              <a:rPr lang="en-US" altLang="zh-CN" sz="1650" spc="-3" dirty="0">
                <a:latin typeface="Arial" panose="020B0604020202020204" pitchFamily="34" charset="0"/>
                <a:cs typeface="Arial" panose="020B0604020202020204" pitchFamily="34" charset="0"/>
              </a:rPr>
              <a:t>is</a:t>
            </a:r>
            <a:r>
              <a:rPr lang="en-US" sz="1650" spc="-3" dirty="0">
                <a:latin typeface="Arial" panose="020B0604020202020204" pitchFamily="34" charset="0"/>
                <a:cs typeface="Arial" panose="020B0604020202020204" pitchFamily="34" charset="0"/>
              </a:rPr>
              <a:t> </a:t>
            </a:r>
            <a:r>
              <a:rPr sz="1650" spc="-3" dirty="0">
                <a:latin typeface="Arial" panose="020B0604020202020204" pitchFamily="34" charset="0"/>
                <a:cs typeface="Arial" panose="020B0604020202020204" pitchFamily="34" charset="0"/>
              </a:rPr>
              <a:t>working</a:t>
            </a:r>
          </a:p>
        </p:txBody>
      </p:sp>
      <p:sp>
        <p:nvSpPr>
          <p:cNvPr id="149" name="文本框 148">
            <a:extLst>
              <a:ext uri="{FF2B5EF4-FFF2-40B4-BE49-F238E27FC236}">
                <a16:creationId xmlns:a16="http://schemas.microsoft.com/office/drawing/2014/main" id="{685FEDB4-06C6-4931-A057-9C5F7E371757}"/>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One</a:t>
            </a:r>
            <a:r>
              <a:rPr lang="en-US" altLang="zh-CN" b="0" i="0" dirty="0">
                <a:solidFill>
                  <a:srgbClr val="333333"/>
                </a:solidFill>
                <a:effectLst/>
                <a:latin typeface="Arial" panose="020B0604020202020204" pitchFamily="34" charset="0"/>
              </a:rPr>
              <a:t> element will be eliminated.</a:t>
            </a:r>
          </a:p>
        </p:txBody>
      </p:sp>
    </p:spTree>
    <p:extLst>
      <p:ext uri="{BB962C8B-B14F-4D97-AF65-F5344CB8AC3E}">
        <p14:creationId xmlns:p14="http://schemas.microsoft.com/office/powerpoint/2010/main" val="37814782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128">
            <a:extLst>
              <a:ext uri="{FF2B5EF4-FFF2-40B4-BE49-F238E27FC236}">
                <a16:creationId xmlns:a16="http://schemas.microsoft.com/office/drawing/2014/main" id="{4D90E612-5A22-7A4B-B555-9A2A08826A6D}"/>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30" name="截屏2021-05-15 下午11.42.13.png" descr="截屏2021-05-15 下午11.42.13.png">
            <a:extLst>
              <a:ext uri="{FF2B5EF4-FFF2-40B4-BE49-F238E27FC236}">
                <a16:creationId xmlns:a16="http://schemas.microsoft.com/office/drawing/2014/main" id="{A30785D1-F62D-45B3-AD2A-E1113A91B452}"/>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31" name="组合 130">
            <a:extLst>
              <a:ext uri="{FF2B5EF4-FFF2-40B4-BE49-F238E27FC236}">
                <a16:creationId xmlns:a16="http://schemas.microsoft.com/office/drawing/2014/main" id="{E4FC5983-808D-435F-A989-8E2EF943977E}"/>
              </a:ext>
            </a:extLst>
          </p:cNvPr>
          <p:cNvGrpSpPr/>
          <p:nvPr/>
        </p:nvGrpSpPr>
        <p:grpSpPr>
          <a:xfrm>
            <a:off x="4891293" y="904475"/>
            <a:ext cx="1228727" cy="633507"/>
            <a:chOff x="3303862" y="1676401"/>
            <a:chExt cx="1228727" cy="633507"/>
          </a:xfrm>
        </p:grpSpPr>
        <p:grpSp>
          <p:nvGrpSpPr>
            <p:cNvPr id="132" name="object 84">
              <a:extLst>
                <a:ext uri="{FF2B5EF4-FFF2-40B4-BE49-F238E27FC236}">
                  <a16:creationId xmlns:a16="http://schemas.microsoft.com/office/drawing/2014/main" id="{D8FE9E0A-72F0-4C59-A59D-4679715EF768}"/>
                </a:ext>
              </a:extLst>
            </p:cNvPr>
            <p:cNvGrpSpPr/>
            <p:nvPr/>
          </p:nvGrpSpPr>
          <p:grpSpPr>
            <a:xfrm>
              <a:off x="3339104" y="1716403"/>
              <a:ext cx="175263" cy="116207"/>
              <a:chOff x="0" y="-1"/>
              <a:chExt cx="233682" cy="154941"/>
            </a:xfrm>
          </p:grpSpPr>
          <p:sp>
            <p:nvSpPr>
              <p:cNvPr id="138" name="object 85">
                <a:extLst>
                  <a:ext uri="{FF2B5EF4-FFF2-40B4-BE49-F238E27FC236}">
                    <a16:creationId xmlns:a16="http://schemas.microsoft.com/office/drawing/2014/main" id="{B57AD5EE-E222-4678-B452-C36E5EF8DC06}"/>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86">
                <a:extLst>
                  <a:ext uri="{FF2B5EF4-FFF2-40B4-BE49-F238E27FC236}">
                    <a16:creationId xmlns:a16="http://schemas.microsoft.com/office/drawing/2014/main" id="{F88058A4-E831-41F7-91DD-E09ED4F272E5}"/>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3" name="object 87">
              <a:extLst>
                <a:ext uri="{FF2B5EF4-FFF2-40B4-BE49-F238E27FC236}">
                  <a16:creationId xmlns:a16="http://schemas.microsoft.com/office/drawing/2014/main" id="{A74D5235-B43B-43DD-A49C-D6864F7BBC28}"/>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34" name="object 88">
              <a:extLst>
                <a:ext uri="{FF2B5EF4-FFF2-40B4-BE49-F238E27FC236}">
                  <a16:creationId xmlns:a16="http://schemas.microsoft.com/office/drawing/2014/main" id="{EAD34F65-BC26-42B8-A001-AEE5416B2ED9}"/>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35" name="object 89">
              <a:extLst>
                <a:ext uri="{FF2B5EF4-FFF2-40B4-BE49-F238E27FC236}">
                  <a16:creationId xmlns:a16="http://schemas.microsoft.com/office/drawing/2014/main" id="{E73E01D4-0469-4088-80DC-87075805EAA1}"/>
                </a:ext>
              </a:extLst>
            </p:cNvPr>
            <p:cNvGrpSpPr/>
            <p:nvPr/>
          </p:nvGrpSpPr>
          <p:grpSpPr>
            <a:xfrm>
              <a:off x="3348629" y="1942148"/>
              <a:ext cx="175263" cy="116207"/>
              <a:chOff x="0" y="0"/>
              <a:chExt cx="233682" cy="154941"/>
            </a:xfrm>
          </p:grpSpPr>
          <p:sp>
            <p:nvSpPr>
              <p:cNvPr id="136" name="object 90">
                <a:extLst>
                  <a:ext uri="{FF2B5EF4-FFF2-40B4-BE49-F238E27FC236}">
                    <a16:creationId xmlns:a16="http://schemas.microsoft.com/office/drawing/2014/main" id="{AB199B3C-4C93-43AB-8FAE-C1B8F4E46B57}"/>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 name="object 91">
                <a:extLst>
                  <a:ext uri="{FF2B5EF4-FFF2-40B4-BE49-F238E27FC236}">
                    <a16:creationId xmlns:a16="http://schemas.microsoft.com/office/drawing/2014/main" id="{49929779-0D3B-48A1-9FED-1A16EB6A6139}"/>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sp>
        <p:nvSpPr>
          <p:cNvPr id="140" name="矩形 139">
            <a:extLst>
              <a:ext uri="{FF2B5EF4-FFF2-40B4-BE49-F238E27FC236}">
                <a16:creationId xmlns:a16="http://schemas.microsoft.com/office/drawing/2014/main" id="{29964BED-B903-4E79-AF7D-F9881BAB03B6}"/>
              </a:ext>
            </a:extLst>
          </p:cNvPr>
          <p:cNvSpPr/>
          <p:nvPr/>
        </p:nvSpPr>
        <p:spPr>
          <a:xfrm>
            <a:off x="921064" y="3415130"/>
            <a:ext cx="3872765" cy="18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1" name="矩形 140">
            <a:extLst>
              <a:ext uri="{FF2B5EF4-FFF2-40B4-BE49-F238E27FC236}">
                <a16:creationId xmlns:a16="http://schemas.microsoft.com/office/drawing/2014/main" id="{FF1F723B-5D2B-40BF-80BB-FE0DFCCC9242}"/>
              </a:ext>
            </a:extLst>
          </p:cNvPr>
          <p:cNvSpPr/>
          <p:nvPr/>
        </p:nvSpPr>
        <p:spPr>
          <a:xfrm>
            <a:off x="921063" y="3617941"/>
            <a:ext cx="3872765" cy="324000"/>
          </a:xfrm>
          <a:prstGeom prst="rect">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146" name="组合 145">
            <a:extLst>
              <a:ext uri="{FF2B5EF4-FFF2-40B4-BE49-F238E27FC236}">
                <a16:creationId xmlns:a16="http://schemas.microsoft.com/office/drawing/2014/main" id="{30B16621-CDE5-4772-832E-F5D99340C39D}"/>
              </a:ext>
            </a:extLst>
          </p:cNvPr>
          <p:cNvGrpSpPr/>
          <p:nvPr/>
        </p:nvGrpSpPr>
        <p:grpSpPr>
          <a:xfrm>
            <a:off x="6087600" y="3837600"/>
            <a:ext cx="2686154" cy="2700002"/>
            <a:chOff x="4481512" y="3109912"/>
            <a:chExt cx="2686154" cy="2700002"/>
          </a:xfrm>
        </p:grpSpPr>
        <p:pic>
          <p:nvPicPr>
            <p:cNvPr id="148" name="图片 2" descr="图片 2">
              <a:extLst>
                <a:ext uri="{FF2B5EF4-FFF2-40B4-BE49-F238E27FC236}">
                  <a16:creationId xmlns:a16="http://schemas.microsoft.com/office/drawing/2014/main" id="{6DA2BAB9-40A5-4EB9-973B-ECB34D067E4E}"/>
                </a:ext>
              </a:extLst>
            </p:cNvPr>
            <p:cNvPicPr>
              <a:picLocks noChangeAspect="1"/>
            </p:cNvPicPr>
            <p:nvPr/>
          </p:nvPicPr>
          <p:blipFill>
            <a:blip r:embed="rId6"/>
            <a:stretch>
              <a:fillRect/>
            </a:stretch>
          </p:blipFill>
          <p:spPr>
            <a:xfrm>
              <a:off x="4481512" y="3109912"/>
              <a:ext cx="2686154" cy="2700002"/>
            </a:xfrm>
            <a:prstGeom prst="rect">
              <a:avLst/>
            </a:prstGeom>
            <a:ln w="12700">
              <a:miter lim="400000"/>
            </a:ln>
          </p:spPr>
        </p:pic>
        <p:sp>
          <p:nvSpPr>
            <p:cNvPr id="149" name="直接连接符 128">
              <a:extLst>
                <a:ext uri="{FF2B5EF4-FFF2-40B4-BE49-F238E27FC236}">
                  <a16:creationId xmlns:a16="http://schemas.microsoft.com/office/drawing/2014/main" id="{D40E8F1B-C3AE-484B-B1D5-C859CCF12191}"/>
                </a:ext>
              </a:extLst>
            </p:cNvPr>
            <p:cNvSpPr/>
            <p:nvPr/>
          </p:nvSpPr>
          <p:spPr>
            <a:xfrm flipH="1">
              <a:off x="6101367" y="4041676"/>
              <a:ext cx="217172" cy="220982"/>
            </a:xfrm>
            <a:prstGeom prst="line">
              <a:avLst/>
            </a:prstGeom>
            <a:ln w="12700">
              <a:solidFill>
                <a:srgbClr val="000000"/>
              </a:solidFill>
            </a:ln>
          </p:spPr>
          <p:txBody>
            <a:bodyPr lIns="34289" tIns="34289" rIns="34289" bIns="34289"/>
            <a:lstStyle/>
            <a:p>
              <a:endParaRPr sz="1350"/>
            </a:p>
          </p:txBody>
        </p:sp>
        <p:sp>
          <p:nvSpPr>
            <p:cNvPr id="150" name="直接连接符 129">
              <a:extLst>
                <a:ext uri="{FF2B5EF4-FFF2-40B4-BE49-F238E27FC236}">
                  <a16:creationId xmlns:a16="http://schemas.microsoft.com/office/drawing/2014/main" id="{194DFCDA-16F7-4E0C-B402-896777E11CC1}"/>
                </a:ext>
              </a:extLst>
            </p:cNvPr>
            <p:cNvSpPr/>
            <p:nvPr/>
          </p:nvSpPr>
          <p:spPr>
            <a:xfrm flipH="1">
              <a:off x="6554756" y="4039771"/>
              <a:ext cx="217172" cy="219077"/>
            </a:xfrm>
            <a:prstGeom prst="line">
              <a:avLst/>
            </a:prstGeom>
            <a:ln w="12700">
              <a:solidFill>
                <a:srgbClr val="000000"/>
              </a:solidFill>
            </a:ln>
          </p:spPr>
          <p:txBody>
            <a:bodyPr lIns="34289" tIns="34289" rIns="34289" bIns="34289"/>
            <a:lstStyle/>
            <a:p>
              <a:endParaRPr sz="1350"/>
            </a:p>
          </p:txBody>
        </p:sp>
        <p:sp>
          <p:nvSpPr>
            <p:cNvPr id="151" name="直接连接符 130">
              <a:extLst>
                <a:ext uri="{FF2B5EF4-FFF2-40B4-BE49-F238E27FC236}">
                  <a16:creationId xmlns:a16="http://schemas.microsoft.com/office/drawing/2014/main" id="{50ACA155-18BA-40AB-A616-2156B6CD22D7}"/>
                </a:ext>
              </a:extLst>
            </p:cNvPr>
            <p:cNvSpPr/>
            <p:nvPr/>
          </p:nvSpPr>
          <p:spPr>
            <a:xfrm flipH="1">
              <a:off x="6779547" y="4041676"/>
              <a:ext cx="215267" cy="220982"/>
            </a:xfrm>
            <a:prstGeom prst="line">
              <a:avLst/>
            </a:prstGeom>
            <a:ln w="12700">
              <a:solidFill>
                <a:srgbClr val="000000"/>
              </a:solidFill>
            </a:ln>
          </p:spPr>
          <p:txBody>
            <a:bodyPr lIns="34289" tIns="34289" rIns="34289" bIns="34289"/>
            <a:lstStyle/>
            <a:p>
              <a:endParaRPr sz="1350"/>
            </a:p>
          </p:txBody>
        </p:sp>
        <p:sp>
          <p:nvSpPr>
            <p:cNvPr id="152" name="直接连接符 131">
              <a:extLst>
                <a:ext uri="{FF2B5EF4-FFF2-40B4-BE49-F238E27FC236}">
                  <a16:creationId xmlns:a16="http://schemas.microsoft.com/office/drawing/2014/main" id="{95A5F23B-DEC9-4238-B5A6-957531E20CEE}"/>
                </a:ext>
              </a:extLst>
            </p:cNvPr>
            <p:cNvSpPr/>
            <p:nvPr/>
          </p:nvSpPr>
          <p:spPr>
            <a:xfrm flipH="1">
              <a:off x="6318536" y="4039771"/>
              <a:ext cx="236222" cy="232412"/>
            </a:xfrm>
            <a:prstGeom prst="line">
              <a:avLst/>
            </a:prstGeom>
            <a:ln w="12700">
              <a:solidFill>
                <a:srgbClr val="000000"/>
              </a:solidFill>
            </a:ln>
          </p:spPr>
          <p:txBody>
            <a:bodyPr lIns="34289" tIns="34289" rIns="34289" bIns="34289"/>
            <a:lstStyle/>
            <a:p>
              <a:endParaRPr sz="1350"/>
            </a:p>
          </p:txBody>
        </p:sp>
        <p:sp>
          <p:nvSpPr>
            <p:cNvPr id="153" name="直接连接符 132">
              <a:extLst>
                <a:ext uri="{FF2B5EF4-FFF2-40B4-BE49-F238E27FC236}">
                  <a16:creationId xmlns:a16="http://schemas.microsoft.com/office/drawing/2014/main" id="{BE5862C1-0E1B-42BF-BF87-5A8C982C7A39}"/>
                </a:ext>
              </a:extLst>
            </p:cNvPr>
            <p:cNvSpPr/>
            <p:nvPr/>
          </p:nvSpPr>
          <p:spPr>
            <a:xfrm flipH="1">
              <a:off x="6779547" y="4258846"/>
              <a:ext cx="215267" cy="228602"/>
            </a:xfrm>
            <a:prstGeom prst="line">
              <a:avLst/>
            </a:prstGeom>
            <a:ln w="12700">
              <a:solidFill>
                <a:srgbClr val="000000"/>
              </a:solidFill>
            </a:ln>
          </p:spPr>
          <p:txBody>
            <a:bodyPr lIns="34289" tIns="34289" rIns="34289" bIns="34289"/>
            <a:lstStyle/>
            <a:p>
              <a:endParaRPr sz="1350"/>
            </a:p>
          </p:txBody>
        </p:sp>
        <p:sp>
          <p:nvSpPr>
            <p:cNvPr id="154" name="直接连接符 133">
              <a:extLst>
                <a:ext uri="{FF2B5EF4-FFF2-40B4-BE49-F238E27FC236}">
                  <a16:creationId xmlns:a16="http://schemas.microsoft.com/office/drawing/2014/main" id="{5140C512-EA15-4924-85BE-F00D1C499F0D}"/>
                </a:ext>
              </a:extLst>
            </p:cNvPr>
            <p:cNvSpPr/>
            <p:nvPr/>
          </p:nvSpPr>
          <p:spPr>
            <a:xfrm flipH="1">
              <a:off x="6550122" y="4268005"/>
              <a:ext cx="217172" cy="221933"/>
            </a:xfrm>
            <a:prstGeom prst="line">
              <a:avLst/>
            </a:prstGeom>
            <a:ln w="12700">
              <a:solidFill>
                <a:srgbClr val="000000"/>
              </a:solidFill>
            </a:ln>
          </p:spPr>
          <p:txBody>
            <a:bodyPr lIns="34289" tIns="34289" rIns="34289" bIns="34289"/>
            <a:lstStyle/>
            <a:p>
              <a:endParaRPr sz="1350"/>
            </a:p>
          </p:txBody>
        </p:sp>
        <p:sp>
          <p:nvSpPr>
            <p:cNvPr id="155" name="直接连接符 134">
              <a:extLst>
                <a:ext uri="{FF2B5EF4-FFF2-40B4-BE49-F238E27FC236}">
                  <a16:creationId xmlns:a16="http://schemas.microsoft.com/office/drawing/2014/main" id="{8EC5A2DC-1C50-415C-A0EB-4CC40FB020C3}"/>
                </a:ext>
              </a:extLst>
            </p:cNvPr>
            <p:cNvSpPr/>
            <p:nvPr/>
          </p:nvSpPr>
          <p:spPr>
            <a:xfrm flipH="1">
              <a:off x="6556250" y="4496238"/>
              <a:ext cx="217172" cy="221934"/>
            </a:xfrm>
            <a:prstGeom prst="line">
              <a:avLst/>
            </a:prstGeom>
            <a:ln w="12700">
              <a:solidFill>
                <a:srgbClr val="000000"/>
              </a:solidFill>
            </a:ln>
          </p:spPr>
          <p:txBody>
            <a:bodyPr lIns="34289" tIns="34289" rIns="34289" bIns="34289"/>
            <a:lstStyle/>
            <a:p>
              <a:endParaRPr sz="1350"/>
            </a:p>
          </p:txBody>
        </p:sp>
        <p:sp>
          <p:nvSpPr>
            <p:cNvPr id="156" name="直接连接符 135">
              <a:extLst>
                <a:ext uri="{FF2B5EF4-FFF2-40B4-BE49-F238E27FC236}">
                  <a16:creationId xmlns:a16="http://schemas.microsoft.com/office/drawing/2014/main" id="{F55059EC-AFBF-4ECE-A757-7AA79D8C8E88}"/>
                </a:ext>
              </a:extLst>
            </p:cNvPr>
            <p:cNvSpPr/>
            <p:nvPr/>
          </p:nvSpPr>
          <p:spPr>
            <a:xfrm flipH="1">
              <a:off x="6779547" y="4496238"/>
              <a:ext cx="217172" cy="221934"/>
            </a:xfrm>
            <a:prstGeom prst="line">
              <a:avLst/>
            </a:prstGeom>
            <a:ln w="12700">
              <a:solidFill>
                <a:srgbClr val="000000"/>
              </a:solidFill>
            </a:ln>
          </p:spPr>
          <p:txBody>
            <a:bodyPr lIns="34289" tIns="34289" rIns="34289" bIns="34289"/>
            <a:lstStyle/>
            <a:p>
              <a:endParaRPr sz="1350"/>
            </a:p>
          </p:txBody>
        </p:sp>
      </p:grpSp>
      <p:grpSp>
        <p:nvGrpSpPr>
          <p:cNvPr id="157" name="组合 156">
            <a:extLst>
              <a:ext uri="{FF2B5EF4-FFF2-40B4-BE49-F238E27FC236}">
                <a16:creationId xmlns:a16="http://schemas.microsoft.com/office/drawing/2014/main" id="{648E5EE6-872E-4747-AE4F-5E45485E62D3}"/>
              </a:ext>
            </a:extLst>
          </p:cNvPr>
          <p:cNvGrpSpPr/>
          <p:nvPr/>
        </p:nvGrpSpPr>
        <p:grpSpPr>
          <a:xfrm>
            <a:off x="6285600" y="1206000"/>
            <a:ext cx="2084072" cy="2176202"/>
            <a:chOff x="911542" y="1658301"/>
            <a:chExt cx="2084072" cy="2176202"/>
          </a:xfrm>
        </p:grpSpPr>
        <p:grpSp>
          <p:nvGrpSpPr>
            <p:cNvPr id="158" name="object 3">
              <a:extLst>
                <a:ext uri="{FF2B5EF4-FFF2-40B4-BE49-F238E27FC236}">
                  <a16:creationId xmlns:a16="http://schemas.microsoft.com/office/drawing/2014/main" id="{9B422C95-B06A-40FF-AF0E-192B5CCEA3A5}"/>
                </a:ext>
              </a:extLst>
            </p:cNvPr>
            <p:cNvGrpSpPr/>
            <p:nvPr/>
          </p:nvGrpSpPr>
          <p:grpSpPr>
            <a:xfrm>
              <a:off x="1107323" y="1665964"/>
              <a:ext cx="1880240" cy="1899290"/>
              <a:chOff x="635" y="6348"/>
              <a:chExt cx="2506984" cy="2532384"/>
            </a:xfrm>
          </p:grpSpPr>
          <p:sp>
            <p:nvSpPr>
              <p:cNvPr id="209" name="object 4">
                <a:extLst>
                  <a:ext uri="{FF2B5EF4-FFF2-40B4-BE49-F238E27FC236}">
                    <a16:creationId xmlns:a16="http://schemas.microsoft.com/office/drawing/2014/main" id="{3CD2CE7B-2F19-4F29-A43C-AE3402B5F79C}"/>
                  </a:ext>
                </a:extLst>
              </p:cNvPr>
              <p:cNvSpPr/>
              <p:nvPr/>
            </p:nvSpPr>
            <p:spPr>
              <a:xfrm>
                <a:off x="635" y="6348"/>
                <a:ext cx="2506985"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210" name="object 5">
                <a:extLst>
                  <a:ext uri="{FF2B5EF4-FFF2-40B4-BE49-F238E27FC236}">
                    <a16:creationId xmlns:a16="http://schemas.microsoft.com/office/drawing/2014/main" id="{7B893C9E-F8A6-4F2F-9DA5-3AB47F59897D}"/>
                  </a:ext>
                </a:extLst>
              </p:cNvPr>
              <p:cNvSpPr/>
              <p:nvPr/>
            </p:nvSpPr>
            <p:spPr>
              <a:xfrm>
                <a:off x="9524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6">
                <a:extLst>
                  <a:ext uri="{FF2B5EF4-FFF2-40B4-BE49-F238E27FC236}">
                    <a16:creationId xmlns:a16="http://schemas.microsoft.com/office/drawing/2014/main" id="{1B9E3C9D-583B-4084-BEEC-5213EA711948}"/>
                  </a:ext>
                </a:extLst>
              </p:cNvPr>
              <p:cNvSpPr/>
              <p:nvPr/>
            </p:nvSpPr>
            <p:spPr>
              <a:xfrm>
                <a:off x="9524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7">
                <a:extLst>
                  <a:ext uri="{FF2B5EF4-FFF2-40B4-BE49-F238E27FC236}">
                    <a16:creationId xmlns:a16="http://schemas.microsoft.com/office/drawing/2014/main" id="{27ED741A-80AC-4E9C-A570-38294EE05DF5}"/>
                  </a:ext>
                </a:extLst>
              </p:cNvPr>
              <p:cNvSpPr/>
              <p:nvPr/>
            </p:nvSpPr>
            <p:spPr>
              <a:xfrm>
                <a:off x="6984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8">
                <a:extLst>
                  <a:ext uri="{FF2B5EF4-FFF2-40B4-BE49-F238E27FC236}">
                    <a16:creationId xmlns:a16="http://schemas.microsoft.com/office/drawing/2014/main" id="{0169FF82-4CA2-4D06-ABA4-9C509AF17422}"/>
                  </a:ext>
                </a:extLst>
              </p:cNvPr>
              <p:cNvSpPr/>
              <p:nvPr/>
            </p:nvSpPr>
            <p:spPr>
              <a:xfrm>
                <a:off x="6984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9">
                <a:extLst>
                  <a:ext uri="{FF2B5EF4-FFF2-40B4-BE49-F238E27FC236}">
                    <a16:creationId xmlns:a16="http://schemas.microsoft.com/office/drawing/2014/main" id="{79E16BF3-49E0-4D71-8893-7BBC2DF95081}"/>
                  </a:ext>
                </a:extLst>
              </p:cNvPr>
              <p:cNvSpPr/>
              <p:nvPr/>
            </p:nvSpPr>
            <p:spPr>
              <a:xfrm>
                <a:off x="590549"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0">
                <a:extLst>
                  <a:ext uri="{FF2B5EF4-FFF2-40B4-BE49-F238E27FC236}">
                    <a16:creationId xmlns:a16="http://schemas.microsoft.com/office/drawing/2014/main" id="{FC96E152-97D6-40E7-883D-EFB9C033CB2C}"/>
                  </a:ext>
                </a:extLst>
              </p:cNvPr>
              <p:cNvSpPr/>
              <p:nvPr/>
            </p:nvSpPr>
            <p:spPr>
              <a:xfrm>
                <a:off x="590549"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1">
                <a:extLst>
                  <a:ext uri="{FF2B5EF4-FFF2-40B4-BE49-F238E27FC236}">
                    <a16:creationId xmlns:a16="http://schemas.microsoft.com/office/drawing/2014/main" id="{D80CE2B9-F065-4E61-8930-AEBBCFF463B8}"/>
                  </a:ext>
                </a:extLst>
              </p:cNvPr>
              <p:cNvSpPr/>
              <p:nvPr/>
            </p:nvSpPr>
            <p:spPr>
              <a:xfrm>
                <a:off x="563879" y="5638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12">
                <a:extLst>
                  <a:ext uri="{FF2B5EF4-FFF2-40B4-BE49-F238E27FC236}">
                    <a16:creationId xmlns:a16="http://schemas.microsoft.com/office/drawing/2014/main" id="{F14536FC-54E1-4A99-AF2E-756F39A68E8B}"/>
                  </a:ext>
                </a:extLst>
              </p:cNvPr>
              <p:cNvSpPr/>
              <p:nvPr/>
            </p:nvSpPr>
            <p:spPr>
              <a:xfrm>
                <a:off x="563879" y="5638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13">
                <a:extLst>
                  <a:ext uri="{FF2B5EF4-FFF2-40B4-BE49-F238E27FC236}">
                    <a16:creationId xmlns:a16="http://schemas.microsoft.com/office/drawing/2014/main" id="{205376DD-84C6-416C-A1C2-1B95899E8222}"/>
                  </a:ext>
                </a:extLst>
              </p:cNvPr>
              <p:cNvSpPr/>
              <p:nvPr/>
            </p:nvSpPr>
            <p:spPr>
              <a:xfrm>
                <a:off x="1083311" y="11226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14">
                <a:extLst>
                  <a:ext uri="{FF2B5EF4-FFF2-40B4-BE49-F238E27FC236}">
                    <a16:creationId xmlns:a16="http://schemas.microsoft.com/office/drawing/2014/main" id="{CF8CC1CC-890A-4696-BD47-F36D5D79393B}"/>
                  </a:ext>
                </a:extLst>
              </p:cNvPr>
              <p:cNvSpPr/>
              <p:nvPr/>
            </p:nvSpPr>
            <p:spPr>
              <a:xfrm>
                <a:off x="1083311" y="11226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15">
                <a:extLst>
                  <a:ext uri="{FF2B5EF4-FFF2-40B4-BE49-F238E27FC236}">
                    <a16:creationId xmlns:a16="http://schemas.microsoft.com/office/drawing/2014/main" id="{B8A3E067-9828-4DDE-8FEE-5F57D9A532B6}"/>
                  </a:ext>
                </a:extLst>
              </p:cNvPr>
              <p:cNvSpPr/>
              <p:nvPr/>
            </p:nvSpPr>
            <p:spPr>
              <a:xfrm>
                <a:off x="1057911" y="10972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16">
                <a:extLst>
                  <a:ext uri="{FF2B5EF4-FFF2-40B4-BE49-F238E27FC236}">
                    <a16:creationId xmlns:a16="http://schemas.microsoft.com/office/drawing/2014/main" id="{5ECD4A82-C05E-4EF2-B7E0-4843D761D153}"/>
                  </a:ext>
                </a:extLst>
              </p:cNvPr>
              <p:cNvSpPr/>
              <p:nvPr/>
            </p:nvSpPr>
            <p:spPr>
              <a:xfrm>
                <a:off x="1057911" y="10972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17">
                <a:extLst>
                  <a:ext uri="{FF2B5EF4-FFF2-40B4-BE49-F238E27FC236}">
                    <a16:creationId xmlns:a16="http://schemas.microsoft.com/office/drawing/2014/main" id="{A596CFB9-1736-4053-A717-E1A3464DEF1E}"/>
                  </a:ext>
                </a:extLst>
              </p:cNvPr>
              <p:cNvSpPr/>
              <p:nvPr/>
            </p:nvSpPr>
            <p:spPr>
              <a:xfrm>
                <a:off x="157734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18">
                <a:extLst>
                  <a:ext uri="{FF2B5EF4-FFF2-40B4-BE49-F238E27FC236}">
                    <a16:creationId xmlns:a16="http://schemas.microsoft.com/office/drawing/2014/main" id="{643640C8-DB9B-4B81-9E9F-0DB675A96422}"/>
                  </a:ext>
                </a:extLst>
              </p:cNvPr>
              <p:cNvSpPr/>
              <p:nvPr/>
            </p:nvSpPr>
            <p:spPr>
              <a:xfrm>
                <a:off x="157734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19">
                <a:extLst>
                  <a:ext uri="{FF2B5EF4-FFF2-40B4-BE49-F238E27FC236}">
                    <a16:creationId xmlns:a16="http://schemas.microsoft.com/office/drawing/2014/main" id="{C232E002-F297-4C06-8343-95ED90D578F1}"/>
                  </a:ext>
                </a:extLst>
              </p:cNvPr>
              <p:cNvSpPr/>
              <p:nvPr/>
            </p:nvSpPr>
            <p:spPr>
              <a:xfrm>
                <a:off x="15519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0">
                <a:extLst>
                  <a:ext uri="{FF2B5EF4-FFF2-40B4-BE49-F238E27FC236}">
                    <a16:creationId xmlns:a16="http://schemas.microsoft.com/office/drawing/2014/main" id="{438764F3-865B-4007-B660-0BD593F747E2}"/>
                  </a:ext>
                </a:extLst>
              </p:cNvPr>
              <p:cNvSpPr/>
              <p:nvPr/>
            </p:nvSpPr>
            <p:spPr>
              <a:xfrm>
                <a:off x="15519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1">
                <a:extLst>
                  <a:ext uri="{FF2B5EF4-FFF2-40B4-BE49-F238E27FC236}">
                    <a16:creationId xmlns:a16="http://schemas.microsoft.com/office/drawing/2014/main" id="{4F8F44B7-D839-448B-9AC1-E4010E89A703}"/>
                  </a:ext>
                </a:extLst>
              </p:cNvPr>
              <p:cNvSpPr/>
              <p:nvPr/>
            </p:nvSpPr>
            <p:spPr>
              <a:xfrm>
                <a:off x="2108201" y="211201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22">
                <a:extLst>
                  <a:ext uri="{FF2B5EF4-FFF2-40B4-BE49-F238E27FC236}">
                    <a16:creationId xmlns:a16="http://schemas.microsoft.com/office/drawing/2014/main" id="{0971447B-B0D2-4B3D-BE45-10823E366A76}"/>
                  </a:ext>
                </a:extLst>
              </p:cNvPr>
              <p:cNvSpPr/>
              <p:nvPr/>
            </p:nvSpPr>
            <p:spPr>
              <a:xfrm>
                <a:off x="2108201" y="211201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23">
                <a:extLst>
                  <a:ext uri="{FF2B5EF4-FFF2-40B4-BE49-F238E27FC236}">
                    <a16:creationId xmlns:a16="http://schemas.microsoft.com/office/drawing/2014/main" id="{F9213D6D-546A-4DD5-ACC1-B5FAAE5C798D}"/>
                  </a:ext>
                </a:extLst>
              </p:cNvPr>
              <p:cNvSpPr/>
              <p:nvPr/>
            </p:nvSpPr>
            <p:spPr>
              <a:xfrm>
                <a:off x="2082801" y="208661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24">
                <a:extLst>
                  <a:ext uri="{FF2B5EF4-FFF2-40B4-BE49-F238E27FC236}">
                    <a16:creationId xmlns:a16="http://schemas.microsoft.com/office/drawing/2014/main" id="{B10ECECD-AC0A-46A6-97E9-F30107DEB68B}"/>
                  </a:ext>
                </a:extLst>
              </p:cNvPr>
              <p:cNvSpPr/>
              <p:nvPr/>
            </p:nvSpPr>
            <p:spPr>
              <a:xfrm>
                <a:off x="2082801" y="208661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25">
                <a:extLst>
                  <a:ext uri="{FF2B5EF4-FFF2-40B4-BE49-F238E27FC236}">
                    <a16:creationId xmlns:a16="http://schemas.microsoft.com/office/drawing/2014/main" id="{A98962C0-8B03-4E49-BE77-6CD5F5C5ACE6}"/>
                  </a:ext>
                </a:extLst>
              </p:cNvPr>
              <p:cNvSpPr/>
              <p:nvPr/>
            </p:nvSpPr>
            <p:spPr>
              <a:xfrm>
                <a:off x="1083311" y="160528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26">
                <a:extLst>
                  <a:ext uri="{FF2B5EF4-FFF2-40B4-BE49-F238E27FC236}">
                    <a16:creationId xmlns:a16="http://schemas.microsoft.com/office/drawing/2014/main" id="{7145757E-42FA-4960-B46B-51B106039009}"/>
                  </a:ext>
                </a:extLst>
              </p:cNvPr>
              <p:cNvSpPr/>
              <p:nvPr/>
            </p:nvSpPr>
            <p:spPr>
              <a:xfrm>
                <a:off x="1083311" y="160528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27">
                <a:extLst>
                  <a:ext uri="{FF2B5EF4-FFF2-40B4-BE49-F238E27FC236}">
                    <a16:creationId xmlns:a16="http://schemas.microsoft.com/office/drawing/2014/main" id="{5C34B1C3-AFC4-4F9F-ACEB-30AFA634B36B}"/>
                  </a:ext>
                </a:extLst>
              </p:cNvPr>
              <p:cNvSpPr/>
              <p:nvPr/>
            </p:nvSpPr>
            <p:spPr>
              <a:xfrm>
                <a:off x="1057911" y="1579880"/>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28">
                <a:extLst>
                  <a:ext uri="{FF2B5EF4-FFF2-40B4-BE49-F238E27FC236}">
                    <a16:creationId xmlns:a16="http://schemas.microsoft.com/office/drawing/2014/main" id="{EE28CE38-C76A-453F-AFD2-6B4CED618596}"/>
                  </a:ext>
                </a:extLst>
              </p:cNvPr>
              <p:cNvSpPr/>
              <p:nvPr/>
            </p:nvSpPr>
            <p:spPr>
              <a:xfrm>
                <a:off x="1057911" y="1579880"/>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29">
                <a:extLst>
                  <a:ext uri="{FF2B5EF4-FFF2-40B4-BE49-F238E27FC236}">
                    <a16:creationId xmlns:a16="http://schemas.microsoft.com/office/drawing/2014/main" id="{5214364C-C213-4B80-AAA6-C41786D7E43E}"/>
                  </a:ext>
                </a:extLst>
              </p:cNvPr>
              <p:cNvSpPr/>
              <p:nvPr/>
            </p:nvSpPr>
            <p:spPr>
              <a:xfrm>
                <a:off x="9524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3" y="20151"/>
                    </a:lnTo>
                    <a:lnTo>
                      <a:pt x="18468" y="18478"/>
                    </a:lnTo>
                    <a:lnTo>
                      <a:pt x="20146" y="16294"/>
                    </a:lnTo>
                    <a:lnTo>
                      <a:pt x="21221" y="13691"/>
                    </a:lnTo>
                    <a:lnTo>
                      <a:pt x="21600" y="10761"/>
                    </a:lnTo>
                    <a:lnTo>
                      <a:pt x="21221" y="7836"/>
                    </a:lnTo>
                    <a:lnTo>
                      <a:pt x="20146" y="5248"/>
                    </a:lnTo>
                    <a:lnTo>
                      <a:pt x="18468" y="3083"/>
                    </a:lnTo>
                    <a:lnTo>
                      <a:pt x="16283"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0">
                <a:extLst>
                  <a:ext uri="{FF2B5EF4-FFF2-40B4-BE49-F238E27FC236}">
                    <a16:creationId xmlns:a16="http://schemas.microsoft.com/office/drawing/2014/main" id="{0147F4BF-2733-4893-AE95-8F6D9396BAE3}"/>
                  </a:ext>
                </a:extLst>
              </p:cNvPr>
              <p:cNvSpPr/>
              <p:nvPr/>
            </p:nvSpPr>
            <p:spPr>
              <a:xfrm>
                <a:off x="9524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3" y="1428"/>
                    </a:lnTo>
                    <a:lnTo>
                      <a:pt x="18468" y="3083"/>
                    </a:lnTo>
                    <a:lnTo>
                      <a:pt x="20146" y="5248"/>
                    </a:lnTo>
                    <a:lnTo>
                      <a:pt x="21221" y="7836"/>
                    </a:lnTo>
                    <a:lnTo>
                      <a:pt x="21600" y="10761"/>
                    </a:lnTo>
                    <a:lnTo>
                      <a:pt x="21221" y="13691"/>
                    </a:lnTo>
                    <a:lnTo>
                      <a:pt x="20146" y="16294"/>
                    </a:lnTo>
                    <a:lnTo>
                      <a:pt x="18468" y="18478"/>
                    </a:lnTo>
                    <a:lnTo>
                      <a:pt x="16283"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1">
                <a:extLst>
                  <a:ext uri="{FF2B5EF4-FFF2-40B4-BE49-F238E27FC236}">
                    <a16:creationId xmlns:a16="http://schemas.microsoft.com/office/drawing/2014/main" id="{6165F739-1B7A-4D4E-A31D-C9AA0B278817}"/>
                  </a:ext>
                </a:extLst>
              </p:cNvPr>
              <p:cNvSpPr/>
              <p:nvPr/>
            </p:nvSpPr>
            <p:spPr>
              <a:xfrm>
                <a:off x="6984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32">
                <a:extLst>
                  <a:ext uri="{FF2B5EF4-FFF2-40B4-BE49-F238E27FC236}">
                    <a16:creationId xmlns:a16="http://schemas.microsoft.com/office/drawing/2014/main" id="{1C1C804C-CB00-4ED1-BED7-1524B3E065DC}"/>
                  </a:ext>
                </a:extLst>
              </p:cNvPr>
              <p:cNvSpPr/>
              <p:nvPr/>
            </p:nvSpPr>
            <p:spPr>
              <a:xfrm>
                <a:off x="6984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33">
                <a:extLst>
                  <a:ext uri="{FF2B5EF4-FFF2-40B4-BE49-F238E27FC236}">
                    <a16:creationId xmlns:a16="http://schemas.microsoft.com/office/drawing/2014/main" id="{7AB02FA4-9DB0-4B88-A594-6D5C3C14B418}"/>
                  </a:ext>
                </a:extLst>
              </p:cNvPr>
              <p:cNvSpPr/>
              <p:nvPr/>
            </p:nvSpPr>
            <p:spPr>
              <a:xfrm>
                <a:off x="95249" y="5994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34">
                <a:extLst>
                  <a:ext uri="{FF2B5EF4-FFF2-40B4-BE49-F238E27FC236}">
                    <a16:creationId xmlns:a16="http://schemas.microsoft.com/office/drawing/2014/main" id="{1420478B-A6D4-4426-AD9E-FF96804CFCF0}"/>
                  </a:ext>
                </a:extLst>
              </p:cNvPr>
              <p:cNvSpPr/>
              <p:nvPr/>
            </p:nvSpPr>
            <p:spPr>
              <a:xfrm>
                <a:off x="95249" y="5994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35">
                <a:extLst>
                  <a:ext uri="{FF2B5EF4-FFF2-40B4-BE49-F238E27FC236}">
                    <a16:creationId xmlns:a16="http://schemas.microsoft.com/office/drawing/2014/main" id="{A9AFBE0F-0289-4FD9-A0A8-A2A498A5FDB8}"/>
                  </a:ext>
                </a:extLst>
              </p:cNvPr>
              <p:cNvSpPr/>
              <p:nvPr/>
            </p:nvSpPr>
            <p:spPr>
              <a:xfrm>
                <a:off x="69849" y="5740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36">
                <a:extLst>
                  <a:ext uri="{FF2B5EF4-FFF2-40B4-BE49-F238E27FC236}">
                    <a16:creationId xmlns:a16="http://schemas.microsoft.com/office/drawing/2014/main" id="{95B9C7C2-CF1C-4E9E-9270-BDCDAF0A3FC7}"/>
                  </a:ext>
                </a:extLst>
              </p:cNvPr>
              <p:cNvSpPr/>
              <p:nvPr/>
            </p:nvSpPr>
            <p:spPr>
              <a:xfrm>
                <a:off x="69849" y="5740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37">
                <a:extLst>
                  <a:ext uri="{FF2B5EF4-FFF2-40B4-BE49-F238E27FC236}">
                    <a16:creationId xmlns:a16="http://schemas.microsoft.com/office/drawing/2014/main" id="{F980E5F5-E0DB-4B5B-95F5-2EA87015DC04}"/>
                  </a:ext>
                </a:extLst>
              </p:cNvPr>
              <p:cNvSpPr/>
              <p:nvPr/>
            </p:nvSpPr>
            <p:spPr>
              <a:xfrm>
                <a:off x="590549"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38">
                <a:extLst>
                  <a:ext uri="{FF2B5EF4-FFF2-40B4-BE49-F238E27FC236}">
                    <a16:creationId xmlns:a16="http://schemas.microsoft.com/office/drawing/2014/main" id="{6B6FB638-2724-4A01-859D-2E404C375FA4}"/>
                  </a:ext>
                </a:extLst>
              </p:cNvPr>
              <p:cNvSpPr/>
              <p:nvPr/>
            </p:nvSpPr>
            <p:spPr>
              <a:xfrm>
                <a:off x="590549"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39">
                <a:extLst>
                  <a:ext uri="{FF2B5EF4-FFF2-40B4-BE49-F238E27FC236}">
                    <a16:creationId xmlns:a16="http://schemas.microsoft.com/office/drawing/2014/main" id="{08A97D81-79D3-4A88-B5E2-6216999FD381}"/>
                  </a:ext>
                </a:extLst>
              </p:cNvPr>
              <p:cNvSpPr/>
              <p:nvPr/>
            </p:nvSpPr>
            <p:spPr>
              <a:xfrm>
                <a:off x="563879" y="208661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0">
                <a:extLst>
                  <a:ext uri="{FF2B5EF4-FFF2-40B4-BE49-F238E27FC236}">
                    <a16:creationId xmlns:a16="http://schemas.microsoft.com/office/drawing/2014/main" id="{FCAFD258-7A9E-4205-B97E-C8305E57DDEC}"/>
                  </a:ext>
                </a:extLst>
              </p:cNvPr>
              <p:cNvSpPr/>
              <p:nvPr/>
            </p:nvSpPr>
            <p:spPr>
              <a:xfrm>
                <a:off x="563879" y="208661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1">
                <a:extLst>
                  <a:ext uri="{FF2B5EF4-FFF2-40B4-BE49-F238E27FC236}">
                    <a16:creationId xmlns:a16="http://schemas.microsoft.com/office/drawing/2014/main" id="{490B6C3A-87C9-474C-8FFC-A7CD85E32556}"/>
                  </a:ext>
                </a:extLst>
              </p:cNvPr>
              <p:cNvSpPr/>
              <p:nvPr/>
            </p:nvSpPr>
            <p:spPr>
              <a:xfrm>
                <a:off x="2108201" y="10667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42">
                <a:extLst>
                  <a:ext uri="{FF2B5EF4-FFF2-40B4-BE49-F238E27FC236}">
                    <a16:creationId xmlns:a16="http://schemas.microsoft.com/office/drawing/2014/main" id="{A83693BA-2D2C-4954-8098-F45E1C92CAE0}"/>
                  </a:ext>
                </a:extLst>
              </p:cNvPr>
              <p:cNvSpPr/>
              <p:nvPr/>
            </p:nvSpPr>
            <p:spPr>
              <a:xfrm>
                <a:off x="2108201" y="106679"/>
                <a:ext cx="341633"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43">
                <a:extLst>
                  <a:ext uri="{FF2B5EF4-FFF2-40B4-BE49-F238E27FC236}">
                    <a16:creationId xmlns:a16="http://schemas.microsoft.com/office/drawing/2014/main" id="{948D3098-8D3F-4BEC-A3B5-B8340F2B8187}"/>
                  </a:ext>
                </a:extLst>
              </p:cNvPr>
              <p:cNvSpPr/>
              <p:nvPr/>
            </p:nvSpPr>
            <p:spPr>
              <a:xfrm>
                <a:off x="2082801" y="8127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9" name="object 44">
                <a:extLst>
                  <a:ext uri="{FF2B5EF4-FFF2-40B4-BE49-F238E27FC236}">
                    <a16:creationId xmlns:a16="http://schemas.microsoft.com/office/drawing/2014/main" id="{7544CBD4-FCF3-46E7-97DF-CA7110210BF7}"/>
                  </a:ext>
                </a:extLst>
              </p:cNvPr>
              <p:cNvSpPr/>
              <p:nvPr/>
            </p:nvSpPr>
            <p:spPr>
              <a:xfrm>
                <a:off x="2082801" y="8127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object 45">
                <a:extLst>
                  <a:ext uri="{FF2B5EF4-FFF2-40B4-BE49-F238E27FC236}">
                    <a16:creationId xmlns:a16="http://schemas.microsoft.com/office/drawing/2014/main" id="{4D2457D4-D646-4D1F-B52D-BDECFA4B76A4}"/>
                  </a:ext>
                </a:extLst>
              </p:cNvPr>
              <p:cNvSpPr/>
              <p:nvPr/>
            </p:nvSpPr>
            <p:spPr>
              <a:xfrm>
                <a:off x="590549"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1" name="object 46">
                <a:extLst>
                  <a:ext uri="{FF2B5EF4-FFF2-40B4-BE49-F238E27FC236}">
                    <a16:creationId xmlns:a16="http://schemas.microsoft.com/office/drawing/2014/main" id="{2D1DF2CF-1DF5-4B10-9D64-34F1A93973BF}"/>
                  </a:ext>
                </a:extLst>
              </p:cNvPr>
              <p:cNvSpPr/>
              <p:nvPr/>
            </p:nvSpPr>
            <p:spPr>
              <a:xfrm>
                <a:off x="590549"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2" name="object 47">
                <a:extLst>
                  <a:ext uri="{FF2B5EF4-FFF2-40B4-BE49-F238E27FC236}">
                    <a16:creationId xmlns:a16="http://schemas.microsoft.com/office/drawing/2014/main" id="{CE8B1D98-1370-42D3-8796-DD20D907D2B0}"/>
                  </a:ext>
                </a:extLst>
              </p:cNvPr>
              <p:cNvSpPr/>
              <p:nvPr/>
            </p:nvSpPr>
            <p:spPr>
              <a:xfrm>
                <a:off x="563879"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3" name="object 48">
                <a:extLst>
                  <a:ext uri="{FF2B5EF4-FFF2-40B4-BE49-F238E27FC236}">
                    <a16:creationId xmlns:a16="http://schemas.microsoft.com/office/drawing/2014/main" id="{FA719202-A4EC-4959-8521-04AE9ADFA314}"/>
                  </a:ext>
                </a:extLst>
              </p:cNvPr>
              <p:cNvSpPr/>
              <p:nvPr/>
            </p:nvSpPr>
            <p:spPr>
              <a:xfrm>
                <a:off x="563879"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4" name="object 49">
                <a:extLst>
                  <a:ext uri="{FF2B5EF4-FFF2-40B4-BE49-F238E27FC236}">
                    <a16:creationId xmlns:a16="http://schemas.microsoft.com/office/drawing/2014/main" id="{40A72295-ED22-4E9D-B2B9-E00E6C92D81C}"/>
                  </a:ext>
                </a:extLst>
              </p:cNvPr>
              <p:cNvSpPr/>
              <p:nvPr/>
            </p:nvSpPr>
            <p:spPr>
              <a:xfrm>
                <a:off x="1577340" y="11226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5" name="object 50">
                <a:extLst>
                  <a:ext uri="{FF2B5EF4-FFF2-40B4-BE49-F238E27FC236}">
                    <a16:creationId xmlns:a16="http://schemas.microsoft.com/office/drawing/2014/main" id="{82CDFDB5-CE04-4639-8448-A63EFFFAB1A7}"/>
                  </a:ext>
                </a:extLst>
              </p:cNvPr>
              <p:cNvSpPr/>
              <p:nvPr/>
            </p:nvSpPr>
            <p:spPr>
              <a:xfrm>
                <a:off x="1577340" y="11226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6" name="object 51">
                <a:extLst>
                  <a:ext uri="{FF2B5EF4-FFF2-40B4-BE49-F238E27FC236}">
                    <a16:creationId xmlns:a16="http://schemas.microsoft.com/office/drawing/2014/main" id="{49F6CB97-0E4A-4EF0-A43D-D51A613BC784}"/>
                  </a:ext>
                </a:extLst>
              </p:cNvPr>
              <p:cNvSpPr/>
              <p:nvPr/>
            </p:nvSpPr>
            <p:spPr>
              <a:xfrm>
                <a:off x="15519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7" name="object 52">
                <a:extLst>
                  <a:ext uri="{FF2B5EF4-FFF2-40B4-BE49-F238E27FC236}">
                    <a16:creationId xmlns:a16="http://schemas.microsoft.com/office/drawing/2014/main" id="{1C26B201-3C3B-4631-BCC9-73E2CE9E8F2E}"/>
                  </a:ext>
                </a:extLst>
              </p:cNvPr>
              <p:cNvSpPr/>
              <p:nvPr/>
            </p:nvSpPr>
            <p:spPr>
              <a:xfrm>
                <a:off x="15519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8" name="object 53">
                <a:extLst>
                  <a:ext uri="{FF2B5EF4-FFF2-40B4-BE49-F238E27FC236}">
                    <a16:creationId xmlns:a16="http://schemas.microsoft.com/office/drawing/2014/main" id="{8CCA9C33-D6B3-4B3E-9FB9-56FE65CB4A57}"/>
                  </a:ext>
                </a:extLst>
              </p:cNvPr>
              <p:cNvSpPr/>
              <p:nvPr/>
            </p:nvSpPr>
            <p:spPr>
              <a:xfrm>
                <a:off x="157734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9" name="object 54">
                <a:extLst>
                  <a:ext uri="{FF2B5EF4-FFF2-40B4-BE49-F238E27FC236}">
                    <a16:creationId xmlns:a16="http://schemas.microsoft.com/office/drawing/2014/main" id="{A00EC334-615A-452D-9428-B610ED0BD387}"/>
                  </a:ext>
                </a:extLst>
              </p:cNvPr>
              <p:cNvSpPr/>
              <p:nvPr/>
            </p:nvSpPr>
            <p:spPr>
              <a:xfrm>
                <a:off x="157734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0" name="object 55">
                <a:extLst>
                  <a:ext uri="{FF2B5EF4-FFF2-40B4-BE49-F238E27FC236}">
                    <a16:creationId xmlns:a16="http://schemas.microsoft.com/office/drawing/2014/main" id="{2BCF650A-D414-4F8E-834E-C73717C160D2}"/>
                  </a:ext>
                </a:extLst>
              </p:cNvPr>
              <p:cNvSpPr/>
              <p:nvPr/>
            </p:nvSpPr>
            <p:spPr>
              <a:xfrm>
                <a:off x="155194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1" name="object 56">
                <a:extLst>
                  <a:ext uri="{FF2B5EF4-FFF2-40B4-BE49-F238E27FC236}">
                    <a16:creationId xmlns:a16="http://schemas.microsoft.com/office/drawing/2014/main" id="{57C7246A-2D68-4184-9B49-4C9D18879EE9}"/>
                  </a:ext>
                </a:extLst>
              </p:cNvPr>
              <p:cNvSpPr/>
              <p:nvPr/>
            </p:nvSpPr>
            <p:spPr>
              <a:xfrm>
                <a:off x="155194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9" name="object 57">
              <a:extLst>
                <a:ext uri="{FF2B5EF4-FFF2-40B4-BE49-F238E27FC236}">
                  <a16:creationId xmlns:a16="http://schemas.microsoft.com/office/drawing/2014/main" id="{954726B2-F8A1-4AF4-B028-3EB349B225F7}"/>
                </a:ext>
              </a:extLst>
            </p:cNvPr>
            <p:cNvSpPr txBox="1"/>
            <p:nvPr/>
          </p:nvSpPr>
          <p:spPr>
            <a:xfrm>
              <a:off x="911542"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4288" defTabSz="342900">
                <a:spcBef>
                  <a:spcPts val="825"/>
                </a:spcBef>
                <a:defRPr sz="2200">
                  <a:latin typeface="Liberation Sans"/>
                  <a:ea typeface="Liberation Sans"/>
                  <a:cs typeface="Liberation Sans"/>
                  <a:sym typeface="Liberation Sans"/>
                </a:defRPr>
              </a:pPr>
              <a:r>
                <a:rPr sz="1650"/>
                <a:t>1</a:t>
              </a:r>
            </a:p>
            <a:p>
              <a:pPr indent="2428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60" name="object 59">
              <a:extLst>
                <a:ext uri="{FF2B5EF4-FFF2-40B4-BE49-F238E27FC236}">
                  <a16:creationId xmlns:a16="http://schemas.microsoft.com/office/drawing/2014/main" id="{0F5BD0B4-418F-46B8-9521-CDED15EB858A}"/>
                </a:ext>
              </a:extLst>
            </p:cNvPr>
            <p:cNvGrpSpPr/>
            <p:nvPr/>
          </p:nvGrpSpPr>
          <p:grpSpPr>
            <a:xfrm>
              <a:off x="1486849" y="1668778"/>
              <a:ext cx="1508765" cy="1514478"/>
              <a:chOff x="-2" y="-1"/>
              <a:chExt cx="2011684" cy="2019302"/>
            </a:xfrm>
          </p:grpSpPr>
          <p:sp>
            <p:nvSpPr>
              <p:cNvPr id="184" name="object 60">
                <a:extLst>
                  <a:ext uri="{FF2B5EF4-FFF2-40B4-BE49-F238E27FC236}">
                    <a16:creationId xmlns:a16="http://schemas.microsoft.com/office/drawing/2014/main" id="{CAC86545-8B9F-4605-BD1D-4196B0BAF1C8}"/>
                  </a:ext>
                </a:extLst>
              </p:cNvPr>
              <p:cNvSpPr/>
              <p:nvPr/>
            </p:nvSpPr>
            <p:spPr>
              <a:xfrm>
                <a:off x="1623059" y="600710"/>
                <a:ext cx="341634"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1">
                <a:extLst>
                  <a:ext uri="{FF2B5EF4-FFF2-40B4-BE49-F238E27FC236}">
                    <a16:creationId xmlns:a16="http://schemas.microsoft.com/office/drawing/2014/main" id="{7AB078BA-DC7A-4F3D-94E2-A46FC8918545}"/>
                  </a:ext>
                </a:extLst>
              </p:cNvPr>
              <p:cNvSpPr/>
              <p:nvPr/>
            </p:nvSpPr>
            <p:spPr>
              <a:xfrm>
                <a:off x="1623059" y="600710"/>
                <a:ext cx="341634"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2">
                <a:extLst>
                  <a:ext uri="{FF2B5EF4-FFF2-40B4-BE49-F238E27FC236}">
                    <a16:creationId xmlns:a16="http://schemas.microsoft.com/office/drawing/2014/main" id="{68E78A09-AD78-4F55-A229-8916BDE51DBA}"/>
                  </a:ext>
                </a:extLst>
              </p:cNvPr>
              <p:cNvSpPr/>
              <p:nvPr/>
            </p:nvSpPr>
            <p:spPr>
              <a:xfrm>
                <a:off x="1597659" y="57531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3">
                <a:extLst>
                  <a:ext uri="{FF2B5EF4-FFF2-40B4-BE49-F238E27FC236}">
                    <a16:creationId xmlns:a16="http://schemas.microsoft.com/office/drawing/2014/main" id="{DF502337-8153-4FAC-A6FC-ADA904448AE5}"/>
                  </a:ext>
                </a:extLst>
              </p:cNvPr>
              <p:cNvSpPr/>
              <p:nvPr/>
            </p:nvSpPr>
            <p:spPr>
              <a:xfrm>
                <a:off x="1597659" y="57531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8" name="object 64">
                <a:extLst>
                  <a:ext uri="{FF2B5EF4-FFF2-40B4-BE49-F238E27FC236}">
                    <a16:creationId xmlns:a16="http://schemas.microsoft.com/office/drawing/2014/main" id="{6F4B3D60-BBEC-4F46-AF8A-2305BE0D941E}"/>
                  </a:ext>
                </a:extLst>
              </p:cNvPr>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9" name="object 65">
                <a:extLst>
                  <a:ext uri="{FF2B5EF4-FFF2-40B4-BE49-F238E27FC236}">
                    <a16:creationId xmlns:a16="http://schemas.microsoft.com/office/drawing/2014/main" id="{1F6FEB9B-8C98-42D4-AEE6-2D0099E2998F}"/>
                  </a:ext>
                </a:extLst>
              </p:cNvPr>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0" name="object 66">
                <a:extLst>
                  <a:ext uri="{FF2B5EF4-FFF2-40B4-BE49-F238E27FC236}">
                    <a16:creationId xmlns:a16="http://schemas.microsoft.com/office/drawing/2014/main" id="{5769ED3E-A96E-4CCB-8F57-EA180CE58F8E}"/>
                  </a:ext>
                </a:extLst>
              </p:cNvPr>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1" name="object 67">
                <a:extLst>
                  <a:ext uri="{FF2B5EF4-FFF2-40B4-BE49-F238E27FC236}">
                    <a16:creationId xmlns:a16="http://schemas.microsoft.com/office/drawing/2014/main" id="{62AB9498-6CAE-4532-8350-9F74046E8886}"/>
                  </a:ext>
                </a:extLst>
              </p:cNvPr>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92" name="object 68">
                <a:extLst>
                  <a:ext uri="{FF2B5EF4-FFF2-40B4-BE49-F238E27FC236}">
                    <a16:creationId xmlns:a16="http://schemas.microsoft.com/office/drawing/2014/main" id="{09217143-C0F1-437E-AEB2-50591F0D6D91}"/>
                  </a:ext>
                </a:extLst>
              </p:cNvPr>
              <p:cNvGrpSpPr/>
              <p:nvPr/>
            </p:nvGrpSpPr>
            <p:grpSpPr>
              <a:xfrm>
                <a:off x="-3" y="-2"/>
                <a:ext cx="2011686" cy="1507495"/>
                <a:chOff x="-1" y="0"/>
                <a:chExt cx="2011684" cy="1507493"/>
              </a:xfrm>
            </p:grpSpPr>
            <p:sp>
              <p:nvSpPr>
                <p:cNvPr id="203" name="线条">
                  <a:extLst>
                    <a:ext uri="{FF2B5EF4-FFF2-40B4-BE49-F238E27FC236}">
                      <a16:creationId xmlns:a16="http://schemas.microsoft.com/office/drawing/2014/main" id="{DE2027D7-F3BC-40A4-BE24-20659BD34016}"/>
                    </a:ext>
                  </a:extLst>
                </p:cNvPr>
                <p:cNvSpPr/>
                <p:nvPr/>
              </p:nvSpPr>
              <p:spPr>
                <a:xfrm flipV="1">
                  <a:off x="-2" y="-1"/>
                  <a:ext cx="499113"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4" name="线条">
                  <a:extLst>
                    <a:ext uri="{FF2B5EF4-FFF2-40B4-BE49-F238E27FC236}">
                      <a16:creationId xmlns:a16="http://schemas.microsoft.com/office/drawing/2014/main" id="{B0622C2E-7F5D-464D-9870-568B96534947}"/>
                    </a:ext>
                  </a:extLst>
                </p:cNvPr>
                <p:cNvSpPr/>
                <p:nvPr/>
              </p:nvSpPr>
              <p:spPr>
                <a:xfrm flipV="1">
                  <a:off x="1512572" y="-1"/>
                  <a:ext cx="497841"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5" name="线条">
                  <a:extLst>
                    <a:ext uri="{FF2B5EF4-FFF2-40B4-BE49-F238E27FC236}">
                      <a16:creationId xmlns:a16="http://schemas.microsoft.com/office/drawing/2014/main" id="{66655AFC-8270-46BA-B311-19F09E997D7C}"/>
                    </a:ext>
                  </a:extLst>
                </p:cNvPr>
                <p:cNvSpPr/>
                <p:nvPr/>
              </p:nvSpPr>
              <p:spPr>
                <a:xfrm flipV="1">
                  <a:off x="1009651"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6" name="线条">
                  <a:extLst>
                    <a:ext uri="{FF2B5EF4-FFF2-40B4-BE49-F238E27FC236}">
                      <a16:creationId xmlns:a16="http://schemas.microsoft.com/office/drawing/2014/main" id="{7595776C-330C-44BE-94F3-5810FFFB7CC9}"/>
                    </a:ext>
                  </a:extLst>
                </p:cNvPr>
                <p:cNvSpPr/>
                <p:nvPr/>
              </p:nvSpPr>
              <p:spPr>
                <a:xfrm flipV="1">
                  <a:off x="505460" y="50419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7" name="线条">
                  <a:extLst>
                    <a:ext uri="{FF2B5EF4-FFF2-40B4-BE49-F238E27FC236}">
                      <a16:creationId xmlns:a16="http://schemas.microsoft.com/office/drawing/2014/main" id="{716C0541-7441-49F7-BB28-9E49B9BEFCF0}"/>
                    </a:ext>
                  </a:extLst>
                </p:cNvPr>
                <p:cNvSpPr/>
                <p:nvPr/>
              </p:nvSpPr>
              <p:spPr>
                <a:xfrm flipV="1">
                  <a:off x="1513842" y="50419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8" name="线条">
                  <a:extLst>
                    <a:ext uri="{FF2B5EF4-FFF2-40B4-BE49-F238E27FC236}">
                      <a16:creationId xmlns:a16="http://schemas.microsoft.com/office/drawing/2014/main" id="{9F594D6E-679C-4733-BC7C-EFD9B5BED887}"/>
                    </a:ext>
                  </a:extLst>
                </p:cNvPr>
                <p:cNvSpPr/>
                <p:nvPr/>
              </p:nvSpPr>
              <p:spPr>
                <a:xfrm flipV="1">
                  <a:off x="1002031" y="1012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93" name="object 69">
                <a:extLst>
                  <a:ext uri="{FF2B5EF4-FFF2-40B4-BE49-F238E27FC236}">
                    <a16:creationId xmlns:a16="http://schemas.microsoft.com/office/drawing/2014/main" id="{F5DD3E01-EE88-4B56-8010-E3A515C1905A}"/>
                  </a:ext>
                </a:extLst>
              </p:cNvPr>
              <p:cNvSpPr/>
              <p:nvPr/>
            </p:nvSpPr>
            <p:spPr>
              <a:xfrm>
                <a:off x="1621789" y="1605279"/>
                <a:ext cx="33528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4" name="object 70">
                <a:extLst>
                  <a:ext uri="{FF2B5EF4-FFF2-40B4-BE49-F238E27FC236}">
                    <a16:creationId xmlns:a16="http://schemas.microsoft.com/office/drawing/2014/main" id="{3EA33FDA-7422-416A-8642-829139F639EF}"/>
                  </a:ext>
                </a:extLst>
              </p:cNvPr>
              <p:cNvSpPr/>
              <p:nvPr/>
            </p:nvSpPr>
            <p:spPr>
              <a:xfrm>
                <a:off x="1621789" y="1605279"/>
                <a:ext cx="33528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5" name="object 71">
                <a:extLst>
                  <a:ext uri="{FF2B5EF4-FFF2-40B4-BE49-F238E27FC236}">
                    <a16:creationId xmlns:a16="http://schemas.microsoft.com/office/drawing/2014/main" id="{CA067292-CD32-4D8B-8A52-189DFEF64E4C}"/>
                  </a:ext>
                </a:extLst>
              </p:cNvPr>
              <p:cNvSpPr/>
              <p:nvPr/>
            </p:nvSpPr>
            <p:spPr>
              <a:xfrm>
                <a:off x="1596389" y="1579879"/>
                <a:ext cx="33401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6" name="object 72">
                <a:extLst>
                  <a:ext uri="{FF2B5EF4-FFF2-40B4-BE49-F238E27FC236}">
                    <a16:creationId xmlns:a16="http://schemas.microsoft.com/office/drawing/2014/main" id="{857C7F08-7B8C-4AB8-9991-2ED32091B4A0}"/>
                  </a:ext>
                </a:extLst>
              </p:cNvPr>
              <p:cNvSpPr/>
              <p:nvPr/>
            </p:nvSpPr>
            <p:spPr>
              <a:xfrm>
                <a:off x="1596389" y="1579879"/>
                <a:ext cx="33401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7" name="object 73">
                <a:extLst>
                  <a:ext uri="{FF2B5EF4-FFF2-40B4-BE49-F238E27FC236}">
                    <a16:creationId xmlns:a16="http://schemas.microsoft.com/office/drawing/2014/main" id="{0193B63A-01C5-4D9D-B3B0-55B09DFF8681}"/>
                  </a:ext>
                </a:extLst>
              </p:cNvPr>
              <p:cNvSpPr/>
              <p:nvPr/>
            </p:nvSpPr>
            <p:spPr>
              <a:xfrm flipV="1">
                <a:off x="1511298" y="1524000"/>
                <a:ext cx="49784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8" name="object 74">
                <a:extLst>
                  <a:ext uri="{FF2B5EF4-FFF2-40B4-BE49-F238E27FC236}">
                    <a16:creationId xmlns:a16="http://schemas.microsoft.com/office/drawing/2014/main" id="{B754C90C-7708-4207-B807-67851DDE9B4C}"/>
                  </a:ext>
                </a:extLst>
              </p:cNvPr>
              <p:cNvSpPr/>
              <p:nvPr/>
            </p:nvSpPr>
            <p:spPr>
              <a:xfrm>
                <a:off x="1094739" y="574040"/>
                <a:ext cx="335281" cy="330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9" name="object 75">
                <a:extLst>
                  <a:ext uri="{FF2B5EF4-FFF2-40B4-BE49-F238E27FC236}">
                    <a16:creationId xmlns:a16="http://schemas.microsoft.com/office/drawing/2014/main" id="{0340DF87-5C43-4E6C-97D3-8963CD16A156}"/>
                  </a:ext>
                </a:extLst>
              </p:cNvPr>
              <p:cNvSpPr/>
              <p:nvPr/>
            </p:nvSpPr>
            <p:spPr>
              <a:xfrm>
                <a:off x="1094739" y="574040"/>
                <a:ext cx="335281" cy="330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0" name="object 76">
                <a:extLst>
                  <a:ext uri="{FF2B5EF4-FFF2-40B4-BE49-F238E27FC236}">
                    <a16:creationId xmlns:a16="http://schemas.microsoft.com/office/drawing/2014/main" id="{8371E452-9BB2-4FFD-BE48-C45600E182DC}"/>
                  </a:ext>
                </a:extLst>
              </p:cNvPr>
              <p:cNvSpPr/>
              <p:nvPr/>
            </p:nvSpPr>
            <p:spPr>
              <a:xfrm>
                <a:off x="1069339" y="54864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1" name="object 77">
                <a:extLst>
                  <a:ext uri="{FF2B5EF4-FFF2-40B4-BE49-F238E27FC236}">
                    <a16:creationId xmlns:a16="http://schemas.microsoft.com/office/drawing/2014/main" id="{8E069D66-C2C0-4735-862E-4A0EC5B9AE58}"/>
                  </a:ext>
                </a:extLst>
              </p:cNvPr>
              <p:cNvSpPr/>
              <p:nvPr/>
            </p:nvSpPr>
            <p:spPr>
              <a:xfrm>
                <a:off x="1069339" y="54864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78">
                <a:extLst>
                  <a:ext uri="{FF2B5EF4-FFF2-40B4-BE49-F238E27FC236}">
                    <a16:creationId xmlns:a16="http://schemas.microsoft.com/office/drawing/2014/main" id="{46A72469-1EA4-42F4-BBB4-5F1F9255C875}"/>
                  </a:ext>
                </a:extLst>
              </p:cNvPr>
              <p:cNvSpPr/>
              <p:nvPr/>
            </p:nvSpPr>
            <p:spPr>
              <a:xfrm flipV="1">
                <a:off x="1005839" y="51435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nvGrpSpPr>
            <p:cNvPr id="161" name="object 79">
              <a:extLst>
                <a:ext uri="{FF2B5EF4-FFF2-40B4-BE49-F238E27FC236}">
                  <a16:creationId xmlns:a16="http://schemas.microsoft.com/office/drawing/2014/main" id="{BB4E52C9-7431-4FAB-9756-75FFCAC9386F}"/>
                </a:ext>
              </a:extLst>
            </p:cNvPr>
            <p:cNvGrpSpPr/>
            <p:nvPr/>
          </p:nvGrpSpPr>
          <p:grpSpPr>
            <a:xfrm>
              <a:off x="1540191" y="2870833"/>
              <a:ext cx="270512" cy="266703"/>
              <a:chOff x="0" y="0"/>
              <a:chExt cx="360681" cy="355602"/>
            </a:xfrm>
          </p:grpSpPr>
          <p:sp>
            <p:nvSpPr>
              <p:cNvPr id="180" name="object 80">
                <a:extLst>
                  <a:ext uri="{FF2B5EF4-FFF2-40B4-BE49-F238E27FC236}">
                    <a16:creationId xmlns:a16="http://schemas.microsoft.com/office/drawing/2014/main" id="{3298652A-9659-49B4-88C2-FC224BD61E98}"/>
                  </a:ext>
                </a:extLst>
              </p:cNvPr>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81">
                <a:extLst>
                  <a:ext uri="{FF2B5EF4-FFF2-40B4-BE49-F238E27FC236}">
                    <a16:creationId xmlns:a16="http://schemas.microsoft.com/office/drawing/2014/main" id="{43D6D380-3FBB-4C28-BC8D-54FC9E4E6066}"/>
                  </a:ext>
                </a:extLst>
              </p:cNvPr>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82">
                <a:extLst>
                  <a:ext uri="{FF2B5EF4-FFF2-40B4-BE49-F238E27FC236}">
                    <a16:creationId xmlns:a16="http://schemas.microsoft.com/office/drawing/2014/main" id="{CCA350B0-EE4E-4A3A-92CB-B279BFC0F8B1}"/>
                  </a:ext>
                </a:extLst>
              </p:cNvPr>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3" name="object 83">
                <a:extLst>
                  <a:ext uri="{FF2B5EF4-FFF2-40B4-BE49-F238E27FC236}">
                    <a16:creationId xmlns:a16="http://schemas.microsoft.com/office/drawing/2014/main" id="{3743929B-3795-47A0-8476-FE350F0C3B41}"/>
                  </a:ext>
                </a:extLst>
              </p:cNvPr>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2" name="object 84">
              <a:extLst>
                <a:ext uri="{FF2B5EF4-FFF2-40B4-BE49-F238E27FC236}">
                  <a16:creationId xmlns:a16="http://schemas.microsoft.com/office/drawing/2014/main" id="{23E06292-9BAF-4A2A-88E9-B2BDC82E98DC}"/>
                </a:ext>
              </a:extLst>
            </p:cNvPr>
            <p:cNvGrpSpPr/>
            <p:nvPr/>
          </p:nvGrpSpPr>
          <p:grpSpPr>
            <a:xfrm>
              <a:off x="1927858" y="3231832"/>
              <a:ext cx="270512" cy="265751"/>
              <a:chOff x="0" y="0"/>
              <a:chExt cx="360681" cy="354332"/>
            </a:xfrm>
          </p:grpSpPr>
          <p:sp>
            <p:nvSpPr>
              <p:cNvPr id="176" name="object 85">
                <a:extLst>
                  <a:ext uri="{FF2B5EF4-FFF2-40B4-BE49-F238E27FC236}">
                    <a16:creationId xmlns:a16="http://schemas.microsoft.com/office/drawing/2014/main" id="{2E17EF52-1AE7-4623-9D25-40A40158F2DB}"/>
                  </a:ext>
                </a:extLst>
              </p:cNvPr>
              <p:cNvSpPr/>
              <p:nvPr/>
            </p:nvSpPr>
            <p:spPr>
              <a:xfrm>
                <a:off x="25400" y="25400"/>
                <a:ext cx="33528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86">
                <a:extLst>
                  <a:ext uri="{FF2B5EF4-FFF2-40B4-BE49-F238E27FC236}">
                    <a16:creationId xmlns:a16="http://schemas.microsoft.com/office/drawing/2014/main" id="{2129D194-FB0C-4F2D-B433-8B47A5396E56}"/>
                  </a:ext>
                </a:extLst>
              </p:cNvPr>
              <p:cNvSpPr/>
              <p:nvPr/>
            </p:nvSpPr>
            <p:spPr>
              <a:xfrm>
                <a:off x="25400" y="25400"/>
                <a:ext cx="33528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8" name="object 87">
                <a:extLst>
                  <a:ext uri="{FF2B5EF4-FFF2-40B4-BE49-F238E27FC236}">
                    <a16:creationId xmlns:a16="http://schemas.microsoft.com/office/drawing/2014/main" id="{44464221-31C9-4661-9786-48C68BCC0810}"/>
                  </a:ext>
                </a:extLst>
              </p:cNvPr>
              <p:cNvSpPr/>
              <p:nvPr/>
            </p:nvSpPr>
            <p:spPr>
              <a:xfrm>
                <a:off x="-1" y="0"/>
                <a:ext cx="335283"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9" name="object 88">
                <a:extLst>
                  <a:ext uri="{FF2B5EF4-FFF2-40B4-BE49-F238E27FC236}">
                    <a16:creationId xmlns:a16="http://schemas.microsoft.com/office/drawing/2014/main" id="{CE6813E1-254E-4290-8DF5-8C9153BA5620}"/>
                  </a:ext>
                </a:extLst>
              </p:cNvPr>
              <p:cNvSpPr/>
              <p:nvPr/>
            </p:nvSpPr>
            <p:spPr>
              <a:xfrm>
                <a:off x="-1" y="0"/>
                <a:ext cx="335283"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3" name="object 89">
              <a:extLst>
                <a:ext uri="{FF2B5EF4-FFF2-40B4-BE49-F238E27FC236}">
                  <a16:creationId xmlns:a16="http://schemas.microsoft.com/office/drawing/2014/main" id="{511369F9-F5CE-4F98-B666-53584FC26988}"/>
                </a:ext>
              </a:extLst>
            </p:cNvPr>
            <p:cNvGrpSpPr/>
            <p:nvPr/>
          </p:nvGrpSpPr>
          <p:grpSpPr>
            <a:xfrm>
              <a:off x="2288857" y="3241357"/>
              <a:ext cx="270512" cy="265751"/>
              <a:chOff x="-1" y="0"/>
              <a:chExt cx="360682" cy="354332"/>
            </a:xfrm>
          </p:grpSpPr>
          <p:sp>
            <p:nvSpPr>
              <p:cNvPr id="172" name="object 90">
                <a:extLst>
                  <a:ext uri="{FF2B5EF4-FFF2-40B4-BE49-F238E27FC236}">
                    <a16:creationId xmlns:a16="http://schemas.microsoft.com/office/drawing/2014/main" id="{1598EE6D-F614-48BB-ABB7-65B0F2A47159}"/>
                  </a:ext>
                </a:extLst>
              </p:cNvPr>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91">
                <a:extLst>
                  <a:ext uri="{FF2B5EF4-FFF2-40B4-BE49-F238E27FC236}">
                    <a16:creationId xmlns:a16="http://schemas.microsoft.com/office/drawing/2014/main" id="{ABC3C056-E41A-41E6-BA3D-92319A637052}"/>
                  </a:ext>
                </a:extLst>
              </p:cNvPr>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4" name="object 92">
                <a:extLst>
                  <a:ext uri="{FF2B5EF4-FFF2-40B4-BE49-F238E27FC236}">
                    <a16:creationId xmlns:a16="http://schemas.microsoft.com/office/drawing/2014/main" id="{80C2BA4C-273A-4320-8B98-ED01D115AE32}"/>
                  </a:ext>
                </a:extLst>
              </p:cNvPr>
              <p:cNvSpPr/>
              <p:nvPr/>
            </p:nvSpPr>
            <p:spPr>
              <a:xfrm>
                <a:off x="-2" y="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93">
                <a:extLst>
                  <a:ext uri="{FF2B5EF4-FFF2-40B4-BE49-F238E27FC236}">
                    <a16:creationId xmlns:a16="http://schemas.microsoft.com/office/drawing/2014/main" id="{E7BA9446-E3FF-47C2-BB73-1BE33A6AF060}"/>
                  </a:ext>
                </a:extLst>
              </p:cNvPr>
              <p:cNvSpPr/>
              <p:nvPr/>
            </p:nvSpPr>
            <p:spPr>
              <a:xfrm>
                <a:off x="-2" y="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4" name="object 3">
              <a:extLst>
                <a:ext uri="{FF2B5EF4-FFF2-40B4-BE49-F238E27FC236}">
                  <a16:creationId xmlns:a16="http://schemas.microsoft.com/office/drawing/2014/main" id="{F8103640-E535-4010-9B01-756D97678092}"/>
                </a:ext>
              </a:extLst>
            </p:cNvPr>
            <p:cNvGrpSpPr/>
            <p:nvPr/>
          </p:nvGrpSpPr>
          <p:grpSpPr>
            <a:xfrm>
              <a:off x="1110614" y="1658301"/>
              <a:ext cx="1880239" cy="1908813"/>
              <a:chOff x="-1" y="0"/>
              <a:chExt cx="2506984" cy="2545083"/>
            </a:xfrm>
          </p:grpSpPr>
          <p:sp>
            <p:nvSpPr>
              <p:cNvPr id="166" name="形状">
                <a:extLst>
                  <a:ext uri="{FF2B5EF4-FFF2-40B4-BE49-F238E27FC236}">
                    <a16:creationId xmlns:a16="http://schemas.microsoft.com/office/drawing/2014/main" id="{615790E7-6F36-499C-8E02-507DC5BAB312}"/>
                  </a:ext>
                </a:extLst>
              </p:cNvPr>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线条">
                <a:extLst>
                  <a:ext uri="{FF2B5EF4-FFF2-40B4-BE49-F238E27FC236}">
                    <a16:creationId xmlns:a16="http://schemas.microsoft.com/office/drawing/2014/main" id="{B64D50C5-004F-43DB-84D6-38D06C917AD4}"/>
                  </a:ext>
                </a:extLst>
              </p:cNvPr>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68" name="线条">
                <a:extLst>
                  <a:ext uri="{FF2B5EF4-FFF2-40B4-BE49-F238E27FC236}">
                    <a16:creationId xmlns:a16="http://schemas.microsoft.com/office/drawing/2014/main" id="{44BC95C7-B15E-47A7-B196-EF7AC5AF0A0F}"/>
                  </a:ext>
                </a:extLst>
              </p:cNvPr>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69" name="线条">
                <a:extLst>
                  <a:ext uri="{FF2B5EF4-FFF2-40B4-BE49-F238E27FC236}">
                    <a16:creationId xmlns:a16="http://schemas.microsoft.com/office/drawing/2014/main" id="{27E90556-515D-42B9-A076-D740126121E0}"/>
                  </a:ext>
                </a:extLst>
              </p:cNvPr>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70" name="线条">
                <a:extLst>
                  <a:ext uri="{FF2B5EF4-FFF2-40B4-BE49-F238E27FC236}">
                    <a16:creationId xmlns:a16="http://schemas.microsoft.com/office/drawing/2014/main" id="{0BA89979-4CBA-4DB4-8C6E-9748A8AEFF99}"/>
                  </a:ext>
                </a:extLst>
              </p:cNvPr>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71" name="形状">
                <a:extLst>
                  <a:ext uri="{FF2B5EF4-FFF2-40B4-BE49-F238E27FC236}">
                    <a16:creationId xmlns:a16="http://schemas.microsoft.com/office/drawing/2014/main" id="{49BF4C23-0B6E-446D-AA41-BBA6ABE83C8D}"/>
                  </a:ext>
                </a:extLst>
              </p:cNvPr>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65" name="object 58">
              <a:extLst>
                <a:ext uri="{FF2B5EF4-FFF2-40B4-BE49-F238E27FC236}">
                  <a16:creationId xmlns:a16="http://schemas.microsoft.com/office/drawing/2014/main" id="{478DBD0E-C5FC-400D-BB21-5BF03AE535C0}"/>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cxnSp>
        <p:nvCxnSpPr>
          <p:cNvPr id="145" name="直接箭头连接符 144">
            <a:extLst>
              <a:ext uri="{FF2B5EF4-FFF2-40B4-BE49-F238E27FC236}">
                <a16:creationId xmlns:a16="http://schemas.microsoft.com/office/drawing/2014/main" id="{5D0421EE-FA0E-4D35-8597-88E55B4C248A}"/>
              </a:ext>
            </a:extLst>
          </p:cNvPr>
          <p:cNvCxnSpPr>
            <a:cxnSpLocks/>
            <a:stCxn id="141" idx="3"/>
          </p:cNvCxnSpPr>
          <p:nvPr/>
        </p:nvCxnSpPr>
        <p:spPr>
          <a:xfrm>
            <a:off x="4793828" y="3779941"/>
            <a:ext cx="3579554" cy="392486"/>
          </a:xfrm>
          <a:prstGeom prst="straightConnector1">
            <a:avLst/>
          </a:prstGeom>
          <a:noFill/>
          <a:ln w="25400" cap="flat">
            <a:solidFill>
              <a:srgbClr val="0070C0"/>
            </a:solidFill>
            <a:prstDash val="solid"/>
            <a:round/>
            <a:tailEnd type="triangle"/>
          </a:ln>
          <a:effectLst/>
          <a:sp3d/>
        </p:spPr>
        <p:style>
          <a:lnRef idx="0">
            <a:scrgbClr r="0" g="0" b="0"/>
          </a:lnRef>
          <a:fillRef idx="0">
            <a:scrgbClr r="0" g="0" b="0"/>
          </a:fillRef>
          <a:effectRef idx="0">
            <a:scrgbClr r="0" g="0" b="0"/>
          </a:effectRef>
          <a:fontRef idx="none"/>
        </p:style>
      </p:cxnSp>
      <p:sp>
        <p:nvSpPr>
          <p:cNvPr id="262" name="文本框 261">
            <a:extLst>
              <a:ext uri="{FF2B5EF4-FFF2-40B4-BE49-F238E27FC236}">
                <a16:creationId xmlns:a16="http://schemas.microsoft.com/office/drawing/2014/main" id="{A44BECEF-25D5-43DA-A9F4-D66E226CC9BD}"/>
              </a:ext>
            </a:extLst>
          </p:cNvPr>
          <p:cNvSpPr txBox="1"/>
          <p:nvPr/>
        </p:nvSpPr>
        <p:spPr>
          <a:xfrm>
            <a:off x="762087" y="4687880"/>
            <a:ext cx="4034045" cy="36933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b="0" i="0" dirty="0">
                <a:solidFill>
                  <a:srgbClr val="333333"/>
                </a:solidFill>
                <a:effectLst/>
                <a:latin typeface="Arial" panose="020B0604020202020204" pitchFamily="34" charset="0"/>
              </a:rPr>
              <a:t>No nonzero element was filled in.</a:t>
            </a:r>
          </a:p>
        </p:txBody>
      </p:sp>
      <p:sp>
        <p:nvSpPr>
          <p:cNvPr id="263" name="文本框 262">
            <a:extLst>
              <a:ext uri="{FF2B5EF4-FFF2-40B4-BE49-F238E27FC236}">
                <a16:creationId xmlns:a16="http://schemas.microsoft.com/office/drawing/2014/main" id="{AB1C4060-EA8C-45CE-B3E4-74C6F3A3D257}"/>
              </a:ext>
            </a:extLst>
          </p:cNvPr>
          <p:cNvSpPr txBox="1"/>
          <p:nvPr/>
        </p:nvSpPr>
        <p:spPr>
          <a:xfrm>
            <a:off x="762224" y="5365669"/>
            <a:ext cx="4033908" cy="369332"/>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Degree[4] Changed</a:t>
            </a:r>
            <a:r>
              <a:rPr lang="en-US" altLang="zh-CN" b="0" i="0" dirty="0">
                <a:solidFill>
                  <a:srgbClr val="333333"/>
                </a:solidFill>
                <a:effectLst/>
                <a:latin typeface="Arial" panose="020B0604020202020204" pitchFamily="34" charset="0"/>
              </a:rPr>
              <a:t>.</a:t>
            </a:r>
          </a:p>
        </p:txBody>
      </p:sp>
    </p:spTree>
    <p:extLst>
      <p:ext uri="{BB962C8B-B14F-4D97-AF65-F5344CB8AC3E}">
        <p14:creationId xmlns:p14="http://schemas.microsoft.com/office/powerpoint/2010/main" val="3805011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128">
            <a:extLst>
              <a:ext uri="{FF2B5EF4-FFF2-40B4-BE49-F238E27FC236}">
                <a16:creationId xmlns:a16="http://schemas.microsoft.com/office/drawing/2014/main" id="{4D90E612-5A22-7A4B-B555-9A2A08826A6D}"/>
              </a:ext>
            </a:extLst>
          </p:cNvPr>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lang="en-US" altLang="zh-CN" sz="3600" dirty="0"/>
              <a:t>SFLU</a:t>
            </a:r>
            <a:endParaRPr sz="3600" dirty="0"/>
          </a:p>
        </p:txBody>
      </p:sp>
      <p:pic>
        <p:nvPicPr>
          <p:cNvPr id="130" name="截屏2021-05-15 下午11.42.13.png" descr="截屏2021-05-15 下午11.42.13.png">
            <a:extLst>
              <a:ext uri="{FF2B5EF4-FFF2-40B4-BE49-F238E27FC236}">
                <a16:creationId xmlns:a16="http://schemas.microsoft.com/office/drawing/2014/main" id="{A30785D1-F62D-45B3-AD2A-E1113A91B452}"/>
              </a:ext>
            </a:extLst>
          </p:cNvPr>
          <p:cNvPicPr>
            <a:picLocks noChangeAspect="1"/>
          </p:cNvPicPr>
          <p:nvPr/>
        </p:nvPicPr>
        <p:blipFill rotWithShape="1">
          <a:blip r:embed="rId3"/>
          <a:srcRect r="9910"/>
          <a:stretch/>
        </p:blipFill>
        <p:spPr>
          <a:xfrm>
            <a:off x="608812" y="1761639"/>
            <a:ext cx="4185017" cy="2549287"/>
          </a:xfrm>
          <a:prstGeom prst="rect">
            <a:avLst/>
          </a:prstGeom>
          <a:ln w="12700">
            <a:miter lim="400000"/>
          </a:ln>
        </p:spPr>
      </p:pic>
      <p:grpSp>
        <p:nvGrpSpPr>
          <p:cNvPr id="131" name="组合 130">
            <a:extLst>
              <a:ext uri="{FF2B5EF4-FFF2-40B4-BE49-F238E27FC236}">
                <a16:creationId xmlns:a16="http://schemas.microsoft.com/office/drawing/2014/main" id="{E4FC5983-808D-435F-A989-8E2EF943977E}"/>
              </a:ext>
            </a:extLst>
          </p:cNvPr>
          <p:cNvGrpSpPr/>
          <p:nvPr/>
        </p:nvGrpSpPr>
        <p:grpSpPr>
          <a:xfrm>
            <a:off x="4891293" y="904475"/>
            <a:ext cx="1228727" cy="633507"/>
            <a:chOff x="3303862" y="1676401"/>
            <a:chExt cx="1228727" cy="633507"/>
          </a:xfrm>
        </p:grpSpPr>
        <p:grpSp>
          <p:nvGrpSpPr>
            <p:cNvPr id="132" name="object 84">
              <a:extLst>
                <a:ext uri="{FF2B5EF4-FFF2-40B4-BE49-F238E27FC236}">
                  <a16:creationId xmlns:a16="http://schemas.microsoft.com/office/drawing/2014/main" id="{D8FE9E0A-72F0-4C59-A59D-4679715EF768}"/>
                </a:ext>
              </a:extLst>
            </p:cNvPr>
            <p:cNvGrpSpPr/>
            <p:nvPr/>
          </p:nvGrpSpPr>
          <p:grpSpPr>
            <a:xfrm>
              <a:off x="3339104" y="1716403"/>
              <a:ext cx="175263" cy="116207"/>
              <a:chOff x="0" y="-1"/>
              <a:chExt cx="233682" cy="154941"/>
            </a:xfrm>
          </p:grpSpPr>
          <p:sp>
            <p:nvSpPr>
              <p:cNvPr id="138" name="object 85">
                <a:extLst>
                  <a:ext uri="{FF2B5EF4-FFF2-40B4-BE49-F238E27FC236}">
                    <a16:creationId xmlns:a16="http://schemas.microsoft.com/office/drawing/2014/main" id="{B57AD5EE-E222-4678-B452-C36E5EF8DC06}"/>
                  </a:ext>
                </a:extLst>
              </p:cNvPr>
              <p:cNvSpPr/>
              <p:nvPr/>
            </p:nvSpPr>
            <p:spPr>
              <a:xfrm>
                <a:off x="25400" y="25400"/>
                <a:ext cx="208282" cy="104139"/>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9" name="object 86">
                <a:extLst>
                  <a:ext uri="{FF2B5EF4-FFF2-40B4-BE49-F238E27FC236}">
                    <a16:creationId xmlns:a16="http://schemas.microsoft.com/office/drawing/2014/main" id="{F88058A4-E831-41F7-91DD-E09ED4F272E5}"/>
                  </a:ext>
                </a:extLst>
              </p:cNvPr>
              <p:cNvSpPr/>
              <p:nvPr/>
            </p:nvSpPr>
            <p:spPr>
              <a:xfrm>
                <a:off x="-1" y="-2"/>
                <a:ext cx="233684" cy="154942"/>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33" name="object 87">
              <a:extLst>
                <a:ext uri="{FF2B5EF4-FFF2-40B4-BE49-F238E27FC236}">
                  <a16:creationId xmlns:a16="http://schemas.microsoft.com/office/drawing/2014/main" id="{A74D5235-B43B-43DD-A49C-D6864F7BBC28}"/>
                </a:ext>
              </a:extLst>
            </p:cNvPr>
            <p:cNvSpPr/>
            <p:nvPr/>
          </p:nvSpPr>
          <p:spPr>
            <a:xfrm>
              <a:off x="3352440" y="2137408"/>
              <a:ext cx="176214" cy="137162"/>
            </a:xfrm>
            <a:custGeom>
              <a:avLst/>
              <a:gdLst/>
              <a:ahLst/>
              <a:cxnLst>
                <a:cxn ang="0">
                  <a:pos x="wd2" y="hd2"/>
                </a:cxn>
                <a:cxn ang="5400000">
                  <a:pos x="wd2" y="hd2"/>
                </a:cxn>
                <a:cxn ang="10800000">
                  <a:pos x="wd2" y="hd2"/>
                </a:cxn>
                <a:cxn ang="16200000">
                  <a:pos x="wd2" y="hd2"/>
                </a:cxn>
              </a:cxnLst>
              <a:rect l="0" t="0" r="r" b="b"/>
              <a:pathLst>
                <a:path w="21600" h="21600" extrusionOk="0">
                  <a:moveTo>
                    <a:pt x="10858" y="0"/>
                  </a:moveTo>
                  <a:lnTo>
                    <a:pt x="21600" y="21600"/>
                  </a:lnTo>
                  <a:lnTo>
                    <a:pt x="0" y="21600"/>
                  </a:lnTo>
                  <a:lnTo>
                    <a:pt x="10858" y="0"/>
                  </a:lnTo>
                  <a:close/>
                </a:path>
              </a:pathLst>
            </a:custGeom>
            <a:ln w="19048">
              <a:solidFill>
                <a:srgbClr val="000000"/>
              </a:solidFill>
            </a:ln>
          </p:spPr>
          <p:txBody>
            <a:bodyPr lIns="34289" tIns="34289" rIns="34289" bIns="34289"/>
            <a:lstStyle/>
            <a:p>
              <a:pPr defTabSz="342900">
                <a:defRPr>
                  <a:latin typeface="+mj-lt"/>
                  <a:ea typeface="+mj-ea"/>
                  <a:cs typeface="+mj-cs"/>
                  <a:sym typeface="Calibri"/>
                </a:defRPr>
              </a:pPr>
              <a:endParaRPr sz="1350"/>
            </a:p>
          </p:txBody>
        </p:sp>
        <p:sp>
          <p:nvSpPr>
            <p:cNvPr id="134" name="object 88">
              <a:extLst>
                <a:ext uri="{FF2B5EF4-FFF2-40B4-BE49-F238E27FC236}">
                  <a16:creationId xmlns:a16="http://schemas.microsoft.com/office/drawing/2014/main" id="{EAD34F65-BC26-42B8-A001-AEE5416B2ED9}"/>
                </a:ext>
              </a:extLst>
            </p:cNvPr>
            <p:cNvSpPr txBox="1"/>
            <p:nvPr/>
          </p:nvSpPr>
          <p:spPr>
            <a:xfrm>
              <a:off x="3303862" y="1676401"/>
              <a:ext cx="1228727" cy="633507"/>
            </a:xfrm>
            <a:prstGeom prst="rect">
              <a:avLst/>
            </a:prstGeom>
            <a:ln w="3175">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0039" defTabSz="342900">
                <a:lnSpc>
                  <a:spcPts val="1500"/>
                </a:lnSpc>
                <a:defRPr>
                  <a:latin typeface="Liberation Sans"/>
                  <a:ea typeface="Liberation Sans"/>
                  <a:cs typeface="Liberation Sans"/>
                  <a:sym typeface="Liberation Sans"/>
                </a:defRPr>
              </a:pPr>
              <a:r>
                <a:rPr sz="1350" dirty="0"/>
                <a:t>: </a:t>
              </a:r>
              <a:r>
                <a:rPr sz="1125" dirty="0"/>
                <a:t>to</a:t>
              </a:r>
              <a:r>
                <a:rPr sz="1125" spc="-8" dirty="0"/>
                <a:t> </a:t>
              </a:r>
              <a:r>
                <a:rPr sz="1125" dirty="0"/>
                <a:t>do</a:t>
              </a:r>
            </a:p>
            <a:p>
              <a:pPr indent="320039" defTabSz="342900">
                <a:defRPr>
                  <a:latin typeface="Liberation Sans"/>
                  <a:ea typeface="Liberation Sans"/>
                  <a:cs typeface="Liberation Sans"/>
                  <a:sym typeface="Liberation Sans"/>
                </a:defRPr>
              </a:pPr>
              <a:r>
                <a:rPr sz="1350" dirty="0"/>
                <a:t>: </a:t>
              </a:r>
              <a:r>
                <a:rPr sz="1125" dirty="0"/>
                <a:t>busy</a:t>
              </a:r>
              <a:r>
                <a:rPr sz="1125" spc="-30" dirty="0"/>
                <a:t> </a:t>
              </a:r>
              <a:r>
                <a:rPr sz="1125" spc="-4" dirty="0"/>
                <a:t>waiting</a:t>
              </a:r>
              <a:endParaRPr sz="1125" dirty="0"/>
            </a:p>
            <a:p>
              <a:pPr indent="320039" defTabSz="342900">
                <a:spcBef>
                  <a:spcPts val="150"/>
                </a:spcBef>
                <a:defRPr>
                  <a:latin typeface="Liberation Sans"/>
                  <a:ea typeface="Liberation Sans"/>
                  <a:cs typeface="Liberation Sans"/>
                  <a:sym typeface="Liberation Sans"/>
                </a:defRPr>
              </a:pPr>
              <a:r>
                <a:rPr sz="1350" dirty="0"/>
                <a:t>: </a:t>
              </a:r>
              <a:r>
                <a:rPr sz="1125" dirty="0"/>
                <a:t>new</a:t>
              </a:r>
              <a:r>
                <a:rPr sz="1125" spc="-23" dirty="0"/>
                <a:t> </a:t>
              </a:r>
              <a:r>
                <a:rPr sz="1125" dirty="0"/>
                <a:t>fill-in</a:t>
              </a:r>
            </a:p>
          </p:txBody>
        </p:sp>
        <p:grpSp>
          <p:nvGrpSpPr>
            <p:cNvPr id="135" name="object 89">
              <a:extLst>
                <a:ext uri="{FF2B5EF4-FFF2-40B4-BE49-F238E27FC236}">
                  <a16:creationId xmlns:a16="http://schemas.microsoft.com/office/drawing/2014/main" id="{E73E01D4-0469-4088-80DC-87075805EAA1}"/>
                </a:ext>
              </a:extLst>
            </p:cNvPr>
            <p:cNvGrpSpPr/>
            <p:nvPr/>
          </p:nvGrpSpPr>
          <p:grpSpPr>
            <a:xfrm>
              <a:off x="3348629" y="1942148"/>
              <a:ext cx="175263" cy="116207"/>
              <a:chOff x="0" y="0"/>
              <a:chExt cx="233682" cy="154941"/>
            </a:xfrm>
          </p:grpSpPr>
          <p:sp>
            <p:nvSpPr>
              <p:cNvPr id="136" name="object 90">
                <a:extLst>
                  <a:ext uri="{FF2B5EF4-FFF2-40B4-BE49-F238E27FC236}">
                    <a16:creationId xmlns:a16="http://schemas.microsoft.com/office/drawing/2014/main" id="{AB199B3C-4C93-43AB-8FAE-C1B8F4E46B57}"/>
                  </a:ext>
                </a:extLst>
              </p:cNvPr>
              <p:cNvSpPr/>
              <p:nvPr/>
            </p:nvSpPr>
            <p:spPr>
              <a:xfrm>
                <a:off x="25400" y="25399"/>
                <a:ext cx="208282" cy="104143"/>
              </a:xfrm>
              <a:prstGeom prst="rect">
                <a:avLst/>
              </a:pr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37" name="object 91">
                <a:extLst>
                  <a:ext uri="{FF2B5EF4-FFF2-40B4-BE49-F238E27FC236}">
                    <a16:creationId xmlns:a16="http://schemas.microsoft.com/office/drawing/2014/main" id="{49929779-0D3B-48A1-9FED-1A16EB6A6139}"/>
                  </a:ext>
                </a:extLst>
              </p:cNvPr>
              <p:cNvSpPr/>
              <p:nvPr/>
            </p:nvSpPr>
            <p:spPr>
              <a:xfrm>
                <a:off x="-1" y="0"/>
                <a:ext cx="233684" cy="154942"/>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grpSp>
        <p:nvGrpSpPr>
          <p:cNvPr id="146" name="组合 145">
            <a:extLst>
              <a:ext uri="{FF2B5EF4-FFF2-40B4-BE49-F238E27FC236}">
                <a16:creationId xmlns:a16="http://schemas.microsoft.com/office/drawing/2014/main" id="{30B16621-CDE5-4772-832E-F5D99340C39D}"/>
              </a:ext>
            </a:extLst>
          </p:cNvPr>
          <p:cNvGrpSpPr/>
          <p:nvPr/>
        </p:nvGrpSpPr>
        <p:grpSpPr>
          <a:xfrm>
            <a:off x="6087600" y="3837600"/>
            <a:ext cx="2686154" cy="2700002"/>
            <a:chOff x="4481512" y="3109912"/>
            <a:chExt cx="2686154" cy="2700002"/>
          </a:xfrm>
        </p:grpSpPr>
        <p:pic>
          <p:nvPicPr>
            <p:cNvPr id="148" name="图片 2" descr="图片 2">
              <a:extLst>
                <a:ext uri="{FF2B5EF4-FFF2-40B4-BE49-F238E27FC236}">
                  <a16:creationId xmlns:a16="http://schemas.microsoft.com/office/drawing/2014/main" id="{6DA2BAB9-40A5-4EB9-973B-ECB34D067E4E}"/>
                </a:ext>
              </a:extLst>
            </p:cNvPr>
            <p:cNvPicPr>
              <a:picLocks noChangeAspect="1"/>
            </p:cNvPicPr>
            <p:nvPr/>
          </p:nvPicPr>
          <p:blipFill>
            <a:blip r:embed="rId6"/>
            <a:stretch>
              <a:fillRect/>
            </a:stretch>
          </p:blipFill>
          <p:spPr>
            <a:xfrm>
              <a:off x="4481512" y="3109912"/>
              <a:ext cx="2686154" cy="2700002"/>
            </a:xfrm>
            <a:prstGeom prst="rect">
              <a:avLst/>
            </a:prstGeom>
            <a:ln w="12700">
              <a:miter lim="400000"/>
            </a:ln>
          </p:spPr>
        </p:pic>
        <p:sp>
          <p:nvSpPr>
            <p:cNvPr id="149" name="直接连接符 128">
              <a:extLst>
                <a:ext uri="{FF2B5EF4-FFF2-40B4-BE49-F238E27FC236}">
                  <a16:creationId xmlns:a16="http://schemas.microsoft.com/office/drawing/2014/main" id="{D40E8F1B-C3AE-484B-B1D5-C859CCF12191}"/>
                </a:ext>
              </a:extLst>
            </p:cNvPr>
            <p:cNvSpPr/>
            <p:nvPr/>
          </p:nvSpPr>
          <p:spPr>
            <a:xfrm flipH="1">
              <a:off x="6101367" y="4041676"/>
              <a:ext cx="217172" cy="220982"/>
            </a:xfrm>
            <a:prstGeom prst="line">
              <a:avLst/>
            </a:prstGeom>
            <a:ln w="12700">
              <a:solidFill>
                <a:srgbClr val="000000"/>
              </a:solidFill>
            </a:ln>
          </p:spPr>
          <p:txBody>
            <a:bodyPr lIns="34289" tIns="34289" rIns="34289" bIns="34289"/>
            <a:lstStyle/>
            <a:p>
              <a:endParaRPr sz="1350"/>
            </a:p>
          </p:txBody>
        </p:sp>
        <p:sp>
          <p:nvSpPr>
            <p:cNvPr id="150" name="直接连接符 129">
              <a:extLst>
                <a:ext uri="{FF2B5EF4-FFF2-40B4-BE49-F238E27FC236}">
                  <a16:creationId xmlns:a16="http://schemas.microsoft.com/office/drawing/2014/main" id="{194DFCDA-16F7-4E0C-B402-896777E11CC1}"/>
                </a:ext>
              </a:extLst>
            </p:cNvPr>
            <p:cNvSpPr/>
            <p:nvPr/>
          </p:nvSpPr>
          <p:spPr>
            <a:xfrm flipH="1">
              <a:off x="6554756" y="4039771"/>
              <a:ext cx="217172" cy="219077"/>
            </a:xfrm>
            <a:prstGeom prst="line">
              <a:avLst/>
            </a:prstGeom>
            <a:ln w="12700">
              <a:solidFill>
                <a:srgbClr val="000000"/>
              </a:solidFill>
            </a:ln>
          </p:spPr>
          <p:txBody>
            <a:bodyPr lIns="34289" tIns="34289" rIns="34289" bIns="34289"/>
            <a:lstStyle/>
            <a:p>
              <a:endParaRPr sz="1350"/>
            </a:p>
          </p:txBody>
        </p:sp>
        <p:sp>
          <p:nvSpPr>
            <p:cNvPr id="151" name="直接连接符 130">
              <a:extLst>
                <a:ext uri="{FF2B5EF4-FFF2-40B4-BE49-F238E27FC236}">
                  <a16:creationId xmlns:a16="http://schemas.microsoft.com/office/drawing/2014/main" id="{50ACA155-18BA-40AB-A616-2156B6CD22D7}"/>
                </a:ext>
              </a:extLst>
            </p:cNvPr>
            <p:cNvSpPr/>
            <p:nvPr/>
          </p:nvSpPr>
          <p:spPr>
            <a:xfrm flipH="1">
              <a:off x="6779547" y="4041676"/>
              <a:ext cx="215267" cy="220982"/>
            </a:xfrm>
            <a:prstGeom prst="line">
              <a:avLst/>
            </a:prstGeom>
            <a:ln w="12700">
              <a:solidFill>
                <a:srgbClr val="000000"/>
              </a:solidFill>
            </a:ln>
          </p:spPr>
          <p:txBody>
            <a:bodyPr lIns="34289" tIns="34289" rIns="34289" bIns="34289"/>
            <a:lstStyle/>
            <a:p>
              <a:endParaRPr sz="1350"/>
            </a:p>
          </p:txBody>
        </p:sp>
        <p:sp>
          <p:nvSpPr>
            <p:cNvPr id="152" name="直接连接符 131">
              <a:extLst>
                <a:ext uri="{FF2B5EF4-FFF2-40B4-BE49-F238E27FC236}">
                  <a16:creationId xmlns:a16="http://schemas.microsoft.com/office/drawing/2014/main" id="{95A5F23B-DEC9-4238-B5A6-957531E20CEE}"/>
                </a:ext>
              </a:extLst>
            </p:cNvPr>
            <p:cNvSpPr/>
            <p:nvPr/>
          </p:nvSpPr>
          <p:spPr>
            <a:xfrm flipH="1">
              <a:off x="6318536" y="4039771"/>
              <a:ext cx="236222" cy="232412"/>
            </a:xfrm>
            <a:prstGeom prst="line">
              <a:avLst/>
            </a:prstGeom>
            <a:ln w="12700">
              <a:solidFill>
                <a:srgbClr val="000000"/>
              </a:solidFill>
            </a:ln>
          </p:spPr>
          <p:txBody>
            <a:bodyPr lIns="34289" tIns="34289" rIns="34289" bIns="34289"/>
            <a:lstStyle/>
            <a:p>
              <a:endParaRPr sz="1350"/>
            </a:p>
          </p:txBody>
        </p:sp>
        <p:sp>
          <p:nvSpPr>
            <p:cNvPr id="153" name="直接连接符 132">
              <a:extLst>
                <a:ext uri="{FF2B5EF4-FFF2-40B4-BE49-F238E27FC236}">
                  <a16:creationId xmlns:a16="http://schemas.microsoft.com/office/drawing/2014/main" id="{BE5862C1-0E1B-42BF-BF87-5A8C982C7A39}"/>
                </a:ext>
              </a:extLst>
            </p:cNvPr>
            <p:cNvSpPr/>
            <p:nvPr/>
          </p:nvSpPr>
          <p:spPr>
            <a:xfrm flipH="1">
              <a:off x="6779547" y="4258846"/>
              <a:ext cx="215267" cy="228602"/>
            </a:xfrm>
            <a:prstGeom prst="line">
              <a:avLst/>
            </a:prstGeom>
            <a:ln w="12700">
              <a:solidFill>
                <a:srgbClr val="000000"/>
              </a:solidFill>
            </a:ln>
          </p:spPr>
          <p:txBody>
            <a:bodyPr lIns="34289" tIns="34289" rIns="34289" bIns="34289"/>
            <a:lstStyle/>
            <a:p>
              <a:endParaRPr sz="1350"/>
            </a:p>
          </p:txBody>
        </p:sp>
        <p:sp>
          <p:nvSpPr>
            <p:cNvPr id="154" name="直接连接符 133">
              <a:extLst>
                <a:ext uri="{FF2B5EF4-FFF2-40B4-BE49-F238E27FC236}">
                  <a16:creationId xmlns:a16="http://schemas.microsoft.com/office/drawing/2014/main" id="{5140C512-EA15-4924-85BE-F00D1C499F0D}"/>
                </a:ext>
              </a:extLst>
            </p:cNvPr>
            <p:cNvSpPr/>
            <p:nvPr/>
          </p:nvSpPr>
          <p:spPr>
            <a:xfrm flipH="1">
              <a:off x="6550122" y="4268005"/>
              <a:ext cx="217172" cy="221933"/>
            </a:xfrm>
            <a:prstGeom prst="line">
              <a:avLst/>
            </a:prstGeom>
            <a:ln w="12700">
              <a:solidFill>
                <a:srgbClr val="000000"/>
              </a:solidFill>
            </a:ln>
          </p:spPr>
          <p:txBody>
            <a:bodyPr lIns="34289" tIns="34289" rIns="34289" bIns="34289"/>
            <a:lstStyle/>
            <a:p>
              <a:endParaRPr sz="1350"/>
            </a:p>
          </p:txBody>
        </p:sp>
        <p:sp>
          <p:nvSpPr>
            <p:cNvPr id="155" name="直接连接符 134">
              <a:extLst>
                <a:ext uri="{FF2B5EF4-FFF2-40B4-BE49-F238E27FC236}">
                  <a16:creationId xmlns:a16="http://schemas.microsoft.com/office/drawing/2014/main" id="{8EC5A2DC-1C50-415C-A0EB-4CC40FB020C3}"/>
                </a:ext>
              </a:extLst>
            </p:cNvPr>
            <p:cNvSpPr/>
            <p:nvPr/>
          </p:nvSpPr>
          <p:spPr>
            <a:xfrm flipH="1">
              <a:off x="6556250" y="4496238"/>
              <a:ext cx="217172" cy="221934"/>
            </a:xfrm>
            <a:prstGeom prst="line">
              <a:avLst/>
            </a:prstGeom>
            <a:ln w="12700">
              <a:solidFill>
                <a:srgbClr val="000000"/>
              </a:solidFill>
            </a:ln>
          </p:spPr>
          <p:txBody>
            <a:bodyPr lIns="34289" tIns="34289" rIns="34289" bIns="34289"/>
            <a:lstStyle/>
            <a:p>
              <a:endParaRPr sz="1350"/>
            </a:p>
          </p:txBody>
        </p:sp>
        <p:sp>
          <p:nvSpPr>
            <p:cNvPr id="156" name="直接连接符 135">
              <a:extLst>
                <a:ext uri="{FF2B5EF4-FFF2-40B4-BE49-F238E27FC236}">
                  <a16:creationId xmlns:a16="http://schemas.microsoft.com/office/drawing/2014/main" id="{F55059EC-AFBF-4ECE-A757-7AA79D8C8E88}"/>
                </a:ext>
              </a:extLst>
            </p:cNvPr>
            <p:cNvSpPr/>
            <p:nvPr/>
          </p:nvSpPr>
          <p:spPr>
            <a:xfrm flipH="1">
              <a:off x="6779547" y="4496238"/>
              <a:ext cx="217172" cy="221934"/>
            </a:xfrm>
            <a:prstGeom prst="line">
              <a:avLst/>
            </a:prstGeom>
            <a:ln w="12700">
              <a:solidFill>
                <a:srgbClr val="000000"/>
              </a:solidFill>
            </a:ln>
          </p:spPr>
          <p:txBody>
            <a:bodyPr lIns="34289" tIns="34289" rIns="34289" bIns="34289"/>
            <a:lstStyle/>
            <a:p>
              <a:endParaRPr sz="1350"/>
            </a:p>
          </p:txBody>
        </p:sp>
      </p:grpSp>
      <p:grpSp>
        <p:nvGrpSpPr>
          <p:cNvPr id="157" name="组合 156">
            <a:extLst>
              <a:ext uri="{FF2B5EF4-FFF2-40B4-BE49-F238E27FC236}">
                <a16:creationId xmlns:a16="http://schemas.microsoft.com/office/drawing/2014/main" id="{648E5EE6-872E-4747-AE4F-5E45485E62D3}"/>
              </a:ext>
            </a:extLst>
          </p:cNvPr>
          <p:cNvGrpSpPr/>
          <p:nvPr/>
        </p:nvGrpSpPr>
        <p:grpSpPr>
          <a:xfrm>
            <a:off x="6285600" y="1206000"/>
            <a:ext cx="2084072" cy="2176202"/>
            <a:chOff x="911542" y="1658301"/>
            <a:chExt cx="2084072" cy="2176202"/>
          </a:xfrm>
        </p:grpSpPr>
        <p:grpSp>
          <p:nvGrpSpPr>
            <p:cNvPr id="158" name="object 3">
              <a:extLst>
                <a:ext uri="{FF2B5EF4-FFF2-40B4-BE49-F238E27FC236}">
                  <a16:creationId xmlns:a16="http://schemas.microsoft.com/office/drawing/2014/main" id="{9B422C95-B06A-40FF-AF0E-192B5CCEA3A5}"/>
                </a:ext>
              </a:extLst>
            </p:cNvPr>
            <p:cNvGrpSpPr/>
            <p:nvPr/>
          </p:nvGrpSpPr>
          <p:grpSpPr>
            <a:xfrm>
              <a:off x="1107323" y="1665964"/>
              <a:ext cx="1880240" cy="1899290"/>
              <a:chOff x="635" y="6348"/>
              <a:chExt cx="2506984" cy="2532384"/>
            </a:xfrm>
          </p:grpSpPr>
          <p:sp>
            <p:nvSpPr>
              <p:cNvPr id="209" name="object 4">
                <a:extLst>
                  <a:ext uri="{FF2B5EF4-FFF2-40B4-BE49-F238E27FC236}">
                    <a16:creationId xmlns:a16="http://schemas.microsoft.com/office/drawing/2014/main" id="{3CD2CE7B-2F19-4F29-A43C-AE3402B5F79C}"/>
                  </a:ext>
                </a:extLst>
              </p:cNvPr>
              <p:cNvSpPr/>
              <p:nvPr/>
            </p:nvSpPr>
            <p:spPr>
              <a:xfrm>
                <a:off x="635" y="6348"/>
                <a:ext cx="2506985" cy="2532386"/>
              </a:xfrm>
              <a:prstGeom prst="rect">
                <a:avLst/>
              </a:prstGeom>
              <a:solidFill>
                <a:srgbClr val="E5F9EE"/>
              </a:solidFill>
              <a:ln w="9525" cap="flat">
                <a:solidFill>
                  <a:srgbClr val="000000"/>
                </a:solidFill>
                <a:prstDash val="solid"/>
                <a:round/>
              </a:ln>
              <a:effectLst/>
            </p:spPr>
            <p:txBody>
              <a:bodyPr wrap="square" lIns="34289" tIns="34289" rIns="34289" bIns="34289" numCol="1" anchor="t">
                <a:noAutofit/>
              </a:bodyPr>
              <a:lstStyle/>
              <a:p>
                <a:pPr defTabSz="342900">
                  <a:defRPr>
                    <a:ln w="9525" cap="flat">
                      <a:solidFill>
                        <a:srgbClr val="000000"/>
                      </a:solidFill>
                      <a:prstDash val="solid"/>
                      <a:round/>
                    </a:ln>
                    <a:latin typeface="+mj-lt"/>
                    <a:ea typeface="+mj-ea"/>
                    <a:cs typeface="+mj-cs"/>
                    <a:sym typeface="Calibri"/>
                  </a:defRPr>
                </a:pPr>
                <a:endParaRPr sz="1350"/>
              </a:p>
            </p:txBody>
          </p:sp>
          <p:sp>
            <p:nvSpPr>
              <p:cNvPr id="210" name="object 5">
                <a:extLst>
                  <a:ext uri="{FF2B5EF4-FFF2-40B4-BE49-F238E27FC236}">
                    <a16:creationId xmlns:a16="http://schemas.microsoft.com/office/drawing/2014/main" id="{7B893C9E-F8A6-4F2F-9DA5-3AB47F59897D}"/>
                  </a:ext>
                </a:extLst>
              </p:cNvPr>
              <p:cNvSpPr/>
              <p:nvPr/>
            </p:nvSpPr>
            <p:spPr>
              <a:xfrm>
                <a:off x="95249" y="1066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1" name="object 6">
                <a:extLst>
                  <a:ext uri="{FF2B5EF4-FFF2-40B4-BE49-F238E27FC236}">
                    <a16:creationId xmlns:a16="http://schemas.microsoft.com/office/drawing/2014/main" id="{1B9E3C9D-583B-4084-BEEC-5213EA711948}"/>
                  </a:ext>
                </a:extLst>
              </p:cNvPr>
              <p:cNvSpPr/>
              <p:nvPr/>
            </p:nvSpPr>
            <p:spPr>
              <a:xfrm>
                <a:off x="95249" y="106679"/>
                <a:ext cx="341631"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2" name="object 7">
                <a:extLst>
                  <a:ext uri="{FF2B5EF4-FFF2-40B4-BE49-F238E27FC236}">
                    <a16:creationId xmlns:a16="http://schemas.microsoft.com/office/drawing/2014/main" id="{27ED741A-80AC-4E9C-A570-38294EE05DF5}"/>
                  </a:ext>
                </a:extLst>
              </p:cNvPr>
              <p:cNvSpPr/>
              <p:nvPr/>
            </p:nvSpPr>
            <p:spPr>
              <a:xfrm>
                <a:off x="6984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3" name="object 8">
                <a:extLst>
                  <a:ext uri="{FF2B5EF4-FFF2-40B4-BE49-F238E27FC236}">
                    <a16:creationId xmlns:a16="http://schemas.microsoft.com/office/drawing/2014/main" id="{0169FF82-4CA2-4D06-ABA4-9C509AF17422}"/>
                  </a:ext>
                </a:extLst>
              </p:cNvPr>
              <p:cNvSpPr/>
              <p:nvPr/>
            </p:nvSpPr>
            <p:spPr>
              <a:xfrm>
                <a:off x="69849" y="8127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4" name="object 9">
                <a:extLst>
                  <a:ext uri="{FF2B5EF4-FFF2-40B4-BE49-F238E27FC236}">
                    <a16:creationId xmlns:a16="http://schemas.microsoft.com/office/drawing/2014/main" id="{79E16BF3-49E0-4D71-8893-7BBC2DF95081}"/>
                  </a:ext>
                </a:extLst>
              </p:cNvPr>
              <p:cNvSpPr/>
              <p:nvPr/>
            </p:nvSpPr>
            <p:spPr>
              <a:xfrm>
                <a:off x="590549"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47"/>
                    </a:lnTo>
                    <a:lnTo>
                      <a:pt x="1439" y="16348"/>
                    </a:lnTo>
                    <a:lnTo>
                      <a:pt x="3103" y="18518"/>
                    </a:lnTo>
                    <a:lnTo>
                      <a:pt x="5278" y="20174"/>
                    </a:lnTo>
                    <a:lnTo>
                      <a:pt x="7873" y="21229"/>
                    </a:lnTo>
                    <a:lnTo>
                      <a:pt x="10800" y="21600"/>
                    </a:lnTo>
                    <a:lnTo>
                      <a:pt x="13727" y="21229"/>
                    </a:lnTo>
                    <a:lnTo>
                      <a:pt x="16322" y="20174"/>
                    </a:lnTo>
                    <a:lnTo>
                      <a:pt x="18497" y="18518"/>
                    </a:lnTo>
                    <a:lnTo>
                      <a:pt x="20161" y="16348"/>
                    </a:lnTo>
                    <a:lnTo>
                      <a:pt x="21225" y="13747"/>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5" name="object 10">
                <a:extLst>
                  <a:ext uri="{FF2B5EF4-FFF2-40B4-BE49-F238E27FC236}">
                    <a16:creationId xmlns:a16="http://schemas.microsoft.com/office/drawing/2014/main" id="{FC96E152-97D6-40E7-883D-EFB9C033CB2C}"/>
                  </a:ext>
                </a:extLst>
              </p:cNvPr>
              <p:cNvSpPr/>
              <p:nvPr/>
            </p:nvSpPr>
            <p:spPr>
              <a:xfrm>
                <a:off x="590549" y="5892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47"/>
                    </a:lnTo>
                    <a:lnTo>
                      <a:pt x="20161" y="16348"/>
                    </a:lnTo>
                    <a:lnTo>
                      <a:pt x="18497" y="18518"/>
                    </a:lnTo>
                    <a:lnTo>
                      <a:pt x="16322" y="20174"/>
                    </a:lnTo>
                    <a:lnTo>
                      <a:pt x="13727" y="21229"/>
                    </a:lnTo>
                    <a:lnTo>
                      <a:pt x="10800" y="21600"/>
                    </a:lnTo>
                    <a:lnTo>
                      <a:pt x="7873" y="21229"/>
                    </a:lnTo>
                    <a:lnTo>
                      <a:pt x="5278" y="20174"/>
                    </a:lnTo>
                    <a:lnTo>
                      <a:pt x="3103" y="18518"/>
                    </a:lnTo>
                    <a:lnTo>
                      <a:pt x="1439" y="16348"/>
                    </a:lnTo>
                    <a:lnTo>
                      <a:pt x="375" y="13747"/>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6" name="object 11">
                <a:extLst>
                  <a:ext uri="{FF2B5EF4-FFF2-40B4-BE49-F238E27FC236}">
                    <a16:creationId xmlns:a16="http://schemas.microsoft.com/office/drawing/2014/main" id="{D80CE2B9-F065-4E61-8930-AEBBCFF463B8}"/>
                  </a:ext>
                </a:extLst>
              </p:cNvPr>
              <p:cNvSpPr/>
              <p:nvPr/>
            </p:nvSpPr>
            <p:spPr>
              <a:xfrm>
                <a:off x="563879" y="5638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7" name="object 12">
                <a:extLst>
                  <a:ext uri="{FF2B5EF4-FFF2-40B4-BE49-F238E27FC236}">
                    <a16:creationId xmlns:a16="http://schemas.microsoft.com/office/drawing/2014/main" id="{F14536FC-54E1-4A99-AF2E-756F39A68E8B}"/>
                  </a:ext>
                </a:extLst>
              </p:cNvPr>
              <p:cNvSpPr/>
              <p:nvPr/>
            </p:nvSpPr>
            <p:spPr>
              <a:xfrm>
                <a:off x="563879" y="5638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8" name="object 13">
                <a:extLst>
                  <a:ext uri="{FF2B5EF4-FFF2-40B4-BE49-F238E27FC236}">
                    <a16:creationId xmlns:a16="http://schemas.microsoft.com/office/drawing/2014/main" id="{205376DD-84C6-416C-A1C2-1B95899E8222}"/>
                  </a:ext>
                </a:extLst>
              </p:cNvPr>
              <p:cNvSpPr/>
              <p:nvPr/>
            </p:nvSpPr>
            <p:spPr>
              <a:xfrm>
                <a:off x="1083311" y="11226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6"/>
                    </a:lnTo>
                    <a:lnTo>
                      <a:pt x="5317" y="1443"/>
                    </a:lnTo>
                    <a:lnTo>
                      <a:pt x="3132" y="3111"/>
                    </a:lnTo>
                    <a:lnTo>
                      <a:pt x="1454" y="5287"/>
                    </a:lnTo>
                    <a:lnTo>
                      <a:pt x="379" y="7880"/>
                    </a:lnTo>
                    <a:lnTo>
                      <a:pt x="0" y="10800"/>
                    </a:lnTo>
                    <a:lnTo>
                      <a:pt x="379" y="13720"/>
                    </a:lnTo>
                    <a:lnTo>
                      <a:pt x="1454" y="16313"/>
                    </a:lnTo>
                    <a:lnTo>
                      <a:pt x="3132" y="18489"/>
                    </a:lnTo>
                    <a:lnTo>
                      <a:pt x="5317" y="20157"/>
                    </a:lnTo>
                    <a:lnTo>
                      <a:pt x="7918"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19" name="object 14">
                <a:extLst>
                  <a:ext uri="{FF2B5EF4-FFF2-40B4-BE49-F238E27FC236}">
                    <a16:creationId xmlns:a16="http://schemas.microsoft.com/office/drawing/2014/main" id="{CF8CC1CC-890A-4696-BD47-F36D5D79393B}"/>
                  </a:ext>
                </a:extLst>
              </p:cNvPr>
              <p:cNvSpPr/>
              <p:nvPr/>
            </p:nvSpPr>
            <p:spPr>
              <a:xfrm>
                <a:off x="1083311" y="11226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918" y="21224"/>
                    </a:lnTo>
                    <a:lnTo>
                      <a:pt x="5317" y="20157"/>
                    </a:lnTo>
                    <a:lnTo>
                      <a:pt x="3132" y="18489"/>
                    </a:lnTo>
                    <a:lnTo>
                      <a:pt x="1454" y="16313"/>
                    </a:lnTo>
                    <a:lnTo>
                      <a:pt x="379" y="13720"/>
                    </a:lnTo>
                    <a:lnTo>
                      <a:pt x="0" y="10800"/>
                    </a:lnTo>
                    <a:lnTo>
                      <a:pt x="379" y="7880"/>
                    </a:lnTo>
                    <a:lnTo>
                      <a:pt x="1454" y="5287"/>
                    </a:lnTo>
                    <a:lnTo>
                      <a:pt x="3132" y="3111"/>
                    </a:lnTo>
                    <a:lnTo>
                      <a:pt x="5317" y="1443"/>
                    </a:lnTo>
                    <a:lnTo>
                      <a:pt x="7918" y="376"/>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0" name="object 15">
                <a:extLst>
                  <a:ext uri="{FF2B5EF4-FFF2-40B4-BE49-F238E27FC236}">
                    <a16:creationId xmlns:a16="http://schemas.microsoft.com/office/drawing/2014/main" id="{B8A3E067-9828-4DDE-8FEE-5F57D9A532B6}"/>
                  </a:ext>
                </a:extLst>
              </p:cNvPr>
              <p:cNvSpPr/>
              <p:nvPr/>
            </p:nvSpPr>
            <p:spPr>
              <a:xfrm>
                <a:off x="1057911" y="10972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6"/>
                    </a:lnTo>
                    <a:lnTo>
                      <a:pt x="5282" y="1443"/>
                    </a:lnTo>
                    <a:lnTo>
                      <a:pt x="3101" y="3111"/>
                    </a:lnTo>
                    <a:lnTo>
                      <a:pt x="1436" y="5287"/>
                    </a:lnTo>
                    <a:lnTo>
                      <a:pt x="374" y="7880"/>
                    </a:lnTo>
                    <a:lnTo>
                      <a:pt x="0" y="10800"/>
                    </a:lnTo>
                    <a:lnTo>
                      <a:pt x="374" y="13720"/>
                    </a:lnTo>
                    <a:lnTo>
                      <a:pt x="1436" y="16313"/>
                    </a:lnTo>
                    <a:lnTo>
                      <a:pt x="3101" y="18489"/>
                    </a:lnTo>
                    <a:lnTo>
                      <a:pt x="5282" y="20157"/>
                    </a:lnTo>
                    <a:lnTo>
                      <a:pt x="7890" y="21224"/>
                    </a:lnTo>
                    <a:lnTo>
                      <a:pt x="10840" y="21600"/>
                    </a:lnTo>
                    <a:lnTo>
                      <a:pt x="13756" y="21224"/>
                    </a:lnTo>
                    <a:lnTo>
                      <a:pt x="16342" y="20157"/>
                    </a:lnTo>
                    <a:lnTo>
                      <a:pt x="18509" y="18489"/>
                    </a:lnTo>
                    <a:lnTo>
                      <a:pt x="20167" y="16313"/>
                    </a:lnTo>
                    <a:lnTo>
                      <a:pt x="21227" y="13720"/>
                    </a:lnTo>
                    <a:lnTo>
                      <a:pt x="21600" y="10800"/>
                    </a:lnTo>
                    <a:lnTo>
                      <a:pt x="21227" y="7880"/>
                    </a:lnTo>
                    <a:lnTo>
                      <a:pt x="20167" y="5287"/>
                    </a:lnTo>
                    <a:lnTo>
                      <a:pt x="18509" y="3111"/>
                    </a:lnTo>
                    <a:lnTo>
                      <a:pt x="16342" y="1443"/>
                    </a:lnTo>
                    <a:lnTo>
                      <a:pt x="13756" y="376"/>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1" name="object 16">
                <a:extLst>
                  <a:ext uri="{FF2B5EF4-FFF2-40B4-BE49-F238E27FC236}">
                    <a16:creationId xmlns:a16="http://schemas.microsoft.com/office/drawing/2014/main" id="{5ECD4A82-C05E-4EF2-B7E0-4843D761D153}"/>
                  </a:ext>
                </a:extLst>
              </p:cNvPr>
              <p:cNvSpPr/>
              <p:nvPr/>
            </p:nvSpPr>
            <p:spPr>
              <a:xfrm>
                <a:off x="1057911" y="1097279"/>
                <a:ext cx="341633" cy="350523"/>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6"/>
                    </a:lnTo>
                    <a:lnTo>
                      <a:pt x="16342" y="1443"/>
                    </a:lnTo>
                    <a:lnTo>
                      <a:pt x="18509" y="3111"/>
                    </a:lnTo>
                    <a:lnTo>
                      <a:pt x="20167" y="5287"/>
                    </a:lnTo>
                    <a:lnTo>
                      <a:pt x="21227" y="7880"/>
                    </a:lnTo>
                    <a:lnTo>
                      <a:pt x="21600" y="10800"/>
                    </a:lnTo>
                    <a:lnTo>
                      <a:pt x="21227" y="13720"/>
                    </a:lnTo>
                    <a:lnTo>
                      <a:pt x="20167" y="16313"/>
                    </a:lnTo>
                    <a:lnTo>
                      <a:pt x="18509" y="18489"/>
                    </a:lnTo>
                    <a:lnTo>
                      <a:pt x="16342" y="20157"/>
                    </a:lnTo>
                    <a:lnTo>
                      <a:pt x="13756" y="21224"/>
                    </a:lnTo>
                    <a:lnTo>
                      <a:pt x="10840" y="21600"/>
                    </a:lnTo>
                    <a:lnTo>
                      <a:pt x="7890" y="21224"/>
                    </a:lnTo>
                    <a:lnTo>
                      <a:pt x="5282" y="20157"/>
                    </a:lnTo>
                    <a:lnTo>
                      <a:pt x="3101" y="18489"/>
                    </a:lnTo>
                    <a:lnTo>
                      <a:pt x="1436" y="16313"/>
                    </a:lnTo>
                    <a:lnTo>
                      <a:pt x="374" y="13720"/>
                    </a:lnTo>
                    <a:lnTo>
                      <a:pt x="0" y="10800"/>
                    </a:lnTo>
                    <a:lnTo>
                      <a:pt x="374" y="7880"/>
                    </a:lnTo>
                    <a:lnTo>
                      <a:pt x="1436" y="5287"/>
                    </a:lnTo>
                    <a:lnTo>
                      <a:pt x="3101" y="3111"/>
                    </a:lnTo>
                    <a:lnTo>
                      <a:pt x="5282" y="1443"/>
                    </a:lnTo>
                    <a:lnTo>
                      <a:pt x="7890" y="376"/>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2" name="object 17">
                <a:extLst>
                  <a:ext uri="{FF2B5EF4-FFF2-40B4-BE49-F238E27FC236}">
                    <a16:creationId xmlns:a16="http://schemas.microsoft.com/office/drawing/2014/main" id="{A596CFB9-1736-4053-A717-E1A3464DEF1E}"/>
                  </a:ext>
                </a:extLst>
              </p:cNvPr>
              <p:cNvSpPr/>
              <p:nvPr/>
            </p:nvSpPr>
            <p:spPr>
              <a:xfrm>
                <a:off x="157734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2" y="20151"/>
                    </a:lnTo>
                    <a:lnTo>
                      <a:pt x="18468" y="18478"/>
                    </a:lnTo>
                    <a:lnTo>
                      <a:pt x="20146" y="16294"/>
                    </a:lnTo>
                    <a:lnTo>
                      <a:pt x="21221" y="13691"/>
                    </a:lnTo>
                    <a:lnTo>
                      <a:pt x="21600" y="10761"/>
                    </a:lnTo>
                    <a:lnTo>
                      <a:pt x="21221" y="7836"/>
                    </a:lnTo>
                    <a:lnTo>
                      <a:pt x="20146" y="5248"/>
                    </a:lnTo>
                    <a:lnTo>
                      <a:pt x="18468" y="3083"/>
                    </a:lnTo>
                    <a:lnTo>
                      <a:pt x="16282"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3" name="object 18">
                <a:extLst>
                  <a:ext uri="{FF2B5EF4-FFF2-40B4-BE49-F238E27FC236}">
                    <a16:creationId xmlns:a16="http://schemas.microsoft.com/office/drawing/2014/main" id="{643640C8-DB9B-4B81-9E9F-0DB675A96422}"/>
                  </a:ext>
                </a:extLst>
              </p:cNvPr>
              <p:cNvSpPr/>
              <p:nvPr/>
            </p:nvSpPr>
            <p:spPr>
              <a:xfrm>
                <a:off x="1577340" y="1605280"/>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691"/>
                    </a:lnTo>
                    <a:lnTo>
                      <a:pt x="20146" y="16294"/>
                    </a:lnTo>
                    <a:lnTo>
                      <a:pt x="18468" y="18478"/>
                    </a:lnTo>
                    <a:lnTo>
                      <a:pt x="16282"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4" name="object 19">
                <a:extLst>
                  <a:ext uri="{FF2B5EF4-FFF2-40B4-BE49-F238E27FC236}">
                    <a16:creationId xmlns:a16="http://schemas.microsoft.com/office/drawing/2014/main" id="{C232E002-F297-4C06-8343-95ED90D578F1}"/>
                  </a:ext>
                </a:extLst>
              </p:cNvPr>
              <p:cNvSpPr/>
              <p:nvPr/>
            </p:nvSpPr>
            <p:spPr>
              <a:xfrm>
                <a:off x="15519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5" name="object 20">
                <a:extLst>
                  <a:ext uri="{FF2B5EF4-FFF2-40B4-BE49-F238E27FC236}">
                    <a16:creationId xmlns:a16="http://schemas.microsoft.com/office/drawing/2014/main" id="{438764F3-865B-4007-B660-0BD593F747E2}"/>
                  </a:ext>
                </a:extLst>
              </p:cNvPr>
              <p:cNvSpPr/>
              <p:nvPr/>
            </p:nvSpPr>
            <p:spPr>
              <a:xfrm>
                <a:off x="1551940" y="1579880"/>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2" y="1434"/>
                    </a:lnTo>
                    <a:lnTo>
                      <a:pt x="18468" y="3094"/>
                    </a:lnTo>
                    <a:lnTo>
                      <a:pt x="20146" y="5267"/>
                    </a:lnTo>
                    <a:lnTo>
                      <a:pt x="21221" y="7865"/>
                    </a:lnTo>
                    <a:lnTo>
                      <a:pt x="21600" y="10800"/>
                    </a:lnTo>
                    <a:lnTo>
                      <a:pt x="21221" y="13735"/>
                    </a:lnTo>
                    <a:lnTo>
                      <a:pt x="20146" y="16333"/>
                    </a:lnTo>
                    <a:lnTo>
                      <a:pt x="18468" y="18506"/>
                    </a:lnTo>
                    <a:lnTo>
                      <a:pt x="16282"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6" name="object 21">
                <a:extLst>
                  <a:ext uri="{FF2B5EF4-FFF2-40B4-BE49-F238E27FC236}">
                    <a16:creationId xmlns:a16="http://schemas.microsoft.com/office/drawing/2014/main" id="{4F8F44B7-D839-448B-9AC1-E4010E89A703}"/>
                  </a:ext>
                </a:extLst>
              </p:cNvPr>
              <p:cNvSpPr/>
              <p:nvPr/>
            </p:nvSpPr>
            <p:spPr>
              <a:xfrm>
                <a:off x="2108201" y="211201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1"/>
                    </a:lnTo>
                    <a:lnTo>
                      <a:pt x="5258" y="1426"/>
                    </a:lnTo>
                    <a:lnTo>
                      <a:pt x="3091" y="3082"/>
                    </a:lnTo>
                    <a:lnTo>
                      <a:pt x="1433" y="5252"/>
                    </a:lnTo>
                    <a:lnTo>
                      <a:pt x="373" y="7853"/>
                    </a:lnTo>
                    <a:lnTo>
                      <a:pt x="0" y="10800"/>
                    </a:lnTo>
                    <a:lnTo>
                      <a:pt x="373" y="13720"/>
                    </a:lnTo>
                    <a:lnTo>
                      <a:pt x="1433" y="16313"/>
                    </a:lnTo>
                    <a:lnTo>
                      <a:pt x="3091" y="18489"/>
                    </a:lnTo>
                    <a:lnTo>
                      <a:pt x="5258" y="20156"/>
                    </a:lnTo>
                    <a:lnTo>
                      <a:pt x="7844" y="21224"/>
                    </a:lnTo>
                    <a:lnTo>
                      <a:pt x="10760" y="21600"/>
                    </a:lnTo>
                    <a:lnTo>
                      <a:pt x="13682" y="21224"/>
                    </a:lnTo>
                    <a:lnTo>
                      <a:pt x="16282" y="20156"/>
                    </a:lnTo>
                    <a:lnTo>
                      <a:pt x="18468" y="18489"/>
                    </a:lnTo>
                    <a:lnTo>
                      <a:pt x="20146" y="16313"/>
                    </a:lnTo>
                    <a:lnTo>
                      <a:pt x="21221" y="13720"/>
                    </a:lnTo>
                    <a:lnTo>
                      <a:pt x="21600" y="10800"/>
                    </a:lnTo>
                    <a:lnTo>
                      <a:pt x="21221" y="7853"/>
                    </a:lnTo>
                    <a:lnTo>
                      <a:pt x="20146" y="5252"/>
                    </a:lnTo>
                    <a:lnTo>
                      <a:pt x="18468" y="3082"/>
                    </a:lnTo>
                    <a:lnTo>
                      <a:pt x="16282" y="1426"/>
                    </a:lnTo>
                    <a:lnTo>
                      <a:pt x="13682" y="371"/>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7" name="object 22">
                <a:extLst>
                  <a:ext uri="{FF2B5EF4-FFF2-40B4-BE49-F238E27FC236}">
                    <a16:creationId xmlns:a16="http://schemas.microsoft.com/office/drawing/2014/main" id="{0971447B-B0D2-4B3D-BE45-10823E366A76}"/>
                  </a:ext>
                </a:extLst>
              </p:cNvPr>
              <p:cNvSpPr/>
              <p:nvPr/>
            </p:nvSpPr>
            <p:spPr>
              <a:xfrm>
                <a:off x="2108201" y="2112011"/>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1"/>
                    </a:lnTo>
                    <a:lnTo>
                      <a:pt x="16282" y="1426"/>
                    </a:lnTo>
                    <a:lnTo>
                      <a:pt x="18468" y="3082"/>
                    </a:lnTo>
                    <a:lnTo>
                      <a:pt x="20146" y="5252"/>
                    </a:lnTo>
                    <a:lnTo>
                      <a:pt x="21221" y="7853"/>
                    </a:lnTo>
                    <a:lnTo>
                      <a:pt x="21600" y="10800"/>
                    </a:lnTo>
                    <a:lnTo>
                      <a:pt x="21221" y="13720"/>
                    </a:lnTo>
                    <a:lnTo>
                      <a:pt x="20146" y="16313"/>
                    </a:lnTo>
                    <a:lnTo>
                      <a:pt x="18468" y="18489"/>
                    </a:lnTo>
                    <a:lnTo>
                      <a:pt x="16282" y="20156"/>
                    </a:lnTo>
                    <a:lnTo>
                      <a:pt x="13682" y="21224"/>
                    </a:lnTo>
                    <a:lnTo>
                      <a:pt x="10760" y="21600"/>
                    </a:lnTo>
                    <a:lnTo>
                      <a:pt x="7844" y="21224"/>
                    </a:lnTo>
                    <a:lnTo>
                      <a:pt x="5258" y="20156"/>
                    </a:lnTo>
                    <a:lnTo>
                      <a:pt x="3091" y="18489"/>
                    </a:lnTo>
                    <a:lnTo>
                      <a:pt x="1433" y="16313"/>
                    </a:lnTo>
                    <a:lnTo>
                      <a:pt x="373" y="13720"/>
                    </a:lnTo>
                    <a:lnTo>
                      <a:pt x="0" y="10800"/>
                    </a:lnTo>
                    <a:lnTo>
                      <a:pt x="373" y="7853"/>
                    </a:lnTo>
                    <a:lnTo>
                      <a:pt x="1433" y="5252"/>
                    </a:lnTo>
                    <a:lnTo>
                      <a:pt x="3091" y="3082"/>
                    </a:lnTo>
                    <a:lnTo>
                      <a:pt x="5258" y="1426"/>
                    </a:lnTo>
                    <a:lnTo>
                      <a:pt x="7844" y="371"/>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8" name="object 23">
                <a:extLst>
                  <a:ext uri="{FF2B5EF4-FFF2-40B4-BE49-F238E27FC236}">
                    <a16:creationId xmlns:a16="http://schemas.microsoft.com/office/drawing/2014/main" id="{F9213D6D-546A-4DD5-ACC1-B5FAAE5C798D}"/>
                  </a:ext>
                </a:extLst>
              </p:cNvPr>
              <p:cNvSpPr/>
              <p:nvPr/>
            </p:nvSpPr>
            <p:spPr>
              <a:xfrm>
                <a:off x="2082801" y="208661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2"/>
                    </a:lnTo>
                    <a:lnTo>
                      <a:pt x="5278" y="1428"/>
                    </a:lnTo>
                    <a:lnTo>
                      <a:pt x="3103" y="3083"/>
                    </a:lnTo>
                    <a:lnTo>
                      <a:pt x="1439" y="5248"/>
                    </a:lnTo>
                    <a:lnTo>
                      <a:pt x="375" y="7836"/>
                    </a:lnTo>
                    <a:lnTo>
                      <a:pt x="0" y="10761"/>
                    </a:lnTo>
                    <a:lnTo>
                      <a:pt x="375" y="13718"/>
                    </a:lnTo>
                    <a:lnTo>
                      <a:pt x="1439" y="16329"/>
                    </a:lnTo>
                    <a:lnTo>
                      <a:pt x="3103" y="18507"/>
                    </a:lnTo>
                    <a:lnTo>
                      <a:pt x="5278" y="20169"/>
                    </a:lnTo>
                    <a:lnTo>
                      <a:pt x="7873" y="21228"/>
                    </a:lnTo>
                    <a:lnTo>
                      <a:pt x="10800" y="21600"/>
                    </a:lnTo>
                    <a:lnTo>
                      <a:pt x="13727" y="21228"/>
                    </a:lnTo>
                    <a:lnTo>
                      <a:pt x="16322" y="20169"/>
                    </a:lnTo>
                    <a:lnTo>
                      <a:pt x="18497" y="18507"/>
                    </a:lnTo>
                    <a:lnTo>
                      <a:pt x="20161" y="16329"/>
                    </a:lnTo>
                    <a:lnTo>
                      <a:pt x="21225" y="13718"/>
                    </a:lnTo>
                    <a:lnTo>
                      <a:pt x="21600" y="10761"/>
                    </a:lnTo>
                    <a:lnTo>
                      <a:pt x="21225" y="7836"/>
                    </a:lnTo>
                    <a:lnTo>
                      <a:pt x="20161" y="5248"/>
                    </a:lnTo>
                    <a:lnTo>
                      <a:pt x="18497" y="3083"/>
                    </a:lnTo>
                    <a:lnTo>
                      <a:pt x="16322" y="1428"/>
                    </a:lnTo>
                    <a:lnTo>
                      <a:pt x="13727" y="372"/>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29" name="object 24">
                <a:extLst>
                  <a:ext uri="{FF2B5EF4-FFF2-40B4-BE49-F238E27FC236}">
                    <a16:creationId xmlns:a16="http://schemas.microsoft.com/office/drawing/2014/main" id="{B10ECECD-AC0A-46A6-97E9-F30107DEB68B}"/>
                  </a:ext>
                </a:extLst>
              </p:cNvPr>
              <p:cNvSpPr/>
              <p:nvPr/>
            </p:nvSpPr>
            <p:spPr>
              <a:xfrm>
                <a:off x="2082801" y="2086611"/>
                <a:ext cx="34036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2"/>
                    </a:lnTo>
                    <a:lnTo>
                      <a:pt x="16322" y="1428"/>
                    </a:lnTo>
                    <a:lnTo>
                      <a:pt x="18497" y="3083"/>
                    </a:lnTo>
                    <a:lnTo>
                      <a:pt x="20161" y="5248"/>
                    </a:lnTo>
                    <a:lnTo>
                      <a:pt x="21225" y="7836"/>
                    </a:lnTo>
                    <a:lnTo>
                      <a:pt x="21600" y="10761"/>
                    </a:lnTo>
                    <a:lnTo>
                      <a:pt x="21225" y="13718"/>
                    </a:lnTo>
                    <a:lnTo>
                      <a:pt x="20161" y="16329"/>
                    </a:lnTo>
                    <a:lnTo>
                      <a:pt x="18497" y="18507"/>
                    </a:lnTo>
                    <a:lnTo>
                      <a:pt x="16322" y="20169"/>
                    </a:lnTo>
                    <a:lnTo>
                      <a:pt x="13727" y="21228"/>
                    </a:lnTo>
                    <a:lnTo>
                      <a:pt x="10800" y="21600"/>
                    </a:lnTo>
                    <a:lnTo>
                      <a:pt x="7873" y="21228"/>
                    </a:lnTo>
                    <a:lnTo>
                      <a:pt x="5278" y="20169"/>
                    </a:lnTo>
                    <a:lnTo>
                      <a:pt x="3103" y="18507"/>
                    </a:lnTo>
                    <a:lnTo>
                      <a:pt x="1439" y="16329"/>
                    </a:lnTo>
                    <a:lnTo>
                      <a:pt x="375" y="13718"/>
                    </a:lnTo>
                    <a:lnTo>
                      <a:pt x="0" y="10761"/>
                    </a:lnTo>
                    <a:lnTo>
                      <a:pt x="375" y="7836"/>
                    </a:lnTo>
                    <a:lnTo>
                      <a:pt x="1439" y="5248"/>
                    </a:lnTo>
                    <a:lnTo>
                      <a:pt x="3103" y="3083"/>
                    </a:lnTo>
                    <a:lnTo>
                      <a:pt x="5278" y="1428"/>
                    </a:lnTo>
                    <a:lnTo>
                      <a:pt x="7873" y="372"/>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0" name="object 25">
                <a:extLst>
                  <a:ext uri="{FF2B5EF4-FFF2-40B4-BE49-F238E27FC236}">
                    <a16:creationId xmlns:a16="http://schemas.microsoft.com/office/drawing/2014/main" id="{A98962C0-8B03-4E49-BE77-6CD5F5C5ACE6}"/>
                  </a:ext>
                </a:extLst>
              </p:cNvPr>
              <p:cNvSpPr/>
              <p:nvPr/>
            </p:nvSpPr>
            <p:spPr>
              <a:xfrm>
                <a:off x="1083311" y="160528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691"/>
                    </a:lnTo>
                    <a:lnTo>
                      <a:pt x="1454" y="16294"/>
                    </a:lnTo>
                    <a:lnTo>
                      <a:pt x="3132" y="18478"/>
                    </a:lnTo>
                    <a:lnTo>
                      <a:pt x="5317" y="20151"/>
                    </a:lnTo>
                    <a:lnTo>
                      <a:pt x="7918" y="21222"/>
                    </a:lnTo>
                    <a:lnTo>
                      <a:pt x="10840" y="21600"/>
                    </a:lnTo>
                    <a:lnTo>
                      <a:pt x="13756" y="21222"/>
                    </a:lnTo>
                    <a:lnTo>
                      <a:pt x="16342" y="20151"/>
                    </a:lnTo>
                    <a:lnTo>
                      <a:pt x="18508" y="18478"/>
                    </a:lnTo>
                    <a:lnTo>
                      <a:pt x="20167" y="16294"/>
                    </a:lnTo>
                    <a:lnTo>
                      <a:pt x="21227" y="13691"/>
                    </a:lnTo>
                    <a:lnTo>
                      <a:pt x="21600" y="10761"/>
                    </a:lnTo>
                    <a:lnTo>
                      <a:pt x="21227" y="7836"/>
                    </a:lnTo>
                    <a:lnTo>
                      <a:pt x="20167" y="5248"/>
                    </a:lnTo>
                    <a:lnTo>
                      <a:pt x="18509" y="3083"/>
                    </a:lnTo>
                    <a:lnTo>
                      <a:pt x="16342" y="1428"/>
                    </a:lnTo>
                    <a:lnTo>
                      <a:pt x="13756" y="372"/>
                    </a:lnTo>
                    <a:lnTo>
                      <a:pt x="1084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1" name="object 26">
                <a:extLst>
                  <a:ext uri="{FF2B5EF4-FFF2-40B4-BE49-F238E27FC236}">
                    <a16:creationId xmlns:a16="http://schemas.microsoft.com/office/drawing/2014/main" id="{7145757E-42FA-4960-B46B-51B106039009}"/>
                  </a:ext>
                </a:extLst>
              </p:cNvPr>
              <p:cNvSpPr/>
              <p:nvPr/>
            </p:nvSpPr>
            <p:spPr>
              <a:xfrm>
                <a:off x="1083311" y="1605280"/>
                <a:ext cx="341633" cy="349252"/>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2"/>
                    </a:lnTo>
                    <a:lnTo>
                      <a:pt x="16342" y="1428"/>
                    </a:lnTo>
                    <a:lnTo>
                      <a:pt x="18509" y="3083"/>
                    </a:lnTo>
                    <a:lnTo>
                      <a:pt x="20167" y="5248"/>
                    </a:lnTo>
                    <a:lnTo>
                      <a:pt x="21227" y="7836"/>
                    </a:lnTo>
                    <a:lnTo>
                      <a:pt x="21600" y="10761"/>
                    </a:lnTo>
                    <a:lnTo>
                      <a:pt x="21227" y="13691"/>
                    </a:lnTo>
                    <a:lnTo>
                      <a:pt x="20167" y="16294"/>
                    </a:lnTo>
                    <a:lnTo>
                      <a:pt x="18509" y="18478"/>
                    </a:lnTo>
                    <a:lnTo>
                      <a:pt x="16342" y="20151"/>
                    </a:lnTo>
                    <a:lnTo>
                      <a:pt x="13756" y="21222"/>
                    </a:lnTo>
                    <a:lnTo>
                      <a:pt x="10840" y="21600"/>
                    </a:lnTo>
                    <a:lnTo>
                      <a:pt x="7918" y="21222"/>
                    </a:lnTo>
                    <a:lnTo>
                      <a:pt x="5317" y="20151"/>
                    </a:lnTo>
                    <a:lnTo>
                      <a:pt x="3132" y="18478"/>
                    </a:lnTo>
                    <a:lnTo>
                      <a:pt x="1454" y="16294"/>
                    </a:lnTo>
                    <a:lnTo>
                      <a:pt x="379" y="13691"/>
                    </a:lnTo>
                    <a:lnTo>
                      <a:pt x="0" y="10761"/>
                    </a:lnTo>
                    <a:lnTo>
                      <a:pt x="379" y="7836"/>
                    </a:lnTo>
                    <a:lnTo>
                      <a:pt x="1454" y="5248"/>
                    </a:lnTo>
                    <a:lnTo>
                      <a:pt x="3132" y="3083"/>
                    </a:lnTo>
                    <a:lnTo>
                      <a:pt x="5317" y="1428"/>
                    </a:lnTo>
                    <a:lnTo>
                      <a:pt x="7918" y="372"/>
                    </a:lnTo>
                    <a:lnTo>
                      <a:pt x="1084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2" name="object 27">
                <a:extLst>
                  <a:ext uri="{FF2B5EF4-FFF2-40B4-BE49-F238E27FC236}">
                    <a16:creationId xmlns:a16="http://schemas.microsoft.com/office/drawing/2014/main" id="{5C34B1C3-AFC4-4F9F-ACEB-30AFA634B36B}"/>
                  </a:ext>
                </a:extLst>
              </p:cNvPr>
              <p:cNvSpPr/>
              <p:nvPr/>
            </p:nvSpPr>
            <p:spPr>
              <a:xfrm>
                <a:off x="1057911" y="1579880"/>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890" y="373"/>
                    </a:lnTo>
                    <a:lnTo>
                      <a:pt x="5282" y="1434"/>
                    </a:lnTo>
                    <a:lnTo>
                      <a:pt x="3101" y="3094"/>
                    </a:lnTo>
                    <a:lnTo>
                      <a:pt x="1436" y="5267"/>
                    </a:lnTo>
                    <a:lnTo>
                      <a:pt x="374" y="7865"/>
                    </a:lnTo>
                    <a:lnTo>
                      <a:pt x="0" y="10800"/>
                    </a:lnTo>
                    <a:lnTo>
                      <a:pt x="374" y="13735"/>
                    </a:lnTo>
                    <a:lnTo>
                      <a:pt x="1436" y="16333"/>
                    </a:lnTo>
                    <a:lnTo>
                      <a:pt x="3101" y="18506"/>
                    </a:lnTo>
                    <a:lnTo>
                      <a:pt x="5282" y="20166"/>
                    </a:lnTo>
                    <a:lnTo>
                      <a:pt x="7890" y="21227"/>
                    </a:lnTo>
                    <a:lnTo>
                      <a:pt x="10840" y="21600"/>
                    </a:lnTo>
                    <a:lnTo>
                      <a:pt x="13756" y="21227"/>
                    </a:lnTo>
                    <a:lnTo>
                      <a:pt x="16342" y="20166"/>
                    </a:lnTo>
                    <a:lnTo>
                      <a:pt x="18509" y="18506"/>
                    </a:lnTo>
                    <a:lnTo>
                      <a:pt x="20167" y="16333"/>
                    </a:lnTo>
                    <a:lnTo>
                      <a:pt x="21227" y="13735"/>
                    </a:lnTo>
                    <a:lnTo>
                      <a:pt x="21600" y="10800"/>
                    </a:lnTo>
                    <a:lnTo>
                      <a:pt x="21227" y="7865"/>
                    </a:lnTo>
                    <a:lnTo>
                      <a:pt x="20167" y="5267"/>
                    </a:lnTo>
                    <a:lnTo>
                      <a:pt x="18509" y="3094"/>
                    </a:lnTo>
                    <a:lnTo>
                      <a:pt x="16342" y="1434"/>
                    </a:lnTo>
                    <a:lnTo>
                      <a:pt x="13756" y="373"/>
                    </a:lnTo>
                    <a:lnTo>
                      <a:pt x="1084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3" name="object 28">
                <a:extLst>
                  <a:ext uri="{FF2B5EF4-FFF2-40B4-BE49-F238E27FC236}">
                    <a16:creationId xmlns:a16="http://schemas.microsoft.com/office/drawing/2014/main" id="{EE28CE38-C76A-453F-AFD2-6B4CED618596}"/>
                  </a:ext>
                </a:extLst>
              </p:cNvPr>
              <p:cNvSpPr/>
              <p:nvPr/>
            </p:nvSpPr>
            <p:spPr>
              <a:xfrm>
                <a:off x="1057911" y="1579880"/>
                <a:ext cx="341633" cy="347981"/>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13756" y="373"/>
                    </a:lnTo>
                    <a:lnTo>
                      <a:pt x="16342" y="1434"/>
                    </a:lnTo>
                    <a:lnTo>
                      <a:pt x="18509" y="3094"/>
                    </a:lnTo>
                    <a:lnTo>
                      <a:pt x="20167" y="5267"/>
                    </a:lnTo>
                    <a:lnTo>
                      <a:pt x="21227" y="7865"/>
                    </a:lnTo>
                    <a:lnTo>
                      <a:pt x="21600" y="10800"/>
                    </a:lnTo>
                    <a:lnTo>
                      <a:pt x="21227" y="13735"/>
                    </a:lnTo>
                    <a:lnTo>
                      <a:pt x="20167" y="16333"/>
                    </a:lnTo>
                    <a:lnTo>
                      <a:pt x="18509" y="18506"/>
                    </a:lnTo>
                    <a:lnTo>
                      <a:pt x="16342" y="20166"/>
                    </a:lnTo>
                    <a:lnTo>
                      <a:pt x="13756" y="21227"/>
                    </a:lnTo>
                    <a:lnTo>
                      <a:pt x="10840" y="21600"/>
                    </a:lnTo>
                    <a:lnTo>
                      <a:pt x="7890" y="21227"/>
                    </a:lnTo>
                    <a:lnTo>
                      <a:pt x="5282" y="20166"/>
                    </a:lnTo>
                    <a:lnTo>
                      <a:pt x="3101" y="18506"/>
                    </a:lnTo>
                    <a:lnTo>
                      <a:pt x="1436" y="16333"/>
                    </a:lnTo>
                    <a:lnTo>
                      <a:pt x="374" y="13735"/>
                    </a:lnTo>
                    <a:lnTo>
                      <a:pt x="0" y="10800"/>
                    </a:lnTo>
                    <a:lnTo>
                      <a:pt x="374" y="7865"/>
                    </a:lnTo>
                    <a:lnTo>
                      <a:pt x="1436" y="5267"/>
                    </a:lnTo>
                    <a:lnTo>
                      <a:pt x="3101" y="3094"/>
                    </a:lnTo>
                    <a:lnTo>
                      <a:pt x="5282" y="1434"/>
                    </a:lnTo>
                    <a:lnTo>
                      <a:pt x="7890" y="373"/>
                    </a:lnTo>
                    <a:lnTo>
                      <a:pt x="1084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4" name="object 29">
                <a:extLst>
                  <a:ext uri="{FF2B5EF4-FFF2-40B4-BE49-F238E27FC236}">
                    <a16:creationId xmlns:a16="http://schemas.microsoft.com/office/drawing/2014/main" id="{5214364C-C213-4B80-AAA6-C41786D7E43E}"/>
                  </a:ext>
                </a:extLst>
              </p:cNvPr>
              <p:cNvSpPr/>
              <p:nvPr/>
            </p:nvSpPr>
            <p:spPr>
              <a:xfrm>
                <a:off x="9524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691"/>
                    </a:lnTo>
                    <a:lnTo>
                      <a:pt x="1433" y="16294"/>
                    </a:lnTo>
                    <a:lnTo>
                      <a:pt x="3091" y="18478"/>
                    </a:lnTo>
                    <a:lnTo>
                      <a:pt x="5258" y="20151"/>
                    </a:lnTo>
                    <a:lnTo>
                      <a:pt x="7844" y="21222"/>
                    </a:lnTo>
                    <a:lnTo>
                      <a:pt x="10760" y="21600"/>
                    </a:lnTo>
                    <a:lnTo>
                      <a:pt x="13682" y="21222"/>
                    </a:lnTo>
                    <a:lnTo>
                      <a:pt x="16283" y="20151"/>
                    </a:lnTo>
                    <a:lnTo>
                      <a:pt x="18468" y="18478"/>
                    </a:lnTo>
                    <a:lnTo>
                      <a:pt x="20146" y="16294"/>
                    </a:lnTo>
                    <a:lnTo>
                      <a:pt x="21221" y="13691"/>
                    </a:lnTo>
                    <a:lnTo>
                      <a:pt x="21600" y="10761"/>
                    </a:lnTo>
                    <a:lnTo>
                      <a:pt x="21221" y="7836"/>
                    </a:lnTo>
                    <a:lnTo>
                      <a:pt x="20146" y="5248"/>
                    </a:lnTo>
                    <a:lnTo>
                      <a:pt x="18468" y="3083"/>
                    </a:lnTo>
                    <a:lnTo>
                      <a:pt x="16283" y="1428"/>
                    </a:lnTo>
                    <a:lnTo>
                      <a:pt x="13682" y="372"/>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5" name="object 30">
                <a:extLst>
                  <a:ext uri="{FF2B5EF4-FFF2-40B4-BE49-F238E27FC236}">
                    <a16:creationId xmlns:a16="http://schemas.microsoft.com/office/drawing/2014/main" id="{0147F4BF-2733-4893-AE95-8F6D9396BAE3}"/>
                  </a:ext>
                </a:extLst>
              </p:cNvPr>
              <p:cNvSpPr/>
              <p:nvPr/>
            </p:nvSpPr>
            <p:spPr>
              <a:xfrm>
                <a:off x="95249" y="1605280"/>
                <a:ext cx="341631"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3" y="1428"/>
                    </a:lnTo>
                    <a:lnTo>
                      <a:pt x="18468" y="3083"/>
                    </a:lnTo>
                    <a:lnTo>
                      <a:pt x="20146" y="5248"/>
                    </a:lnTo>
                    <a:lnTo>
                      <a:pt x="21221" y="7836"/>
                    </a:lnTo>
                    <a:lnTo>
                      <a:pt x="21600" y="10761"/>
                    </a:lnTo>
                    <a:lnTo>
                      <a:pt x="21221" y="13691"/>
                    </a:lnTo>
                    <a:lnTo>
                      <a:pt x="20146" y="16294"/>
                    </a:lnTo>
                    <a:lnTo>
                      <a:pt x="18468" y="18478"/>
                    </a:lnTo>
                    <a:lnTo>
                      <a:pt x="16283" y="20151"/>
                    </a:lnTo>
                    <a:lnTo>
                      <a:pt x="13682" y="21222"/>
                    </a:lnTo>
                    <a:lnTo>
                      <a:pt x="10760" y="21600"/>
                    </a:lnTo>
                    <a:lnTo>
                      <a:pt x="7844" y="21222"/>
                    </a:lnTo>
                    <a:lnTo>
                      <a:pt x="5258" y="20151"/>
                    </a:lnTo>
                    <a:lnTo>
                      <a:pt x="3091" y="18478"/>
                    </a:lnTo>
                    <a:lnTo>
                      <a:pt x="1433" y="16294"/>
                    </a:lnTo>
                    <a:lnTo>
                      <a:pt x="373" y="13691"/>
                    </a:lnTo>
                    <a:lnTo>
                      <a:pt x="0" y="10761"/>
                    </a:lnTo>
                    <a:lnTo>
                      <a:pt x="373" y="7836"/>
                    </a:lnTo>
                    <a:lnTo>
                      <a:pt x="1433" y="5248"/>
                    </a:lnTo>
                    <a:lnTo>
                      <a:pt x="3091" y="3083"/>
                    </a:lnTo>
                    <a:lnTo>
                      <a:pt x="5258" y="1428"/>
                    </a:lnTo>
                    <a:lnTo>
                      <a:pt x="7844" y="372"/>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6" name="object 31">
                <a:extLst>
                  <a:ext uri="{FF2B5EF4-FFF2-40B4-BE49-F238E27FC236}">
                    <a16:creationId xmlns:a16="http://schemas.microsoft.com/office/drawing/2014/main" id="{6165F739-1B7A-4D4E-A31D-C9AA0B278817}"/>
                  </a:ext>
                </a:extLst>
              </p:cNvPr>
              <p:cNvSpPr/>
              <p:nvPr/>
            </p:nvSpPr>
            <p:spPr>
              <a:xfrm>
                <a:off x="6984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3" y="20166"/>
                    </a:lnTo>
                    <a:lnTo>
                      <a:pt x="18468" y="18506"/>
                    </a:lnTo>
                    <a:lnTo>
                      <a:pt x="20146" y="16333"/>
                    </a:lnTo>
                    <a:lnTo>
                      <a:pt x="21221" y="13735"/>
                    </a:lnTo>
                    <a:lnTo>
                      <a:pt x="21600" y="10800"/>
                    </a:lnTo>
                    <a:lnTo>
                      <a:pt x="21221" y="7865"/>
                    </a:lnTo>
                    <a:lnTo>
                      <a:pt x="20146" y="5267"/>
                    </a:lnTo>
                    <a:lnTo>
                      <a:pt x="18468" y="3094"/>
                    </a:lnTo>
                    <a:lnTo>
                      <a:pt x="16283" y="1434"/>
                    </a:lnTo>
                    <a:lnTo>
                      <a:pt x="13682" y="373"/>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7" name="object 32">
                <a:extLst>
                  <a:ext uri="{FF2B5EF4-FFF2-40B4-BE49-F238E27FC236}">
                    <a16:creationId xmlns:a16="http://schemas.microsoft.com/office/drawing/2014/main" id="{1C1C804C-CB00-4ED1-BED7-1524B3E065DC}"/>
                  </a:ext>
                </a:extLst>
              </p:cNvPr>
              <p:cNvSpPr/>
              <p:nvPr/>
            </p:nvSpPr>
            <p:spPr>
              <a:xfrm>
                <a:off x="69849" y="1579880"/>
                <a:ext cx="341631"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3"/>
                    </a:lnTo>
                    <a:lnTo>
                      <a:pt x="16283" y="1434"/>
                    </a:lnTo>
                    <a:lnTo>
                      <a:pt x="18468" y="3094"/>
                    </a:lnTo>
                    <a:lnTo>
                      <a:pt x="20146" y="5267"/>
                    </a:lnTo>
                    <a:lnTo>
                      <a:pt x="21221" y="7865"/>
                    </a:lnTo>
                    <a:lnTo>
                      <a:pt x="21600" y="10800"/>
                    </a:lnTo>
                    <a:lnTo>
                      <a:pt x="21221" y="13735"/>
                    </a:lnTo>
                    <a:lnTo>
                      <a:pt x="20146" y="16333"/>
                    </a:lnTo>
                    <a:lnTo>
                      <a:pt x="18468" y="18506"/>
                    </a:lnTo>
                    <a:lnTo>
                      <a:pt x="16283" y="20166"/>
                    </a:lnTo>
                    <a:lnTo>
                      <a:pt x="13682" y="21227"/>
                    </a:lnTo>
                    <a:lnTo>
                      <a:pt x="10760" y="21600"/>
                    </a:lnTo>
                    <a:lnTo>
                      <a:pt x="7844" y="21227"/>
                    </a:lnTo>
                    <a:lnTo>
                      <a:pt x="5258" y="20166"/>
                    </a:lnTo>
                    <a:lnTo>
                      <a:pt x="3091" y="18506"/>
                    </a:lnTo>
                    <a:lnTo>
                      <a:pt x="1433" y="16333"/>
                    </a:lnTo>
                    <a:lnTo>
                      <a:pt x="373" y="13735"/>
                    </a:lnTo>
                    <a:lnTo>
                      <a:pt x="0" y="10800"/>
                    </a:lnTo>
                    <a:lnTo>
                      <a:pt x="373" y="7865"/>
                    </a:lnTo>
                    <a:lnTo>
                      <a:pt x="1433" y="5267"/>
                    </a:lnTo>
                    <a:lnTo>
                      <a:pt x="3091" y="3094"/>
                    </a:lnTo>
                    <a:lnTo>
                      <a:pt x="5258" y="1434"/>
                    </a:lnTo>
                    <a:lnTo>
                      <a:pt x="7844" y="373"/>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8" name="object 33">
                <a:extLst>
                  <a:ext uri="{FF2B5EF4-FFF2-40B4-BE49-F238E27FC236}">
                    <a16:creationId xmlns:a16="http://schemas.microsoft.com/office/drawing/2014/main" id="{7AB02FA4-9DB0-4B88-A594-6D5C3C14B418}"/>
                  </a:ext>
                </a:extLst>
              </p:cNvPr>
              <p:cNvSpPr/>
              <p:nvPr/>
            </p:nvSpPr>
            <p:spPr>
              <a:xfrm>
                <a:off x="95249" y="5994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39" name="object 34">
                <a:extLst>
                  <a:ext uri="{FF2B5EF4-FFF2-40B4-BE49-F238E27FC236}">
                    <a16:creationId xmlns:a16="http://schemas.microsoft.com/office/drawing/2014/main" id="{1420478B-A6D4-4426-AD9E-FF96804CFCF0}"/>
                  </a:ext>
                </a:extLst>
              </p:cNvPr>
              <p:cNvSpPr/>
              <p:nvPr/>
            </p:nvSpPr>
            <p:spPr>
              <a:xfrm>
                <a:off x="95249" y="5994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0" name="object 35">
                <a:extLst>
                  <a:ext uri="{FF2B5EF4-FFF2-40B4-BE49-F238E27FC236}">
                    <a16:creationId xmlns:a16="http://schemas.microsoft.com/office/drawing/2014/main" id="{A9AFBE0F-0289-4FD9-A0A8-A2A498A5FDB8}"/>
                  </a:ext>
                </a:extLst>
              </p:cNvPr>
              <p:cNvSpPr/>
              <p:nvPr/>
            </p:nvSpPr>
            <p:spPr>
              <a:xfrm>
                <a:off x="69849" y="5740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3" y="20157"/>
                    </a:lnTo>
                    <a:lnTo>
                      <a:pt x="18468" y="18489"/>
                    </a:lnTo>
                    <a:lnTo>
                      <a:pt x="20146" y="16313"/>
                    </a:lnTo>
                    <a:lnTo>
                      <a:pt x="21221" y="13720"/>
                    </a:lnTo>
                    <a:lnTo>
                      <a:pt x="21600" y="10800"/>
                    </a:lnTo>
                    <a:lnTo>
                      <a:pt x="21221" y="7880"/>
                    </a:lnTo>
                    <a:lnTo>
                      <a:pt x="20146" y="5287"/>
                    </a:lnTo>
                    <a:lnTo>
                      <a:pt x="18468" y="3111"/>
                    </a:lnTo>
                    <a:lnTo>
                      <a:pt x="16283"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1" name="object 36">
                <a:extLst>
                  <a:ext uri="{FF2B5EF4-FFF2-40B4-BE49-F238E27FC236}">
                    <a16:creationId xmlns:a16="http://schemas.microsoft.com/office/drawing/2014/main" id="{95B9C7C2-CF1C-4E9E-9270-BDCDAF0A3FC7}"/>
                  </a:ext>
                </a:extLst>
              </p:cNvPr>
              <p:cNvSpPr/>
              <p:nvPr/>
            </p:nvSpPr>
            <p:spPr>
              <a:xfrm>
                <a:off x="69849" y="574039"/>
                <a:ext cx="341631"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3" y="1443"/>
                    </a:lnTo>
                    <a:lnTo>
                      <a:pt x="18468" y="3111"/>
                    </a:lnTo>
                    <a:lnTo>
                      <a:pt x="20146" y="5287"/>
                    </a:lnTo>
                    <a:lnTo>
                      <a:pt x="21221" y="7880"/>
                    </a:lnTo>
                    <a:lnTo>
                      <a:pt x="21600" y="10800"/>
                    </a:lnTo>
                    <a:lnTo>
                      <a:pt x="21221" y="13720"/>
                    </a:lnTo>
                    <a:lnTo>
                      <a:pt x="20146" y="16313"/>
                    </a:lnTo>
                    <a:lnTo>
                      <a:pt x="18468" y="18489"/>
                    </a:lnTo>
                    <a:lnTo>
                      <a:pt x="16283"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2" name="object 37">
                <a:extLst>
                  <a:ext uri="{FF2B5EF4-FFF2-40B4-BE49-F238E27FC236}">
                    <a16:creationId xmlns:a16="http://schemas.microsoft.com/office/drawing/2014/main" id="{F980E5F5-E0DB-4B5B-95F5-2EA87015DC04}"/>
                  </a:ext>
                </a:extLst>
              </p:cNvPr>
              <p:cNvSpPr/>
              <p:nvPr/>
            </p:nvSpPr>
            <p:spPr>
              <a:xfrm>
                <a:off x="590549"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1"/>
                    </a:lnTo>
                    <a:lnTo>
                      <a:pt x="5278" y="1426"/>
                    </a:lnTo>
                    <a:lnTo>
                      <a:pt x="3103" y="3082"/>
                    </a:lnTo>
                    <a:lnTo>
                      <a:pt x="1439" y="5252"/>
                    </a:lnTo>
                    <a:lnTo>
                      <a:pt x="375" y="7853"/>
                    </a:lnTo>
                    <a:lnTo>
                      <a:pt x="0" y="10800"/>
                    </a:lnTo>
                    <a:lnTo>
                      <a:pt x="375" y="13720"/>
                    </a:lnTo>
                    <a:lnTo>
                      <a:pt x="1439" y="16313"/>
                    </a:lnTo>
                    <a:lnTo>
                      <a:pt x="3103" y="18489"/>
                    </a:lnTo>
                    <a:lnTo>
                      <a:pt x="5278" y="20156"/>
                    </a:lnTo>
                    <a:lnTo>
                      <a:pt x="7873" y="21224"/>
                    </a:lnTo>
                    <a:lnTo>
                      <a:pt x="10800" y="21600"/>
                    </a:lnTo>
                    <a:lnTo>
                      <a:pt x="13727" y="21224"/>
                    </a:lnTo>
                    <a:lnTo>
                      <a:pt x="16322" y="20156"/>
                    </a:lnTo>
                    <a:lnTo>
                      <a:pt x="18497" y="18489"/>
                    </a:lnTo>
                    <a:lnTo>
                      <a:pt x="20161" y="16313"/>
                    </a:lnTo>
                    <a:lnTo>
                      <a:pt x="21225" y="13720"/>
                    </a:lnTo>
                    <a:lnTo>
                      <a:pt x="21600" y="10800"/>
                    </a:lnTo>
                    <a:lnTo>
                      <a:pt x="21225" y="7853"/>
                    </a:lnTo>
                    <a:lnTo>
                      <a:pt x="20161" y="5252"/>
                    </a:lnTo>
                    <a:lnTo>
                      <a:pt x="18497" y="3082"/>
                    </a:lnTo>
                    <a:lnTo>
                      <a:pt x="16322" y="1426"/>
                    </a:lnTo>
                    <a:lnTo>
                      <a:pt x="13727" y="371"/>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3" name="object 38">
                <a:extLst>
                  <a:ext uri="{FF2B5EF4-FFF2-40B4-BE49-F238E27FC236}">
                    <a16:creationId xmlns:a16="http://schemas.microsoft.com/office/drawing/2014/main" id="{6B6FB638-2724-4A01-859D-2E404C375FA4}"/>
                  </a:ext>
                </a:extLst>
              </p:cNvPr>
              <p:cNvSpPr/>
              <p:nvPr/>
            </p:nvSpPr>
            <p:spPr>
              <a:xfrm>
                <a:off x="590549" y="2112011"/>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1"/>
                    </a:lnTo>
                    <a:lnTo>
                      <a:pt x="16322" y="1426"/>
                    </a:lnTo>
                    <a:lnTo>
                      <a:pt x="18497" y="3082"/>
                    </a:lnTo>
                    <a:lnTo>
                      <a:pt x="20161" y="5252"/>
                    </a:lnTo>
                    <a:lnTo>
                      <a:pt x="21225" y="7853"/>
                    </a:lnTo>
                    <a:lnTo>
                      <a:pt x="21600" y="10800"/>
                    </a:lnTo>
                    <a:lnTo>
                      <a:pt x="21225" y="13720"/>
                    </a:lnTo>
                    <a:lnTo>
                      <a:pt x="20161" y="16313"/>
                    </a:lnTo>
                    <a:lnTo>
                      <a:pt x="18497" y="18489"/>
                    </a:lnTo>
                    <a:lnTo>
                      <a:pt x="16322" y="20156"/>
                    </a:lnTo>
                    <a:lnTo>
                      <a:pt x="13727" y="21224"/>
                    </a:lnTo>
                    <a:lnTo>
                      <a:pt x="10800" y="21600"/>
                    </a:lnTo>
                    <a:lnTo>
                      <a:pt x="7873" y="21224"/>
                    </a:lnTo>
                    <a:lnTo>
                      <a:pt x="5278" y="20156"/>
                    </a:lnTo>
                    <a:lnTo>
                      <a:pt x="3103" y="18489"/>
                    </a:lnTo>
                    <a:lnTo>
                      <a:pt x="1439" y="16313"/>
                    </a:lnTo>
                    <a:lnTo>
                      <a:pt x="375" y="13720"/>
                    </a:lnTo>
                    <a:lnTo>
                      <a:pt x="0" y="10800"/>
                    </a:lnTo>
                    <a:lnTo>
                      <a:pt x="375" y="7853"/>
                    </a:lnTo>
                    <a:lnTo>
                      <a:pt x="1439" y="5252"/>
                    </a:lnTo>
                    <a:lnTo>
                      <a:pt x="3103" y="3082"/>
                    </a:lnTo>
                    <a:lnTo>
                      <a:pt x="5278" y="1426"/>
                    </a:lnTo>
                    <a:lnTo>
                      <a:pt x="7873" y="371"/>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4" name="object 39">
                <a:extLst>
                  <a:ext uri="{FF2B5EF4-FFF2-40B4-BE49-F238E27FC236}">
                    <a16:creationId xmlns:a16="http://schemas.microsoft.com/office/drawing/2014/main" id="{08A97D81-79D3-4A88-B5E2-6216999FD381}"/>
                  </a:ext>
                </a:extLst>
              </p:cNvPr>
              <p:cNvSpPr/>
              <p:nvPr/>
            </p:nvSpPr>
            <p:spPr>
              <a:xfrm>
                <a:off x="563879" y="208661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2"/>
                    </a:lnTo>
                    <a:lnTo>
                      <a:pt x="5258" y="1428"/>
                    </a:lnTo>
                    <a:lnTo>
                      <a:pt x="3091" y="3083"/>
                    </a:lnTo>
                    <a:lnTo>
                      <a:pt x="1433" y="5248"/>
                    </a:lnTo>
                    <a:lnTo>
                      <a:pt x="373" y="7836"/>
                    </a:lnTo>
                    <a:lnTo>
                      <a:pt x="0" y="10761"/>
                    </a:lnTo>
                    <a:lnTo>
                      <a:pt x="373" y="13718"/>
                    </a:lnTo>
                    <a:lnTo>
                      <a:pt x="1433" y="16329"/>
                    </a:lnTo>
                    <a:lnTo>
                      <a:pt x="3091" y="18507"/>
                    </a:lnTo>
                    <a:lnTo>
                      <a:pt x="5258" y="20169"/>
                    </a:lnTo>
                    <a:lnTo>
                      <a:pt x="7844" y="21228"/>
                    </a:lnTo>
                    <a:lnTo>
                      <a:pt x="10760" y="21600"/>
                    </a:lnTo>
                    <a:lnTo>
                      <a:pt x="13682" y="21228"/>
                    </a:lnTo>
                    <a:lnTo>
                      <a:pt x="16282" y="20169"/>
                    </a:lnTo>
                    <a:lnTo>
                      <a:pt x="18468" y="18507"/>
                    </a:lnTo>
                    <a:lnTo>
                      <a:pt x="20146" y="16329"/>
                    </a:lnTo>
                    <a:lnTo>
                      <a:pt x="21221" y="13718"/>
                    </a:lnTo>
                    <a:lnTo>
                      <a:pt x="21600" y="10761"/>
                    </a:lnTo>
                    <a:lnTo>
                      <a:pt x="21221" y="7836"/>
                    </a:lnTo>
                    <a:lnTo>
                      <a:pt x="20146" y="5248"/>
                    </a:lnTo>
                    <a:lnTo>
                      <a:pt x="18468" y="3083"/>
                    </a:lnTo>
                    <a:lnTo>
                      <a:pt x="16282" y="1428"/>
                    </a:lnTo>
                    <a:lnTo>
                      <a:pt x="13682" y="372"/>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5" name="object 40">
                <a:extLst>
                  <a:ext uri="{FF2B5EF4-FFF2-40B4-BE49-F238E27FC236}">
                    <a16:creationId xmlns:a16="http://schemas.microsoft.com/office/drawing/2014/main" id="{FCAFD258-7A9E-4205-B97E-C8305E57DDEC}"/>
                  </a:ext>
                </a:extLst>
              </p:cNvPr>
              <p:cNvSpPr/>
              <p:nvPr/>
            </p:nvSpPr>
            <p:spPr>
              <a:xfrm>
                <a:off x="563879" y="2086611"/>
                <a:ext cx="341632" cy="34925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2"/>
                    </a:lnTo>
                    <a:lnTo>
                      <a:pt x="16282" y="1428"/>
                    </a:lnTo>
                    <a:lnTo>
                      <a:pt x="18468" y="3083"/>
                    </a:lnTo>
                    <a:lnTo>
                      <a:pt x="20146" y="5248"/>
                    </a:lnTo>
                    <a:lnTo>
                      <a:pt x="21221" y="7836"/>
                    </a:lnTo>
                    <a:lnTo>
                      <a:pt x="21600" y="10761"/>
                    </a:lnTo>
                    <a:lnTo>
                      <a:pt x="21221" y="13718"/>
                    </a:lnTo>
                    <a:lnTo>
                      <a:pt x="20146" y="16329"/>
                    </a:lnTo>
                    <a:lnTo>
                      <a:pt x="18468" y="18507"/>
                    </a:lnTo>
                    <a:lnTo>
                      <a:pt x="16282" y="20169"/>
                    </a:lnTo>
                    <a:lnTo>
                      <a:pt x="13682" y="21228"/>
                    </a:lnTo>
                    <a:lnTo>
                      <a:pt x="10760" y="21600"/>
                    </a:lnTo>
                    <a:lnTo>
                      <a:pt x="7844" y="21228"/>
                    </a:lnTo>
                    <a:lnTo>
                      <a:pt x="5258" y="20169"/>
                    </a:lnTo>
                    <a:lnTo>
                      <a:pt x="3091" y="18507"/>
                    </a:lnTo>
                    <a:lnTo>
                      <a:pt x="1433" y="16329"/>
                    </a:lnTo>
                    <a:lnTo>
                      <a:pt x="373" y="13718"/>
                    </a:lnTo>
                    <a:lnTo>
                      <a:pt x="0" y="10761"/>
                    </a:lnTo>
                    <a:lnTo>
                      <a:pt x="373" y="7836"/>
                    </a:lnTo>
                    <a:lnTo>
                      <a:pt x="1433" y="5248"/>
                    </a:lnTo>
                    <a:lnTo>
                      <a:pt x="3091" y="3083"/>
                    </a:lnTo>
                    <a:lnTo>
                      <a:pt x="5258" y="1428"/>
                    </a:lnTo>
                    <a:lnTo>
                      <a:pt x="7844" y="372"/>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6" name="object 41">
                <a:extLst>
                  <a:ext uri="{FF2B5EF4-FFF2-40B4-BE49-F238E27FC236}">
                    <a16:creationId xmlns:a16="http://schemas.microsoft.com/office/drawing/2014/main" id="{490B6C3A-87C9-474C-8FFC-A7CD85E32556}"/>
                  </a:ext>
                </a:extLst>
              </p:cNvPr>
              <p:cNvSpPr/>
              <p:nvPr/>
            </p:nvSpPr>
            <p:spPr>
              <a:xfrm>
                <a:off x="2108201" y="106679"/>
                <a:ext cx="341633"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7" name="object 42">
                <a:extLst>
                  <a:ext uri="{FF2B5EF4-FFF2-40B4-BE49-F238E27FC236}">
                    <a16:creationId xmlns:a16="http://schemas.microsoft.com/office/drawing/2014/main" id="{A83693BA-2D2C-4954-8098-F45E1C92CAE0}"/>
                  </a:ext>
                </a:extLst>
              </p:cNvPr>
              <p:cNvSpPr/>
              <p:nvPr/>
            </p:nvSpPr>
            <p:spPr>
              <a:xfrm>
                <a:off x="2108201" y="106679"/>
                <a:ext cx="341633"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8" name="object 43">
                <a:extLst>
                  <a:ext uri="{FF2B5EF4-FFF2-40B4-BE49-F238E27FC236}">
                    <a16:creationId xmlns:a16="http://schemas.microsoft.com/office/drawing/2014/main" id="{948D3098-8D3F-4BEC-A3B5-B8340F2B8187}"/>
                  </a:ext>
                </a:extLst>
              </p:cNvPr>
              <p:cNvSpPr/>
              <p:nvPr/>
            </p:nvSpPr>
            <p:spPr>
              <a:xfrm>
                <a:off x="2082801" y="8127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49" name="object 44">
                <a:extLst>
                  <a:ext uri="{FF2B5EF4-FFF2-40B4-BE49-F238E27FC236}">
                    <a16:creationId xmlns:a16="http://schemas.microsoft.com/office/drawing/2014/main" id="{7544CBD4-FCF3-46E7-97DF-CA7110210BF7}"/>
                  </a:ext>
                </a:extLst>
              </p:cNvPr>
              <p:cNvSpPr/>
              <p:nvPr/>
            </p:nvSpPr>
            <p:spPr>
              <a:xfrm>
                <a:off x="2082801" y="81279"/>
                <a:ext cx="340363"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0" name="object 45">
                <a:extLst>
                  <a:ext uri="{FF2B5EF4-FFF2-40B4-BE49-F238E27FC236}">
                    <a16:creationId xmlns:a16="http://schemas.microsoft.com/office/drawing/2014/main" id="{4D2457D4-D646-4D1F-B52D-BDECFA4B76A4}"/>
                  </a:ext>
                </a:extLst>
              </p:cNvPr>
              <p:cNvSpPr/>
              <p:nvPr/>
            </p:nvSpPr>
            <p:spPr>
              <a:xfrm>
                <a:off x="590549" y="106679"/>
                <a:ext cx="340362" cy="3505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7873" y="376"/>
                    </a:lnTo>
                    <a:lnTo>
                      <a:pt x="5278" y="1443"/>
                    </a:lnTo>
                    <a:lnTo>
                      <a:pt x="3103" y="3111"/>
                    </a:lnTo>
                    <a:lnTo>
                      <a:pt x="1439" y="5287"/>
                    </a:lnTo>
                    <a:lnTo>
                      <a:pt x="375" y="7880"/>
                    </a:lnTo>
                    <a:lnTo>
                      <a:pt x="0" y="10800"/>
                    </a:lnTo>
                    <a:lnTo>
                      <a:pt x="375" y="13720"/>
                    </a:lnTo>
                    <a:lnTo>
                      <a:pt x="1439" y="16313"/>
                    </a:lnTo>
                    <a:lnTo>
                      <a:pt x="3103" y="18489"/>
                    </a:lnTo>
                    <a:lnTo>
                      <a:pt x="5278" y="20157"/>
                    </a:lnTo>
                    <a:lnTo>
                      <a:pt x="7873" y="21224"/>
                    </a:lnTo>
                    <a:lnTo>
                      <a:pt x="10800" y="21600"/>
                    </a:lnTo>
                    <a:lnTo>
                      <a:pt x="13727" y="21224"/>
                    </a:lnTo>
                    <a:lnTo>
                      <a:pt x="16322" y="20157"/>
                    </a:lnTo>
                    <a:lnTo>
                      <a:pt x="18497" y="18489"/>
                    </a:lnTo>
                    <a:lnTo>
                      <a:pt x="20161" y="16313"/>
                    </a:lnTo>
                    <a:lnTo>
                      <a:pt x="21225" y="13720"/>
                    </a:lnTo>
                    <a:lnTo>
                      <a:pt x="21600" y="10800"/>
                    </a:lnTo>
                    <a:lnTo>
                      <a:pt x="21225" y="7880"/>
                    </a:lnTo>
                    <a:lnTo>
                      <a:pt x="20161" y="5287"/>
                    </a:lnTo>
                    <a:lnTo>
                      <a:pt x="18497" y="3111"/>
                    </a:lnTo>
                    <a:lnTo>
                      <a:pt x="16322" y="1443"/>
                    </a:lnTo>
                    <a:lnTo>
                      <a:pt x="13727" y="376"/>
                    </a:lnTo>
                    <a:lnTo>
                      <a:pt x="1080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1" name="object 46">
                <a:extLst>
                  <a:ext uri="{FF2B5EF4-FFF2-40B4-BE49-F238E27FC236}">
                    <a16:creationId xmlns:a16="http://schemas.microsoft.com/office/drawing/2014/main" id="{2D1DF2CF-1DF5-4B10-9D64-34F1A93973BF}"/>
                  </a:ext>
                </a:extLst>
              </p:cNvPr>
              <p:cNvSpPr/>
              <p:nvPr/>
            </p:nvSpPr>
            <p:spPr>
              <a:xfrm>
                <a:off x="590549" y="106679"/>
                <a:ext cx="340362" cy="3505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727" y="376"/>
                    </a:lnTo>
                    <a:lnTo>
                      <a:pt x="16322" y="1443"/>
                    </a:lnTo>
                    <a:lnTo>
                      <a:pt x="18497" y="3111"/>
                    </a:lnTo>
                    <a:lnTo>
                      <a:pt x="20161" y="5287"/>
                    </a:lnTo>
                    <a:lnTo>
                      <a:pt x="21225" y="7880"/>
                    </a:lnTo>
                    <a:lnTo>
                      <a:pt x="21600" y="10800"/>
                    </a:lnTo>
                    <a:lnTo>
                      <a:pt x="21225" y="13720"/>
                    </a:lnTo>
                    <a:lnTo>
                      <a:pt x="20161" y="16313"/>
                    </a:lnTo>
                    <a:lnTo>
                      <a:pt x="18497" y="18489"/>
                    </a:lnTo>
                    <a:lnTo>
                      <a:pt x="16322" y="20157"/>
                    </a:lnTo>
                    <a:lnTo>
                      <a:pt x="13727" y="21224"/>
                    </a:lnTo>
                    <a:lnTo>
                      <a:pt x="10800" y="21600"/>
                    </a:lnTo>
                    <a:lnTo>
                      <a:pt x="7873" y="21224"/>
                    </a:lnTo>
                    <a:lnTo>
                      <a:pt x="5278" y="20157"/>
                    </a:lnTo>
                    <a:lnTo>
                      <a:pt x="3103" y="18489"/>
                    </a:lnTo>
                    <a:lnTo>
                      <a:pt x="1439" y="16313"/>
                    </a:lnTo>
                    <a:lnTo>
                      <a:pt x="375" y="13720"/>
                    </a:lnTo>
                    <a:lnTo>
                      <a:pt x="0" y="10800"/>
                    </a:lnTo>
                    <a:lnTo>
                      <a:pt x="375" y="7880"/>
                    </a:lnTo>
                    <a:lnTo>
                      <a:pt x="1439" y="5287"/>
                    </a:lnTo>
                    <a:lnTo>
                      <a:pt x="3103" y="3111"/>
                    </a:lnTo>
                    <a:lnTo>
                      <a:pt x="5278" y="1443"/>
                    </a:lnTo>
                    <a:lnTo>
                      <a:pt x="7873" y="376"/>
                    </a:lnTo>
                    <a:lnTo>
                      <a:pt x="1080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2" name="object 47">
                <a:extLst>
                  <a:ext uri="{FF2B5EF4-FFF2-40B4-BE49-F238E27FC236}">
                    <a16:creationId xmlns:a16="http://schemas.microsoft.com/office/drawing/2014/main" id="{CE8B1D98-1370-42D3-8796-DD20D907D2B0}"/>
                  </a:ext>
                </a:extLst>
              </p:cNvPr>
              <p:cNvSpPr/>
              <p:nvPr/>
            </p:nvSpPr>
            <p:spPr>
              <a:xfrm>
                <a:off x="563879"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3" name="object 48">
                <a:extLst>
                  <a:ext uri="{FF2B5EF4-FFF2-40B4-BE49-F238E27FC236}">
                    <a16:creationId xmlns:a16="http://schemas.microsoft.com/office/drawing/2014/main" id="{FA719202-A4EC-4959-8521-04AE9ADFA314}"/>
                  </a:ext>
                </a:extLst>
              </p:cNvPr>
              <p:cNvSpPr/>
              <p:nvPr/>
            </p:nvSpPr>
            <p:spPr>
              <a:xfrm>
                <a:off x="563879"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4" name="object 49">
                <a:extLst>
                  <a:ext uri="{FF2B5EF4-FFF2-40B4-BE49-F238E27FC236}">
                    <a16:creationId xmlns:a16="http://schemas.microsoft.com/office/drawing/2014/main" id="{40A72295-ED22-4E9D-B2B9-E00E6C92D81C}"/>
                  </a:ext>
                </a:extLst>
              </p:cNvPr>
              <p:cNvSpPr/>
              <p:nvPr/>
            </p:nvSpPr>
            <p:spPr>
              <a:xfrm>
                <a:off x="1577340" y="11226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5" name="object 50">
                <a:extLst>
                  <a:ext uri="{FF2B5EF4-FFF2-40B4-BE49-F238E27FC236}">
                    <a16:creationId xmlns:a16="http://schemas.microsoft.com/office/drawing/2014/main" id="{82CDFDB5-CE04-4639-8448-A63EFFFAB1A7}"/>
                  </a:ext>
                </a:extLst>
              </p:cNvPr>
              <p:cNvSpPr/>
              <p:nvPr/>
            </p:nvSpPr>
            <p:spPr>
              <a:xfrm>
                <a:off x="1577340" y="11226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6" name="object 51">
                <a:extLst>
                  <a:ext uri="{FF2B5EF4-FFF2-40B4-BE49-F238E27FC236}">
                    <a16:creationId xmlns:a16="http://schemas.microsoft.com/office/drawing/2014/main" id="{49F6CB97-0E4A-4EF0-A43D-D51A613BC784}"/>
                  </a:ext>
                </a:extLst>
              </p:cNvPr>
              <p:cNvSpPr/>
              <p:nvPr/>
            </p:nvSpPr>
            <p:spPr>
              <a:xfrm>
                <a:off x="15519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7" name="object 52">
                <a:extLst>
                  <a:ext uri="{FF2B5EF4-FFF2-40B4-BE49-F238E27FC236}">
                    <a16:creationId xmlns:a16="http://schemas.microsoft.com/office/drawing/2014/main" id="{1C26B201-3C3B-4631-BCC9-73E2CE9E8F2E}"/>
                  </a:ext>
                </a:extLst>
              </p:cNvPr>
              <p:cNvSpPr/>
              <p:nvPr/>
            </p:nvSpPr>
            <p:spPr>
              <a:xfrm>
                <a:off x="1551940" y="1097279"/>
                <a:ext cx="341632"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8" name="object 53">
                <a:extLst>
                  <a:ext uri="{FF2B5EF4-FFF2-40B4-BE49-F238E27FC236}">
                    <a16:creationId xmlns:a16="http://schemas.microsoft.com/office/drawing/2014/main" id="{8CCA9C33-D6B3-4B3E-9FB9-56FE65CB4A57}"/>
                  </a:ext>
                </a:extLst>
              </p:cNvPr>
              <p:cNvSpPr/>
              <p:nvPr/>
            </p:nvSpPr>
            <p:spPr>
              <a:xfrm>
                <a:off x="1577340" y="1066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59" name="object 54">
                <a:extLst>
                  <a:ext uri="{FF2B5EF4-FFF2-40B4-BE49-F238E27FC236}">
                    <a16:creationId xmlns:a16="http://schemas.microsoft.com/office/drawing/2014/main" id="{A00EC334-615A-452D-9428-B610ED0BD387}"/>
                  </a:ext>
                </a:extLst>
              </p:cNvPr>
              <p:cNvSpPr/>
              <p:nvPr/>
            </p:nvSpPr>
            <p:spPr>
              <a:xfrm>
                <a:off x="1577340" y="106679"/>
                <a:ext cx="341632" cy="35052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0" name="object 55">
                <a:extLst>
                  <a:ext uri="{FF2B5EF4-FFF2-40B4-BE49-F238E27FC236}">
                    <a16:creationId xmlns:a16="http://schemas.microsoft.com/office/drawing/2014/main" id="{2BCF650A-D414-4F8E-834E-C73717C160D2}"/>
                  </a:ext>
                </a:extLst>
              </p:cNvPr>
              <p:cNvSpPr/>
              <p:nvPr/>
            </p:nvSpPr>
            <p:spPr>
              <a:xfrm>
                <a:off x="155194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61" name="object 56">
                <a:extLst>
                  <a:ext uri="{FF2B5EF4-FFF2-40B4-BE49-F238E27FC236}">
                    <a16:creationId xmlns:a16="http://schemas.microsoft.com/office/drawing/2014/main" id="{57C7246A-2D68-4184-9B49-4C9D18879EE9}"/>
                  </a:ext>
                </a:extLst>
              </p:cNvPr>
              <p:cNvSpPr/>
              <p:nvPr/>
            </p:nvSpPr>
            <p:spPr>
              <a:xfrm>
                <a:off x="1551940" y="8127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59" name="object 57">
              <a:extLst>
                <a:ext uri="{FF2B5EF4-FFF2-40B4-BE49-F238E27FC236}">
                  <a16:creationId xmlns:a16="http://schemas.microsoft.com/office/drawing/2014/main" id="{954726B2-F8A1-4AF4-B028-3EB349B225F7}"/>
                </a:ext>
              </a:extLst>
            </p:cNvPr>
            <p:cNvSpPr txBox="1"/>
            <p:nvPr/>
          </p:nvSpPr>
          <p:spPr>
            <a:xfrm>
              <a:off x="911542" y="1723071"/>
              <a:ext cx="151925" cy="1769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4288" defTabSz="342900">
                <a:spcBef>
                  <a:spcPts val="900"/>
                </a:spcBef>
                <a:defRPr sz="2200">
                  <a:latin typeface="Liberation Sans"/>
                  <a:ea typeface="Liberation Sans"/>
                  <a:cs typeface="Liberation Sans"/>
                  <a:sym typeface="Liberation Sans"/>
                </a:defRPr>
              </a:pPr>
              <a:r>
                <a:rPr sz="1650"/>
                <a:t>0</a:t>
              </a:r>
            </a:p>
            <a:p>
              <a:pPr indent="24288" defTabSz="342900">
                <a:spcBef>
                  <a:spcPts val="825"/>
                </a:spcBef>
                <a:defRPr sz="2200">
                  <a:latin typeface="Liberation Sans"/>
                  <a:ea typeface="Liberation Sans"/>
                  <a:cs typeface="Liberation Sans"/>
                  <a:sym typeface="Liberation Sans"/>
                </a:defRPr>
              </a:pPr>
              <a:r>
                <a:rPr sz="1650"/>
                <a:t>1</a:t>
              </a:r>
            </a:p>
            <a:p>
              <a:pPr indent="24288" defTabSz="342900">
                <a:spcBef>
                  <a:spcPts val="975"/>
                </a:spcBef>
                <a:defRPr sz="2200">
                  <a:latin typeface="Liberation Sans"/>
                  <a:ea typeface="Liberation Sans"/>
                  <a:cs typeface="Liberation Sans"/>
                  <a:sym typeface="Liberation Sans"/>
                </a:defRPr>
              </a:pPr>
              <a:r>
                <a:rPr sz="1650"/>
                <a:t>2</a:t>
              </a:r>
            </a:p>
            <a:p>
              <a:pPr indent="25718" defTabSz="342900">
                <a:spcBef>
                  <a:spcPts val="1125"/>
                </a:spcBef>
                <a:defRPr sz="2200">
                  <a:latin typeface="Liberation Sans"/>
                  <a:ea typeface="Liberation Sans"/>
                  <a:cs typeface="Liberation Sans"/>
                  <a:sym typeface="Liberation Sans"/>
                </a:defRPr>
              </a:pPr>
              <a:r>
                <a:rPr sz="1650"/>
                <a:t>3</a:t>
              </a:r>
            </a:p>
            <a:p>
              <a:pPr indent="9525" defTabSz="342900">
                <a:spcBef>
                  <a:spcPts val="975"/>
                </a:spcBef>
                <a:defRPr sz="2200">
                  <a:latin typeface="Liberation Sans"/>
                  <a:ea typeface="Liberation Sans"/>
                  <a:cs typeface="Liberation Sans"/>
                  <a:sym typeface="Liberation Sans"/>
                </a:defRPr>
              </a:pPr>
              <a:r>
                <a:rPr sz="1650"/>
                <a:t>4</a:t>
              </a:r>
            </a:p>
          </p:txBody>
        </p:sp>
        <p:grpSp>
          <p:nvGrpSpPr>
            <p:cNvPr id="160" name="object 59">
              <a:extLst>
                <a:ext uri="{FF2B5EF4-FFF2-40B4-BE49-F238E27FC236}">
                  <a16:creationId xmlns:a16="http://schemas.microsoft.com/office/drawing/2014/main" id="{0F5BD0B4-418F-46B8-9521-CDED15EB858A}"/>
                </a:ext>
              </a:extLst>
            </p:cNvPr>
            <p:cNvGrpSpPr/>
            <p:nvPr/>
          </p:nvGrpSpPr>
          <p:grpSpPr>
            <a:xfrm>
              <a:off x="1486849" y="1668778"/>
              <a:ext cx="1508765" cy="1514478"/>
              <a:chOff x="-2" y="-1"/>
              <a:chExt cx="2011684" cy="2019302"/>
            </a:xfrm>
          </p:grpSpPr>
          <p:sp>
            <p:nvSpPr>
              <p:cNvPr id="184" name="object 60">
                <a:extLst>
                  <a:ext uri="{FF2B5EF4-FFF2-40B4-BE49-F238E27FC236}">
                    <a16:creationId xmlns:a16="http://schemas.microsoft.com/office/drawing/2014/main" id="{CAC86545-8B9F-4605-BD1D-4196B0BAF1C8}"/>
                  </a:ext>
                </a:extLst>
              </p:cNvPr>
              <p:cNvSpPr/>
              <p:nvPr/>
            </p:nvSpPr>
            <p:spPr>
              <a:xfrm>
                <a:off x="1623059" y="600710"/>
                <a:ext cx="341634"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5"/>
                    </a:lnTo>
                    <a:lnTo>
                      <a:pt x="5258" y="1441"/>
                    </a:lnTo>
                    <a:lnTo>
                      <a:pt x="3091" y="3109"/>
                    </a:lnTo>
                    <a:lnTo>
                      <a:pt x="1433" y="5291"/>
                    </a:lnTo>
                    <a:lnTo>
                      <a:pt x="373" y="7897"/>
                    </a:lnTo>
                    <a:lnTo>
                      <a:pt x="0" y="10839"/>
                    </a:lnTo>
                    <a:lnTo>
                      <a:pt x="373" y="13748"/>
                    </a:lnTo>
                    <a:lnTo>
                      <a:pt x="1433" y="16332"/>
                    </a:lnTo>
                    <a:lnTo>
                      <a:pt x="3091" y="18500"/>
                    </a:lnTo>
                    <a:lnTo>
                      <a:pt x="5258" y="20162"/>
                    </a:lnTo>
                    <a:lnTo>
                      <a:pt x="7844" y="21225"/>
                    </a:lnTo>
                    <a:lnTo>
                      <a:pt x="10760" y="21600"/>
                    </a:lnTo>
                    <a:lnTo>
                      <a:pt x="13682" y="21225"/>
                    </a:lnTo>
                    <a:lnTo>
                      <a:pt x="16282" y="20162"/>
                    </a:lnTo>
                    <a:lnTo>
                      <a:pt x="18468" y="18500"/>
                    </a:lnTo>
                    <a:lnTo>
                      <a:pt x="20146" y="16332"/>
                    </a:lnTo>
                    <a:lnTo>
                      <a:pt x="21221" y="13748"/>
                    </a:lnTo>
                    <a:lnTo>
                      <a:pt x="21600" y="10839"/>
                    </a:lnTo>
                    <a:lnTo>
                      <a:pt x="21221" y="7897"/>
                    </a:lnTo>
                    <a:lnTo>
                      <a:pt x="20146" y="5291"/>
                    </a:lnTo>
                    <a:lnTo>
                      <a:pt x="18468" y="3109"/>
                    </a:lnTo>
                    <a:lnTo>
                      <a:pt x="16282" y="1441"/>
                    </a:lnTo>
                    <a:lnTo>
                      <a:pt x="13682" y="375"/>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5" name="object 61">
                <a:extLst>
                  <a:ext uri="{FF2B5EF4-FFF2-40B4-BE49-F238E27FC236}">
                    <a16:creationId xmlns:a16="http://schemas.microsoft.com/office/drawing/2014/main" id="{7AB078BA-DC7A-4F3D-94E2-A46FC8918545}"/>
                  </a:ext>
                </a:extLst>
              </p:cNvPr>
              <p:cNvSpPr/>
              <p:nvPr/>
            </p:nvSpPr>
            <p:spPr>
              <a:xfrm>
                <a:off x="1623059" y="600710"/>
                <a:ext cx="341634" cy="35179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5"/>
                    </a:lnTo>
                    <a:lnTo>
                      <a:pt x="16282" y="1441"/>
                    </a:lnTo>
                    <a:lnTo>
                      <a:pt x="18468" y="3109"/>
                    </a:lnTo>
                    <a:lnTo>
                      <a:pt x="20146" y="5291"/>
                    </a:lnTo>
                    <a:lnTo>
                      <a:pt x="21221" y="7897"/>
                    </a:lnTo>
                    <a:lnTo>
                      <a:pt x="21600" y="10839"/>
                    </a:lnTo>
                    <a:lnTo>
                      <a:pt x="21221" y="13748"/>
                    </a:lnTo>
                    <a:lnTo>
                      <a:pt x="20146" y="16332"/>
                    </a:lnTo>
                    <a:lnTo>
                      <a:pt x="18468" y="18500"/>
                    </a:lnTo>
                    <a:lnTo>
                      <a:pt x="16282" y="20162"/>
                    </a:lnTo>
                    <a:lnTo>
                      <a:pt x="13682" y="21225"/>
                    </a:lnTo>
                    <a:lnTo>
                      <a:pt x="10760" y="21600"/>
                    </a:lnTo>
                    <a:lnTo>
                      <a:pt x="7844" y="21225"/>
                    </a:lnTo>
                    <a:lnTo>
                      <a:pt x="5258" y="20162"/>
                    </a:lnTo>
                    <a:lnTo>
                      <a:pt x="3091" y="18500"/>
                    </a:lnTo>
                    <a:lnTo>
                      <a:pt x="1433" y="16332"/>
                    </a:lnTo>
                    <a:lnTo>
                      <a:pt x="373" y="13748"/>
                    </a:lnTo>
                    <a:lnTo>
                      <a:pt x="0" y="10839"/>
                    </a:lnTo>
                    <a:lnTo>
                      <a:pt x="373" y="7897"/>
                    </a:lnTo>
                    <a:lnTo>
                      <a:pt x="1433" y="5291"/>
                    </a:lnTo>
                    <a:lnTo>
                      <a:pt x="3091" y="3109"/>
                    </a:lnTo>
                    <a:lnTo>
                      <a:pt x="5258" y="1441"/>
                    </a:lnTo>
                    <a:lnTo>
                      <a:pt x="7844" y="375"/>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6" name="object 62">
                <a:extLst>
                  <a:ext uri="{FF2B5EF4-FFF2-40B4-BE49-F238E27FC236}">
                    <a16:creationId xmlns:a16="http://schemas.microsoft.com/office/drawing/2014/main" id="{68E78A09-AD78-4F55-A229-8916BDE51DBA}"/>
                  </a:ext>
                </a:extLst>
              </p:cNvPr>
              <p:cNvSpPr/>
              <p:nvPr/>
            </p:nvSpPr>
            <p:spPr>
              <a:xfrm>
                <a:off x="1597659" y="57531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47"/>
                    </a:lnTo>
                    <a:lnTo>
                      <a:pt x="1433" y="16348"/>
                    </a:lnTo>
                    <a:lnTo>
                      <a:pt x="3091" y="18518"/>
                    </a:lnTo>
                    <a:lnTo>
                      <a:pt x="5258" y="20174"/>
                    </a:lnTo>
                    <a:lnTo>
                      <a:pt x="7844" y="21229"/>
                    </a:lnTo>
                    <a:lnTo>
                      <a:pt x="10760" y="21600"/>
                    </a:lnTo>
                    <a:lnTo>
                      <a:pt x="13682" y="21229"/>
                    </a:lnTo>
                    <a:lnTo>
                      <a:pt x="16282" y="20174"/>
                    </a:lnTo>
                    <a:lnTo>
                      <a:pt x="18468" y="18518"/>
                    </a:lnTo>
                    <a:lnTo>
                      <a:pt x="20146" y="16348"/>
                    </a:lnTo>
                    <a:lnTo>
                      <a:pt x="21221" y="13747"/>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7" name="object 63">
                <a:extLst>
                  <a:ext uri="{FF2B5EF4-FFF2-40B4-BE49-F238E27FC236}">
                    <a16:creationId xmlns:a16="http://schemas.microsoft.com/office/drawing/2014/main" id="{DF502337-8153-4FAC-A6FC-ADA904448AE5}"/>
                  </a:ext>
                </a:extLst>
              </p:cNvPr>
              <p:cNvSpPr/>
              <p:nvPr/>
            </p:nvSpPr>
            <p:spPr>
              <a:xfrm>
                <a:off x="1597659" y="575310"/>
                <a:ext cx="341634" cy="350523"/>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47"/>
                    </a:lnTo>
                    <a:lnTo>
                      <a:pt x="20146" y="16348"/>
                    </a:lnTo>
                    <a:lnTo>
                      <a:pt x="18468" y="18518"/>
                    </a:lnTo>
                    <a:lnTo>
                      <a:pt x="16282" y="20174"/>
                    </a:lnTo>
                    <a:lnTo>
                      <a:pt x="13682" y="21229"/>
                    </a:lnTo>
                    <a:lnTo>
                      <a:pt x="10760" y="21600"/>
                    </a:lnTo>
                    <a:lnTo>
                      <a:pt x="7844" y="21229"/>
                    </a:lnTo>
                    <a:lnTo>
                      <a:pt x="5258" y="20174"/>
                    </a:lnTo>
                    <a:lnTo>
                      <a:pt x="3091" y="18518"/>
                    </a:lnTo>
                    <a:lnTo>
                      <a:pt x="1433" y="16348"/>
                    </a:lnTo>
                    <a:lnTo>
                      <a:pt x="373" y="13747"/>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8" name="object 64">
                <a:extLst>
                  <a:ext uri="{FF2B5EF4-FFF2-40B4-BE49-F238E27FC236}">
                    <a16:creationId xmlns:a16="http://schemas.microsoft.com/office/drawing/2014/main" id="{6F4B3D60-BBEC-4F46-AF8A-2305BE0D941E}"/>
                  </a:ext>
                </a:extLst>
              </p:cNvPr>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710" y="21224"/>
                    </a:lnTo>
                    <a:lnTo>
                      <a:pt x="16318" y="20157"/>
                    </a:lnTo>
                    <a:lnTo>
                      <a:pt x="18498" y="18489"/>
                    </a:lnTo>
                    <a:lnTo>
                      <a:pt x="20164" y="16313"/>
                    </a:lnTo>
                    <a:lnTo>
                      <a:pt x="21226" y="13720"/>
                    </a:lnTo>
                    <a:lnTo>
                      <a:pt x="21600" y="10800"/>
                    </a:lnTo>
                    <a:lnTo>
                      <a:pt x="21226" y="7880"/>
                    </a:lnTo>
                    <a:lnTo>
                      <a:pt x="20164" y="5287"/>
                    </a:lnTo>
                    <a:lnTo>
                      <a:pt x="18498" y="3111"/>
                    </a:lnTo>
                    <a:lnTo>
                      <a:pt x="16318" y="1443"/>
                    </a:lnTo>
                    <a:lnTo>
                      <a:pt x="13710" y="376"/>
                    </a:lnTo>
                    <a:lnTo>
                      <a:pt x="10760" y="0"/>
                    </a:lnTo>
                    <a:close/>
                  </a:path>
                </a:pathLst>
              </a:custGeom>
              <a:solidFill>
                <a:srgbClr val="719ECE"/>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9" name="object 65">
                <a:extLst>
                  <a:ext uri="{FF2B5EF4-FFF2-40B4-BE49-F238E27FC236}">
                    <a16:creationId xmlns:a16="http://schemas.microsoft.com/office/drawing/2014/main" id="{1F6FEB9B-8C98-42D4-AEE6-2D0099E2998F}"/>
                  </a:ext>
                </a:extLst>
              </p:cNvPr>
              <p:cNvSpPr/>
              <p:nvPr/>
            </p:nvSpPr>
            <p:spPr>
              <a:xfrm>
                <a:off x="591820" y="6045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710" y="376"/>
                    </a:lnTo>
                    <a:lnTo>
                      <a:pt x="16318" y="1443"/>
                    </a:lnTo>
                    <a:lnTo>
                      <a:pt x="18498" y="3111"/>
                    </a:lnTo>
                    <a:lnTo>
                      <a:pt x="20164" y="5287"/>
                    </a:lnTo>
                    <a:lnTo>
                      <a:pt x="21226" y="7880"/>
                    </a:lnTo>
                    <a:lnTo>
                      <a:pt x="21600" y="10800"/>
                    </a:lnTo>
                    <a:lnTo>
                      <a:pt x="21226" y="13720"/>
                    </a:lnTo>
                    <a:lnTo>
                      <a:pt x="20164" y="16313"/>
                    </a:lnTo>
                    <a:lnTo>
                      <a:pt x="18498" y="18489"/>
                    </a:lnTo>
                    <a:lnTo>
                      <a:pt x="16318" y="20157"/>
                    </a:lnTo>
                    <a:lnTo>
                      <a:pt x="13710"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719ECE"/>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0" name="object 66">
                <a:extLst>
                  <a:ext uri="{FF2B5EF4-FFF2-40B4-BE49-F238E27FC236}">
                    <a16:creationId xmlns:a16="http://schemas.microsoft.com/office/drawing/2014/main" id="{5769ED3E-A96E-4CCB-8F57-EA180CE58F8E}"/>
                  </a:ext>
                </a:extLst>
              </p:cNvPr>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6"/>
                    </a:lnTo>
                    <a:lnTo>
                      <a:pt x="5258" y="1443"/>
                    </a:lnTo>
                    <a:lnTo>
                      <a:pt x="3091" y="3111"/>
                    </a:lnTo>
                    <a:lnTo>
                      <a:pt x="1433" y="5287"/>
                    </a:lnTo>
                    <a:lnTo>
                      <a:pt x="373" y="7880"/>
                    </a:lnTo>
                    <a:lnTo>
                      <a:pt x="0" y="10800"/>
                    </a:lnTo>
                    <a:lnTo>
                      <a:pt x="373" y="13720"/>
                    </a:lnTo>
                    <a:lnTo>
                      <a:pt x="1433" y="16313"/>
                    </a:lnTo>
                    <a:lnTo>
                      <a:pt x="3091" y="18489"/>
                    </a:lnTo>
                    <a:lnTo>
                      <a:pt x="5258" y="20157"/>
                    </a:lnTo>
                    <a:lnTo>
                      <a:pt x="7844" y="21224"/>
                    </a:lnTo>
                    <a:lnTo>
                      <a:pt x="10760" y="21600"/>
                    </a:lnTo>
                    <a:lnTo>
                      <a:pt x="13682" y="21224"/>
                    </a:lnTo>
                    <a:lnTo>
                      <a:pt x="16282" y="20157"/>
                    </a:lnTo>
                    <a:lnTo>
                      <a:pt x="18468" y="18489"/>
                    </a:lnTo>
                    <a:lnTo>
                      <a:pt x="20146" y="16313"/>
                    </a:lnTo>
                    <a:lnTo>
                      <a:pt x="21221" y="13720"/>
                    </a:lnTo>
                    <a:lnTo>
                      <a:pt x="21600" y="10800"/>
                    </a:lnTo>
                    <a:lnTo>
                      <a:pt x="21221" y="7880"/>
                    </a:lnTo>
                    <a:lnTo>
                      <a:pt x="20146" y="5287"/>
                    </a:lnTo>
                    <a:lnTo>
                      <a:pt x="18468" y="3111"/>
                    </a:lnTo>
                    <a:lnTo>
                      <a:pt x="16282" y="1443"/>
                    </a:lnTo>
                    <a:lnTo>
                      <a:pt x="13682" y="376"/>
                    </a:lnTo>
                    <a:lnTo>
                      <a:pt x="1076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1" name="object 67">
                <a:extLst>
                  <a:ext uri="{FF2B5EF4-FFF2-40B4-BE49-F238E27FC236}">
                    <a16:creationId xmlns:a16="http://schemas.microsoft.com/office/drawing/2014/main" id="{62AB9498-6CAE-4532-8350-9F74046E8886}"/>
                  </a:ext>
                </a:extLst>
              </p:cNvPr>
              <p:cNvSpPr/>
              <p:nvPr/>
            </p:nvSpPr>
            <p:spPr>
              <a:xfrm>
                <a:off x="566420" y="579119"/>
                <a:ext cx="341632" cy="350522"/>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13682" y="376"/>
                    </a:lnTo>
                    <a:lnTo>
                      <a:pt x="16282" y="1443"/>
                    </a:lnTo>
                    <a:lnTo>
                      <a:pt x="18468" y="3111"/>
                    </a:lnTo>
                    <a:lnTo>
                      <a:pt x="20146" y="5287"/>
                    </a:lnTo>
                    <a:lnTo>
                      <a:pt x="21221" y="7880"/>
                    </a:lnTo>
                    <a:lnTo>
                      <a:pt x="21600" y="10800"/>
                    </a:lnTo>
                    <a:lnTo>
                      <a:pt x="21221" y="13720"/>
                    </a:lnTo>
                    <a:lnTo>
                      <a:pt x="20146" y="16313"/>
                    </a:lnTo>
                    <a:lnTo>
                      <a:pt x="18468" y="18489"/>
                    </a:lnTo>
                    <a:lnTo>
                      <a:pt x="16282" y="20157"/>
                    </a:lnTo>
                    <a:lnTo>
                      <a:pt x="13682" y="21224"/>
                    </a:lnTo>
                    <a:lnTo>
                      <a:pt x="10760" y="21600"/>
                    </a:lnTo>
                    <a:lnTo>
                      <a:pt x="7844" y="21224"/>
                    </a:lnTo>
                    <a:lnTo>
                      <a:pt x="5258" y="20157"/>
                    </a:lnTo>
                    <a:lnTo>
                      <a:pt x="3091" y="18489"/>
                    </a:lnTo>
                    <a:lnTo>
                      <a:pt x="1433" y="16313"/>
                    </a:lnTo>
                    <a:lnTo>
                      <a:pt x="373" y="13720"/>
                    </a:lnTo>
                    <a:lnTo>
                      <a:pt x="0" y="10800"/>
                    </a:lnTo>
                    <a:lnTo>
                      <a:pt x="373" y="7880"/>
                    </a:lnTo>
                    <a:lnTo>
                      <a:pt x="1433" y="5287"/>
                    </a:lnTo>
                    <a:lnTo>
                      <a:pt x="3091" y="3111"/>
                    </a:lnTo>
                    <a:lnTo>
                      <a:pt x="5258" y="1443"/>
                    </a:lnTo>
                    <a:lnTo>
                      <a:pt x="7844" y="376"/>
                    </a:lnTo>
                    <a:lnTo>
                      <a:pt x="1076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nvGrpSpPr>
              <p:cNvPr id="192" name="object 68">
                <a:extLst>
                  <a:ext uri="{FF2B5EF4-FFF2-40B4-BE49-F238E27FC236}">
                    <a16:creationId xmlns:a16="http://schemas.microsoft.com/office/drawing/2014/main" id="{09217143-C0F1-437E-AEB2-50591F0D6D91}"/>
                  </a:ext>
                </a:extLst>
              </p:cNvPr>
              <p:cNvGrpSpPr/>
              <p:nvPr/>
            </p:nvGrpSpPr>
            <p:grpSpPr>
              <a:xfrm>
                <a:off x="-3" y="-2"/>
                <a:ext cx="2011686" cy="1507495"/>
                <a:chOff x="-1" y="0"/>
                <a:chExt cx="2011684" cy="1507493"/>
              </a:xfrm>
            </p:grpSpPr>
            <p:sp>
              <p:nvSpPr>
                <p:cNvPr id="203" name="线条">
                  <a:extLst>
                    <a:ext uri="{FF2B5EF4-FFF2-40B4-BE49-F238E27FC236}">
                      <a16:creationId xmlns:a16="http://schemas.microsoft.com/office/drawing/2014/main" id="{DE2027D7-F3BC-40A4-BE24-20659BD34016}"/>
                    </a:ext>
                  </a:extLst>
                </p:cNvPr>
                <p:cNvSpPr/>
                <p:nvPr/>
              </p:nvSpPr>
              <p:spPr>
                <a:xfrm flipV="1">
                  <a:off x="-2" y="-1"/>
                  <a:ext cx="499113"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4" name="线条">
                  <a:extLst>
                    <a:ext uri="{FF2B5EF4-FFF2-40B4-BE49-F238E27FC236}">
                      <a16:creationId xmlns:a16="http://schemas.microsoft.com/office/drawing/2014/main" id="{B0622C2E-7F5D-464D-9870-568B96534947}"/>
                    </a:ext>
                  </a:extLst>
                </p:cNvPr>
                <p:cNvSpPr/>
                <p:nvPr/>
              </p:nvSpPr>
              <p:spPr>
                <a:xfrm flipV="1">
                  <a:off x="1512572" y="-1"/>
                  <a:ext cx="497841"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5" name="线条">
                  <a:extLst>
                    <a:ext uri="{FF2B5EF4-FFF2-40B4-BE49-F238E27FC236}">
                      <a16:creationId xmlns:a16="http://schemas.microsoft.com/office/drawing/2014/main" id="{66655AFC-8270-46BA-B311-19F09E997D7C}"/>
                    </a:ext>
                  </a:extLst>
                </p:cNvPr>
                <p:cNvSpPr/>
                <p:nvPr/>
              </p:nvSpPr>
              <p:spPr>
                <a:xfrm flipV="1">
                  <a:off x="1009651" y="-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6" name="线条">
                  <a:extLst>
                    <a:ext uri="{FF2B5EF4-FFF2-40B4-BE49-F238E27FC236}">
                      <a16:creationId xmlns:a16="http://schemas.microsoft.com/office/drawing/2014/main" id="{7595776C-330C-44BE-94F3-5810FFFB7CC9}"/>
                    </a:ext>
                  </a:extLst>
                </p:cNvPr>
                <p:cNvSpPr/>
                <p:nvPr/>
              </p:nvSpPr>
              <p:spPr>
                <a:xfrm flipV="1">
                  <a:off x="505460" y="50419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7" name="线条">
                  <a:extLst>
                    <a:ext uri="{FF2B5EF4-FFF2-40B4-BE49-F238E27FC236}">
                      <a16:creationId xmlns:a16="http://schemas.microsoft.com/office/drawing/2014/main" id="{716C0541-7441-49F7-BB28-9E49B9BEFCF0}"/>
                    </a:ext>
                  </a:extLst>
                </p:cNvPr>
                <p:cNvSpPr/>
                <p:nvPr/>
              </p:nvSpPr>
              <p:spPr>
                <a:xfrm flipV="1">
                  <a:off x="1513842" y="50419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208" name="线条">
                  <a:extLst>
                    <a:ext uri="{FF2B5EF4-FFF2-40B4-BE49-F238E27FC236}">
                      <a16:creationId xmlns:a16="http://schemas.microsoft.com/office/drawing/2014/main" id="{9F594D6E-679C-4733-BC7C-EFD9B5BED887}"/>
                    </a:ext>
                  </a:extLst>
                </p:cNvPr>
                <p:cNvSpPr/>
                <p:nvPr/>
              </p:nvSpPr>
              <p:spPr>
                <a:xfrm flipV="1">
                  <a:off x="1002031" y="1012191"/>
                  <a:ext cx="497842" cy="495303"/>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sp>
            <p:nvSpPr>
              <p:cNvPr id="193" name="object 69">
                <a:extLst>
                  <a:ext uri="{FF2B5EF4-FFF2-40B4-BE49-F238E27FC236}">
                    <a16:creationId xmlns:a16="http://schemas.microsoft.com/office/drawing/2014/main" id="{F5DD3E01-EE88-4B56-8010-E3A515C1905A}"/>
                  </a:ext>
                </a:extLst>
              </p:cNvPr>
              <p:cNvSpPr/>
              <p:nvPr/>
            </p:nvSpPr>
            <p:spPr>
              <a:xfrm>
                <a:off x="1621789" y="1605279"/>
                <a:ext cx="33528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4" name="object 70">
                <a:extLst>
                  <a:ext uri="{FF2B5EF4-FFF2-40B4-BE49-F238E27FC236}">
                    <a16:creationId xmlns:a16="http://schemas.microsoft.com/office/drawing/2014/main" id="{3EA33FDA-7422-416A-8642-829139F639EF}"/>
                  </a:ext>
                </a:extLst>
              </p:cNvPr>
              <p:cNvSpPr/>
              <p:nvPr/>
            </p:nvSpPr>
            <p:spPr>
              <a:xfrm>
                <a:off x="1621789" y="1605279"/>
                <a:ext cx="33528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5" name="object 71">
                <a:extLst>
                  <a:ext uri="{FF2B5EF4-FFF2-40B4-BE49-F238E27FC236}">
                    <a16:creationId xmlns:a16="http://schemas.microsoft.com/office/drawing/2014/main" id="{CA067292-CD32-4D8B-8A52-189DFEF64E4C}"/>
                  </a:ext>
                </a:extLst>
              </p:cNvPr>
              <p:cNvSpPr/>
              <p:nvPr/>
            </p:nvSpPr>
            <p:spPr>
              <a:xfrm>
                <a:off x="1596389" y="1579879"/>
                <a:ext cx="33401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6" name="object 72">
                <a:extLst>
                  <a:ext uri="{FF2B5EF4-FFF2-40B4-BE49-F238E27FC236}">
                    <a16:creationId xmlns:a16="http://schemas.microsoft.com/office/drawing/2014/main" id="{857C7F08-7B8C-4AB8-9991-2ED32091B4A0}"/>
                  </a:ext>
                </a:extLst>
              </p:cNvPr>
              <p:cNvSpPr/>
              <p:nvPr/>
            </p:nvSpPr>
            <p:spPr>
              <a:xfrm>
                <a:off x="1596389" y="1579879"/>
                <a:ext cx="334013" cy="328931"/>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7" name="object 73">
                <a:extLst>
                  <a:ext uri="{FF2B5EF4-FFF2-40B4-BE49-F238E27FC236}">
                    <a16:creationId xmlns:a16="http://schemas.microsoft.com/office/drawing/2014/main" id="{0193B63A-01C5-4D9D-B3B0-55B09DFF8681}"/>
                  </a:ext>
                </a:extLst>
              </p:cNvPr>
              <p:cNvSpPr/>
              <p:nvPr/>
            </p:nvSpPr>
            <p:spPr>
              <a:xfrm flipV="1">
                <a:off x="1511298" y="1524000"/>
                <a:ext cx="497843"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98" name="object 74">
                <a:extLst>
                  <a:ext uri="{FF2B5EF4-FFF2-40B4-BE49-F238E27FC236}">
                    <a16:creationId xmlns:a16="http://schemas.microsoft.com/office/drawing/2014/main" id="{B754C90C-7708-4207-B807-67851DDE9B4C}"/>
                  </a:ext>
                </a:extLst>
              </p:cNvPr>
              <p:cNvSpPr/>
              <p:nvPr/>
            </p:nvSpPr>
            <p:spPr>
              <a:xfrm>
                <a:off x="1094739" y="574040"/>
                <a:ext cx="335281" cy="330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99" name="object 75">
                <a:extLst>
                  <a:ext uri="{FF2B5EF4-FFF2-40B4-BE49-F238E27FC236}">
                    <a16:creationId xmlns:a16="http://schemas.microsoft.com/office/drawing/2014/main" id="{0340DF87-5C43-4E6C-97D3-8963CD16A156}"/>
                  </a:ext>
                </a:extLst>
              </p:cNvPr>
              <p:cNvSpPr/>
              <p:nvPr/>
            </p:nvSpPr>
            <p:spPr>
              <a:xfrm>
                <a:off x="1094739" y="574040"/>
                <a:ext cx="335281" cy="3302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0" name="object 76">
                <a:extLst>
                  <a:ext uri="{FF2B5EF4-FFF2-40B4-BE49-F238E27FC236}">
                    <a16:creationId xmlns:a16="http://schemas.microsoft.com/office/drawing/2014/main" id="{8371E452-9BB2-4FFD-BE48-C45600E182DC}"/>
                  </a:ext>
                </a:extLst>
              </p:cNvPr>
              <p:cNvSpPr/>
              <p:nvPr/>
            </p:nvSpPr>
            <p:spPr>
              <a:xfrm>
                <a:off x="1069339" y="54864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1" name="object 77">
                <a:extLst>
                  <a:ext uri="{FF2B5EF4-FFF2-40B4-BE49-F238E27FC236}">
                    <a16:creationId xmlns:a16="http://schemas.microsoft.com/office/drawing/2014/main" id="{8E069D66-C2C0-4735-862E-4A0EC5B9AE58}"/>
                  </a:ext>
                </a:extLst>
              </p:cNvPr>
              <p:cNvSpPr/>
              <p:nvPr/>
            </p:nvSpPr>
            <p:spPr>
              <a:xfrm>
                <a:off x="1069339" y="548640"/>
                <a:ext cx="334011"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202" name="object 78">
                <a:extLst>
                  <a:ext uri="{FF2B5EF4-FFF2-40B4-BE49-F238E27FC236}">
                    <a16:creationId xmlns:a16="http://schemas.microsoft.com/office/drawing/2014/main" id="{46A72469-1EA4-42F4-BBB4-5F1F9255C875}"/>
                  </a:ext>
                </a:extLst>
              </p:cNvPr>
              <p:cNvSpPr/>
              <p:nvPr/>
            </p:nvSpPr>
            <p:spPr>
              <a:xfrm flipV="1">
                <a:off x="1005839" y="514350"/>
                <a:ext cx="497842" cy="495302"/>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grpSp>
        <p:grpSp>
          <p:nvGrpSpPr>
            <p:cNvPr id="161" name="object 79">
              <a:extLst>
                <a:ext uri="{FF2B5EF4-FFF2-40B4-BE49-F238E27FC236}">
                  <a16:creationId xmlns:a16="http://schemas.microsoft.com/office/drawing/2014/main" id="{BB4E52C9-7431-4FAB-9756-75FFCAC9386F}"/>
                </a:ext>
              </a:extLst>
            </p:cNvPr>
            <p:cNvGrpSpPr/>
            <p:nvPr/>
          </p:nvGrpSpPr>
          <p:grpSpPr>
            <a:xfrm>
              <a:off x="1540191" y="2870833"/>
              <a:ext cx="270512" cy="266703"/>
              <a:chOff x="0" y="0"/>
              <a:chExt cx="360681" cy="355602"/>
            </a:xfrm>
          </p:grpSpPr>
          <p:sp>
            <p:nvSpPr>
              <p:cNvPr id="180" name="object 80">
                <a:extLst>
                  <a:ext uri="{FF2B5EF4-FFF2-40B4-BE49-F238E27FC236}">
                    <a16:creationId xmlns:a16="http://schemas.microsoft.com/office/drawing/2014/main" id="{3298652A-9659-49B4-88C2-FC224BD61E98}"/>
                  </a:ext>
                </a:extLst>
              </p:cNvPr>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1" name="object 81">
                <a:extLst>
                  <a:ext uri="{FF2B5EF4-FFF2-40B4-BE49-F238E27FC236}">
                    <a16:creationId xmlns:a16="http://schemas.microsoft.com/office/drawing/2014/main" id="{43D6D380-3FBB-4C28-BC8D-54FC9E4E6066}"/>
                  </a:ext>
                </a:extLst>
              </p:cNvPr>
              <p:cNvSpPr/>
              <p:nvPr/>
            </p:nvSpPr>
            <p:spPr>
              <a:xfrm>
                <a:off x="25400" y="25400"/>
                <a:ext cx="335282" cy="330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2" name="object 82">
                <a:extLst>
                  <a:ext uri="{FF2B5EF4-FFF2-40B4-BE49-F238E27FC236}">
                    <a16:creationId xmlns:a16="http://schemas.microsoft.com/office/drawing/2014/main" id="{CCA350B0-EE4E-4A3A-92CB-B279BFC0F8B1}"/>
                  </a:ext>
                </a:extLst>
              </p:cNvPr>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83" name="object 83">
                <a:extLst>
                  <a:ext uri="{FF2B5EF4-FFF2-40B4-BE49-F238E27FC236}">
                    <a16:creationId xmlns:a16="http://schemas.microsoft.com/office/drawing/2014/main" id="{3743929B-3795-47A0-8476-FE350F0C3B41}"/>
                  </a:ext>
                </a:extLst>
              </p:cNvPr>
              <p:cNvSpPr/>
              <p:nvPr/>
            </p:nvSpPr>
            <p:spPr>
              <a:xfrm>
                <a:off x="-1" y="-1"/>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2" name="object 84">
              <a:extLst>
                <a:ext uri="{FF2B5EF4-FFF2-40B4-BE49-F238E27FC236}">
                  <a16:creationId xmlns:a16="http://schemas.microsoft.com/office/drawing/2014/main" id="{23E06292-9BAF-4A2A-88E9-B2BDC82E98DC}"/>
                </a:ext>
              </a:extLst>
            </p:cNvPr>
            <p:cNvGrpSpPr/>
            <p:nvPr/>
          </p:nvGrpSpPr>
          <p:grpSpPr>
            <a:xfrm>
              <a:off x="1927858" y="3231832"/>
              <a:ext cx="270512" cy="265751"/>
              <a:chOff x="0" y="0"/>
              <a:chExt cx="360681" cy="354332"/>
            </a:xfrm>
          </p:grpSpPr>
          <p:sp>
            <p:nvSpPr>
              <p:cNvPr id="176" name="object 85">
                <a:extLst>
                  <a:ext uri="{FF2B5EF4-FFF2-40B4-BE49-F238E27FC236}">
                    <a16:creationId xmlns:a16="http://schemas.microsoft.com/office/drawing/2014/main" id="{2E17EF52-1AE7-4623-9D25-40A40158F2DB}"/>
                  </a:ext>
                </a:extLst>
              </p:cNvPr>
              <p:cNvSpPr/>
              <p:nvPr/>
            </p:nvSpPr>
            <p:spPr>
              <a:xfrm>
                <a:off x="25400" y="25400"/>
                <a:ext cx="33528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7" name="object 86">
                <a:extLst>
                  <a:ext uri="{FF2B5EF4-FFF2-40B4-BE49-F238E27FC236}">
                    <a16:creationId xmlns:a16="http://schemas.microsoft.com/office/drawing/2014/main" id="{2129D194-FB0C-4F2D-B433-8B47A5396E56}"/>
                  </a:ext>
                </a:extLst>
              </p:cNvPr>
              <p:cNvSpPr/>
              <p:nvPr/>
            </p:nvSpPr>
            <p:spPr>
              <a:xfrm>
                <a:off x="25400" y="25400"/>
                <a:ext cx="335282"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8" name="object 87">
                <a:extLst>
                  <a:ext uri="{FF2B5EF4-FFF2-40B4-BE49-F238E27FC236}">
                    <a16:creationId xmlns:a16="http://schemas.microsoft.com/office/drawing/2014/main" id="{44464221-31C9-4661-9786-48C68BCC0810}"/>
                  </a:ext>
                </a:extLst>
              </p:cNvPr>
              <p:cNvSpPr/>
              <p:nvPr/>
            </p:nvSpPr>
            <p:spPr>
              <a:xfrm>
                <a:off x="-1" y="0"/>
                <a:ext cx="335283"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9" name="object 88">
                <a:extLst>
                  <a:ext uri="{FF2B5EF4-FFF2-40B4-BE49-F238E27FC236}">
                    <a16:creationId xmlns:a16="http://schemas.microsoft.com/office/drawing/2014/main" id="{CE6813E1-254E-4290-8DF5-8C9153BA5620}"/>
                  </a:ext>
                </a:extLst>
              </p:cNvPr>
              <p:cNvSpPr/>
              <p:nvPr/>
            </p:nvSpPr>
            <p:spPr>
              <a:xfrm>
                <a:off x="-1" y="0"/>
                <a:ext cx="335283" cy="3289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3" name="object 89">
              <a:extLst>
                <a:ext uri="{FF2B5EF4-FFF2-40B4-BE49-F238E27FC236}">
                  <a16:creationId xmlns:a16="http://schemas.microsoft.com/office/drawing/2014/main" id="{511369F9-F5CE-4F98-B666-53584FC26988}"/>
                </a:ext>
              </a:extLst>
            </p:cNvPr>
            <p:cNvGrpSpPr/>
            <p:nvPr/>
          </p:nvGrpSpPr>
          <p:grpSpPr>
            <a:xfrm>
              <a:off x="2288857" y="3241357"/>
              <a:ext cx="270512" cy="265751"/>
              <a:chOff x="-1" y="0"/>
              <a:chExt cx="360682" cy="354332"/>
            </a:xfrm>
          </p:grpSpPr>
          <p:sp>
            <p:nvSpPr>
              <p:cNvPr id="172" name="object 90">
                <a:extLst>
                  <a:ext uri="{FF2B5EF4-FFF2-40B4-BE49-F238E27FC236}">
                    <a16:creationId xmlns:a16="http://schemas.microsoft.com/office/drawing/2014/main" id="{1598EE6D-F614-48BB-ABB7-65B0F2A47159}"/>
                  </a:ext>
                </a:extLst>
              </p:cNvPr>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7F7F7F"/>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3" name="object 91">
                <a:extLst>
                  <a:ext uri="{FF2B5EF4-FFF2-40B4-BE49-F238E27FC236}">
                    <a16:creationId xmlns:a16="http://schemas.microsoft.com/office/drawing/2014/main" id="{ABC3C056-E41A-41E6-BA3D-92319A637052}"/>
                  </a:ext>
                </a:extLst>
              </p:cNvPr>
              <p:cNvSpPr/>
              <p:nvPr/>
            </p:nvSpPr>
            <p:spPr>
              <a:xfrm>
                <a:off x="25399" y="25400"/>
                <a:ext cx="335283" cy="328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noFill/>
              <a:ln w="3175" cap="flat">
                <a:solidFill>
                  <a:srgbClr val="7F7F7F"/>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4" name="object 92">
                <a:extLst>
                  <a:ext uri="{FF2B5EF4-FFF2-40B4-BE49-F238E27FC236}">
                    <a16:creationId xmlns:a16="http://schemas.microsoft.com/office/drawing/2014/main" id="{80C2BA4C-273A-4320-8B98-ED01D115AE32}"/>
                  </a:ext>
                </a:extLst>
              </p:cNvPr>
              <p:cNvSpPr/>
              <p:nvPr/>
            </p:nvSpPr>
            <p:spPr>
              <a:xfrm>
                <a:off x="-2" y="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0" y="21600"/>
                    </a:lnTo>
                    <a:lnTo>
                      <a:pt x="21600" y="21600"/>
                    </a:lnTo>
                    <a:lnTo>
                      <a:pt x="10841" y="0"/>
                    </a:lnTo>
                    <a:close/>
                  </a:path>
                </a:pathLst>
              </a:custGeom>
              <a:solidFill>
                <a:srgbClr val="3364A3"/>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75" name="object 93">
                <a:extLst>
                  <a:ext uri="{FF2B5EF4-FFF2-40B4-BE49-F238E27FC236}">
                    <a16:creationId xmlns:a16="http://schemas.microsoft.com/office/drawing/2014/main" id="{E7BA9446-E3FF-47C2-BB73-1BE33A6AF060}"/>
                  </a:ext>
                </a:extLst>
              </p:cNvPr>
              <p:cNvSpPr/>
              <p:nvPr/>
            </p:nvSpPr>
            <p:spPr>
              <a:xfrm>
                <a:off x="-2" y="0"/>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lnTo>
                      <a:pt x="21600" y="21600"/>
                    </a:lnTo>
                    <a:lnTo>
                      <a:pt x="0" y="21600"/>
                    </a:lnTo>
                    <a:lnTo>
                      <a:pt x="10841" y="0"/>
                    </a:lnTo>
                    <a:close/>
                  </a:path>
                </a:pathLst>
              </a:custGeom>
              <a:noFill/>
              <a:ln w="3175" cap="flat">
                <a:solidFill>
                  <a:srgbClr val="3364A3"/>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grpSp>
          <p:nvGrpSpPr>
            <p:cNvPr id="164" name="object 3">
              <a:extLst>
                <a:ext uri="{FF2B5EF4-FFF2-40B4-BE49-F238E27FC236}">
                  <a16:creationId xmlns:a16="http://schemas.microsoft.com/office/drawing/2014/main" id="{F8103640-E535-4010-9B01-756D97678092}"/>
                </a:ext>
              </a:extLst>
            </p:cNvPr>
            <p:cNvGrpSpPr/>
            <p:nvPr/>
          </p:nvGrpSpPr>
          <p:grpSpPr>
            <a:xfrm>
              <a:off x="1110614" y="1658301"/>
              <a:ext cx="1880239" cy="1908813"/>
              <a:chOff x="-1" y="0"/>
              <a:chExt cx="2506984" cy="2545083"/>
            </a:xfrm>
          </p:grpSpPr>
          <p:sp>
            <p:nvSpPr>
              <p:cNvPr id="166" name="形状">
                <a:extLst>
                  <a:ext uri="{FF2B5EF4-FFF2-40B4-BE49-F238E27FC236}">
                    <a16:creationId xmlns:a16="http://schemas.microsoft.com/office/drawing/2014/main" id="{615790E7-6F36-499C-8E02-507DC5BAB312}"/>
                  </a:ext>
                </a:extLst>
              </p:cNvPr>
              <p:cNvSpPr/>
              <p:nvPr/>
            </p:nvSpPr>
            <p:spPr>
              <a:xfrm>
                <a:off x="-2" y="10158"/>
                <a:ext cx="2506986" cy="253238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close/>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167" name="线条">
                <a:extLst>
                  <a:ext uri="{FF2B5EF4-FFF2-40B4-BE49-F238E27FC236}">
                    <a16:creationId xmlns:a16="http://schemas.microsoft.com/office/drawing/2014/main" id="{B64D50C5-004F-43DB-84D6-38D06C917AD4}"/>
                  </a:ext>
                </a:extLst>
              </p:cNvPr>
              <p:cNvSpPr/>
              <p:nvPr/>
            </p:nvSpPr>
            <p:spPr>
              <a:xfrm flipV="1">
                <a:off x="487680" y="-1"/>
                <a:ext cx="10162" cy="254508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68" name="线条">
                <a:extLst>
                  <a:ext uri="{FF2B5EF4-FFF2-40B4-BE49-F238E27FC236}">
                    <a16:creationId xmlns:a16="http://schemas.microsoft.com/office/drawing/2014/main" id="{44BC95C7-B15E-47A7-B196-EF7AC5AF0A0F}"/>
                  </a:ext>
                </a:extLst>
              </p:cNvPr>
              <p:cNvSpPr/>
              <p:nvPr/>
            </p:nvSpPr>
            <p:spPr>
              <a:xfrm flipV="1">
                <a:off x="989330"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69" name="线条">
                <a:extLst>
                  <a:ext uri="{FF2B5EF4-FFF2-40B4-BE49-F238E27FC236}">
                    <a16:creationId xmlns:a16="http://schemas.microsoft.com/office/drawing/2014/main" id="{27E90556-515D-42B9-A076-D740126121E0}"/>
                  </a:ext>
                </a:extLst>
              </p:cNvPr>
              <p:cNvSpPr/>
              <p:nvPr/>
            </p:nvSpPr>
            <p:spPr>
              <a:xfrm flipV="1">
                <a:off x="1490981" y="-1"/>
                <a:ext cx="1143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70" name="线条">
                <a:extLst>
                  <a:ext uri="{FF2B5EF4-FFF2-40B4-BE49-F238E27FC236}">
                    <a16:creationId xmlns:a16="http://schemas.microsoft.com/office/drawing/2014/main" id="{0BA89979-4CBA-4DB4-8C6E-9748A8AEFF99}"/>
                  </a:ext>
                </a:extLst>
              </p:cNvPr>
              <p:cNvSpPr/>
              <p:nvPr/>
            </p:nvSpPr>
            <p:spPr>
              <a:xfrm flipH="1" flipV="1">
                <a:off x="2005331" y="-1"/>
                <a:ext cx="1272" cy="2541274"/>
              </a:xfrm>
              <a:prstGeom prst="line">
                <a:avLst/>
              </a:prstGeom>
              <a:noFill/>
              <a:ln w="12700" cap="flat">
                <a:solidFill>
                  <a:srgbClr val="000000"/>
                </a:solidFill>
                <a:prstDash val="solid"/>
                <a:round/>
              </a:ln>
              <a:effectLst/>
            </p:spPr>
            <p:txBody>
              <a:bodyPr wrap="square" lIns="34289" tIns="34289" rIns="34289" bIns="34289" numCol="1" anchor="t">
                <a:noAutofit/>
              </a:bodyPr>
              <a:lstStyle/>
              <a:p>
                <a:endParaRPr sz="1350"/>
              </a:p>
            </p:txBody>
          </p:sp>
          <p:sp>
            <p:nvSpPr>
              <p:cNvPr id="171" name="形状">
                <a:extLst>
                  <a:ext uri="{FF2B5EF4-FFF2-40B4-BE49-F238E27FC236}">
                    <a16:creationId xmlns:a16="http://schemas.microsoft.com/office/drawing/2014/main" id="{49BF4C23-0B6E-446D-AA41-BBA6ABE83C8D}"/>
                  </a:ext>
                </a:extLst>
              </p:cNvPr>
              <p:cNvSpPr/>
              <p:nvPr/>
            </p:nvSpPr>
            <p:spPr>
              <a:xfrm>
                <a:off x="1268" y="513079"/>
                <a:ext cx="2496825" cy="1531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5"/>
                    </a:lnTo>
                    <a:moveTo>
                      <a:pt x="0" y="7164"/>
                    </a:moveTo>
                    <a:lnTo>
                      <a:pt x="21600" y="7290"/>
                    </a:lnTo>
                    <a:moveTo>
                      <a:pt x="0" y="14328"/>
                    </a:moveTo>
                    <a:lnTo>
                      <a:pt x="21600" y="14454"/>
                    </a:lnTo>
                    <a:moveTo>
                      <a:pt x="0" y="21475"/>
                    </a:moveTo>
                    <a:lnTo>
                      <a:pt x="21600" y="21600"/>
                    </a:lnTo>
                  </a:path>
                </a:pathLst>
              </a:custGeom>
              <a:noFill/>
              <a:ln w="12579" cap="flat">
                <a:solidFill>
                  <a:srgbClr val="000000"/>
                </a:solidFill>
                <a:prstDash val="solid"/>
                <a:round/>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grpSp>
        <p:sp>
          <p:nvSpPr>
            <p:cNvPr id="165" name="object 58">
              <a:extLst>
                <a:ext uri="{FF2B5EF4-FFF2-40B4-BE49-F238E27FC236}">
                  <a16:creationId xmlns:a16="http://schemas.microsoft.com/office/drawing/2014/main" id="{478DBD0E-C5FC-400D-BB21-5BF03AE535C0}"/>
                </a:ext>
              </a:extLst>
            </p:cNvPr>
            <p:cNvSpPr txBox="1"/>
            <p:nvPr/>
          </p:nvSpPr>
          <p:spPr>
            <a:xfrm>
              <a:off x="1266669" y="3580587"/>
              <a:ext cx="16368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tabLst>
                  <a:tab pos="520700" algn="l"/>
                  <a:tab pos="1016000" algn="l"/>
                  <a:tab pos="1511300" algn="l"/>
                  <a:tab pos="2006600" algn="l"/>
                </a:tabLst>
                <a:defRPr sz="2200">
                  <a:latin typeface="Liberation Sans"/>
                  <a:ea typeface="Liberation Sans"/>
                  <a:cs typeface="Liberation Sans"/>
                  <a:sym typeface="Liberation Sans"/>
                </a:defRPr>
              </a:lvl1pPr>
            </a:lstStyle>
            <a:p>
              <a:r>
                <a:rPr sz="1650" dirty="0"/>
                <a:t>0</a:t>
              </a:r>
              <a:r>
                <a:rPr lang="zh-CN" altLang="en-US" sz="1650" dirty="0"/>
                <a:t>    </a:t>
              </a:r>
              <a:r>
                <a:rPr sz="1650" dirty="0"/>
                <a:t>1	</a:t>
              </a:r>
              <a:r>
                <a:rPr lang="zh-CN" altLang="en-US" sz="1650" dirty="0"/>
                <a:t>    </a:t>
              </a:r>
              <a:r>
                <a:rPr sz="1650" dirty="0"/>
                <a:t>2	</a:t>
              </a:r>
              <a:r>
                <a:rPr lang="zh-CN" altLang="en-US" sz="1650" dirty="0"/>
                <a:t>  </a:t>
              </a:r>
              <a:r>
                <a:rPr sz="1650" dirty="0"/>
                <a:t>3	4</a:t>
              </a:r>
            </a:p>
          </p:txBody>
        </p:sp>
      </p:grpSp>
      <p:sp>
        <p:nvSpPr>
          <p:cNvPr id="142" name="文本框 141">
            <a:extLst>
              <a:ext uri="{FF2B5EF4-FFF2-40B4-BE49-F238E27FC236}">
                <a16:creationId xmlns:a16="http://schemas.microsoft.com/office/drawing/2014/main" id="{47B86ED9-6D49-4925-ADF8-BA456A23C11C}"/>
              </a:ext>
            </a:extLst>
          </p:cNvPr>
          <p:cNvSpPr txBox="1"/>
          <p:nvPr/>
        </p:nvSpPr>
        <p:spPr>
          <a:xfrm>
            <a:off x="921201" y="5318373"/>
            <a:ext cx="3872627" cy="369332"/>
          </a:xfrm>
          <a:prstGeom prst="rect">
            <a:avLst/>
          </a:prstGeom>
          <a:noFill/>
          <a:ln w="28575" cap="flat">
            <a:solidFill>
              <a:srgbClr val="00B05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r>
              <a:rPr lang="en-US" altLang="zh-CN" dirty="0">
                <a:solidFill>
                  <a:srgbClr val="333333"/>
                </a:solidFill>
                <a:latin typeface="Arial" panose="020B0604020202020204" pitchFamily="34" charset="0"/>
              </a:rPr>
              <a:t>All the work is done!!!</a:t>
            </a:r>
            <a:endParaRPr lang="en-US" altLang="zh-C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22971287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 name="矩形 6"/>
          <p:cNvSpPr/>
          <p:nvPr/>
        </p:nvSpPr>
        <p:spPr>
          <a:xfrm>
            <a:off x="4863378" y="214339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52" name="文本框 13"/>
          <p:cNvSpPr txBox="1"/>
          <p:nvPr/>
        </p:nvSpPr>
        <p:spPr>
          <a:xfrm>
            <a:off x="5702259" y="2138465"/>
            <a:ext cx="263405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Background &amp; Motivation</a:t>
            </a:r>
          </a:p>
        </p:txBody>
      </p:sp>
      <p:sp>
        <p:nvSpPr>
          <p:cNvPr id="1753" name="文本框 14"/>
          <p:cNvSpPr txBox="1"/>
          <p:nvPr/>
        </p:nvSpPr>
        <p:spPr>
          <a:xfrm>
            <a:off x="5702260" y="2965152"/>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SFLU</a:t>
            </a:r>
          </a:p>
        </p:txBody>
      </p:sp>
      <p:sp>
        <p:nvSpPr>
          <p:cNvPr id="1754" name="文本框 15"/>
          <p:cNvSpPr txBox="1"/>
          <p:nvPr/>
        </p:nvSpPr>
        <p:spPr>
          <a:xfrm>
            <a:off x="5702260" y="3791840"/>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00B05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1755" name="文本框 16"/>
          <p:cNvSpPr txBox="1"/>
          <p:nvPr/>
        </p:nvSpPr>
        <p:spPr>
          <a:xfrm>
            <a:off x="5702259" y="4618527"/>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solidFill>
                  <a:srgbClr val="FF0000"/>
                </a:solidFill>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1756" name="矩形 23"/>
          <p:cNvSpPr/>
          <p:nvPr/>
        </p:nvSpPr>
        <p:spPr>
          <a:xfrm>
            <a:off x="4863378" y="296196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57" name="矩形 25"/>
          <p:cNvSpPr/>
          <p:nvPr/>
        </p:nvSpPr>
        <p:spPr>
          <a:xfrm>
            <a:off x="4863378" y="3800525"/>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58" name="object 22"/>
          <p:cNvSpPr/>
          <p:nvPr/>
        </p:nvSpPr>
        <p:spPr>
          <a:xfrm>
            <a:off x="4863377" y="3800525"/>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B05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759" name="矩形 27"/>
          <p:cNvSpPr/>
          <p:nvPr/>
        </p:nvSpPr>
        <p:spPr>
          <a:xfrm>
            <a:off x="4863378" y="4618527"/>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60" name="object 22"/>
          <p:cNvSpPr/>
          <p:nvPr/>
        </p:nvSpPr>
        <p:spPr>
          <a:xfrm>
            <a:off x="4863377" y="4618527"/>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FF000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761" name="object 22"/>
          <p:cNvSpPr/>
          <p:nvPr/>
        </p:nvSpPr>
        <p:spPr>
          <a:xfrm>
            <a:off x="4862700" y="2142450"/>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762" name="object 22"/>
          <p:cNvSpPr/>
          <p:nvPr/>
        </p:nvSpPr>
        <p:spPr>
          <a:xfrm>
            <a:off x="4862700" y="296324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763" name="直接连接符 17"/>
          <p:cNvSpPr/>
          <p:nvPr/>
        </p:nvSpPr>
        <p:spPr>
          <a:xfrm flipH="1">
            <a:off x="4862700" y="2148483"/>
            <a:ext cx="339005" cy="336232"/>
          </a:xfrm>
          <a:prstGeom prst="line">
            <a:avLst/>
          </a:prstGeom>
          <a:ln>
            <a:solidFill>
              <a:srgbClr val="000000"/>
            </a:solidFill>
          </a:ln>
        </p:spPr>
        <p:txBody>
          <a:bodyPr lIns="34289" tIns="34289" rIns="34289" bIns="34289"/>
          <a:lstStyle/>
          <a:p>
            <a:endParaRPr sz="1350"/>
          </a:p>
        </p:txBody>
      </p:sp>
      <p:sp>
        <p:nvSpPr>
          <p:cNvPr id="1764" name="直接连接符 20"/>
          <p:cNvSpPr/>
          <p:nvPr/>
        </p:nvSpPr>
        <p:spPr>
          <a:xfrm flipH="1">
            <a:off x="4862700" y="2966977"/>
            <a:ext cx="339005" cy="336233"/>
          </a:xfrm>
          <a:prstGeom prst="line">
            <a:avLst/>
          </a:prstGeom>
          <a:ln>
            <a:solidFill>
              <a:srgbClr val="000000"/>
            </a:solidFill>
          </a:ln>
        </p:spPr>
        <p:txBody>
          <a:bodyPr lIns="34289" tIns="34289" rIns="34289" bIns="34289"/>
          <a:lstStyle/>
          <a:p>
            <a:endParaRPr sz="1350"/>
          </a:p>
        </p:txBody>
      </p:sp>
      <p:pic>
        <p:nvPicPr>
          <p:cNvPr id="17" name="图片 22" descr="图片 22">
            <a:extLst>
              <a:ext uri="{FF2B5EF4-FFF2-40B4-BE49-F238E27FC236}">
                <a16:creationId xmlns:a16="http://schemas.microsoft.com/office/drawing/2014/main" id="{ED5AD343-3E67-EF4A-A8E5-79B3301CE19A}"/>
              </a:ext>
            </a:extLst>
          </p:cNvPr>
          <p:cNvPicPr>
            <a:picLocks noChangeAspect="1"/>
          </p:cNvPicPr>
          <p:nvPr/>
        </p:nvPicPr>
        <p:blipFill>
          <a:blip r:embed="rId2"/>
          <a:stretch>
            <a:fillRect/>
          </a:stretch>
        </p:blipFill>
        <p:spPr>
          <a:xfrm>
            <a:off x="261087" y="2961969"/>
            <a:ext cx="4102413" cy="1133216"/>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7" name="内容占位符 4" descr="内容占位符 4"/>
          <p:cNvPicPr>
            <a:picLocks noChangeAspect="1"/>
          </p:cNvPicPr>
          <p:nvPr/>
        </p:nvPicPr>
        <p:blipFill>
          <a:blip r:embed="rId2"/>
          <a:stretch>
            <a:fillRect/>
          </a:stretch>
        </p:blipFill>
        <p:spPr>
          <a:xfrm>
            <a:off x="521443" y="2393896"/>
            <a:ext cx="2529896" cy="1187054"/>
          </a:xfrm>
          <a:prstGeom prst="rect">
            <a:avLst/>
          </a:prstGeom>
          <a:ln w="12700">
            <a:miter lim="400000"/>
          </a:ln>
        </p:spPr>
      </p:pic>
      <p:sp>
        <p:nvSpPr>
          <p:cNvPr id="1768" name="文本框 7"/>
          <p:cNvSpPr txBox="1"/>
          <p:nvPr/>
        </p:nvSpPr>
        <p:spPr>
          <a:xfrm>
            <a:off x="3646051" y="4578759"/>
            <a:ext cx="1879039"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Intel 20-core machine</a:t>
            </a:r>
          </a:p>
          <a:p>
            <a:pPr algn="ctr">
              <a:defRPr>
                <a:latin typeface="Microsoft YaHei"/>
                <a:ea typeface="Microsoft YaHei"/>
                <a:cs typeface="Microsoft YaHei"/>
                <a:sym typeface="Microsoft YaHei"/>
              </a:defRPr>
            </a:pPr>
            <a:endParaRPr sz="1350" dirty="0">
              <a:latin typeface="Arial" panose="020B0604020202020204" pitchFamily="34" charset="0"/>
              <a:cs typeface="Arial" panose="020B0604020202020204" pitchFamily="34" charset="0"/>
            </a:endParaRPr>
          </a:p>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2x Intel Xeon 10-Core</a:t>
            </a:r>
          </a:p>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 E5-2660v3 @ 2.6GHz</a:t>
            </a:r>
          </a:p>
        </p:txBody>
      </p:sp>
      <p:sp>
        <p:nvSpPr>
          <p:cNvPr id="1769" name="文本框 8"/>
          <p:cNvSpPr txBox="1"/>
          <p:nvPr/>
        </p:nvSpPr>
        <p:spPr>
          <a:xfrm>
            <a:off x="322744" y="4578759"/>
            <a:ext cx="2927294"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Titan RTX</a:t>
            </a:r>
            <a:r>
              <a:rPr lang="en-US" sz="1350" dirty="0">
                <a:latin typeface="Arial" panose="020B0604020202020204" pitchFamily="34" charset="0"/>
                <a:cs typeface="Arial" panose="020B0604020202020204" pitchFamily="34" charset="0"/>
              </a:rPr>
              <a:t> </a:t>
            </a:r>
            <a:r>
              <a:rPr sz="1350" dirty="0">
                <a:latin typeface="Arial" panose="020B0604020202020204" pitchFamily="34" charset="0"/>
                <a:cs typeface="Arial" panose="020B0604020202020204" pitchFamily="34" charset="0"/>
              </a:rPr>
              <a:t>(Turing)</a:t>
            </a:r>
          </a:p>
          <a:p>
            <a:pPr algn="ctr">
              <a:defRPr>
                <a:latin typeface="Microsoft YaHei"/>
                <a:ea typeface="Microsoft YaHei"/>
                <a:cs typeface="Microsoft YaHei"/>
                <a:sym typeface="Microsoft YaHei"/>
              </a:defRPr>
            </a:pPr>
            <a:endParaRPr sz="1350" dirty="0">
              <a:latin typeface="Arial" panose="020B0604020202020204" pitchFamily="34" charset="0"/>
              <a:cs typeface="Arial" panose="020B0604020202020204" pitchFamily="34" charset="0"/>
            </a:endParaRPr>
          </a:p>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4608 CUDA cores</a:t>
            </a:r>
          </a:p>
          <a:p>
            <a:pPr algn="ctr"/>
            <a:r>
              <a:rPr sz="1350" dirty="0">
                <a:latin typeface="Arial" panose="020B0604020202020204" pitchFamily="34" charset="0"/>
                <a:cs typeface="Arial" panose="020B0604020202020204" pitchFamily="34" charset="0"/>
              </a:rPr>
              <a:t>@</a:t>
            </a:r>
            <a:r>
              <a:rPr sz="1350" dirty="0">
                <a:latin typeface="Arial" panose="020B0604020202020204" pitchFamily="34" charset="0"/>
                <a:ea typeface="Microsoft YaHei"/>
                <a:cs typeface="Arial" panose="020B0604020202020204" pitchFamily="34" charset="0"/>
                <a:sym typeface="Microsoft YaHei"/>
              </a:rPr>
              <a:t>1770MHz，24GB, B/W 672GB/S</a:t>
            </a:r>
          </a:p>
        </p:txBody>
      </p:sp>
      <p:pic>
        <p:nvPicPr>
          <p:cNvPr id="1770" name="图片 17" descr="图片 17"/>
          <p:cNvPicPr>
            <a:picLocks noChangeAspect="1"/>
          </p:cNvPicPr>
          <p:nvPr/>
        </p:nvPicPr>
        <p:blipFill>
          <a:blip r:embed="rId3"/>
          <a:stretch>
            <a:fillRect/>
          </a:stretch>
        </p:blipFill>
        <p:spPr>
          <a:xfrm>
            <a:off x="6640181" y="2207905"/>
            <a:ext cx="750050" cy="728650"/>
          </a:xfrm>
          <a:prstGeom prst="rect">
            <a:avLst/>
          </a:prstGeom>
          <a:ln w="12700">
            <a:miter lim="400000"/>
          </a:ln>
        </p:spPr>
      </p:pic>
      <p:pic>
        <p:nvPicPr>
          <p:cNvPr id="1771" name="图片 19" descr="图片 19"/>
          <p:cNvPicPr>
            <a:picLocks noChangeAspect="1"/>
          </p:cNvPicPr>
          <p:nvPr/>
        </p:nvPicPr>
        <p:blipFill>
          <a:blip r:embed="rId4"/>
          <a:stretch>
            <a:fillRect/>
          </a:stretch>
        </p:blipFill>
        <p:spPr>
          <a:xfrm>
            <a:off x="6640212" y="2936553"/>
            <a:ext cx="750018" cy="728651"/>
          </a:xfrm>
          <a:prstGeom prst="rect">
            <a:avLst/>
          </a:prstGeom>
          <a:ln w="12700">
            <a:miter lim="400000"/>
          </a:ln>
        </p:spPr>
      </p:pic>
      <p:pic>
        <p:nvPicPr>
          <p:cNvPr id="1772" name="图片 21" descr="图片 21"/>
          <p:cNvPicPr>
            <a:picLocks noChangeAspect="1"/>
          </p:cNvPicPr>
          <p:nvPr/>
        </p:nvPicPr>
        <p:blipFill>
          <a:blip r:embed="rId5"/>
          <a:stretch>
            <a:fillRect/>
          </a:stretch>
        </p:blipFill>
        <p:spPr>
          <a:xfrm>
            <a:off x="7384748" y="2912975"/>
            <a:ext cx="750018" cy="728650"/>
          </a:xfrm>
          <a:prstGeom prst="rect">
            <a:avLst/>
          </a:prstGeom>
          <a:ln w="12700">
            <a:miter lim="400000"/>
          </a:ln>
        </p:spPr>
      </p:pic>
      <p:pic>
        <p:nvPicPr>
          <p:cNvPr id="1773" name="图片 23" descr="图片 23"/>
          <p:cNvPicPr>
            <a:picLocks noChangeAspect="1"/>
          </p:cNvPicPr>
          <p:nvPr/>
        </p:nvPicPr>
        <p:blipFill>
          <a:blip r:embed="rId6"/>
          <a:stretch>
            <a:fillRect/>
          </a:stretch>
        </p:blipFill>
        <p:spPr>
          <a:xfrm>
            <a:off x="7385846" y="2207905"/>
            <a:ext cx="748920" cy="728650"/>
          </a:xfrm>
          <a:prstGeom prst="rect">
            <a:avLst/>
          </a:prstGeom>
          <a:ln w="12700">
            <a:miter lim="400000"/>
          </a:ln>
        </p:spPr>
      </p:pic>
      <p:sp>
        <p:nvSpPr>
          <p:cNvPr id="1774" name="文本框 24"/>
          <p:cNvSpPr txBox="1"/>
          <p:nvPr/>
        </p:nvSpPr>
        <p:spPr>
          <a:xfrm>
            <a:off x="5893963" y="4578759"/>
            <a:ext cx="2927293" cy="1107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r>
              <a:rPr sz="1350" dirty="0">
                <a:latin typeface="Arial" panose="020B0604020202020204" pitchFamily="34" charset="0"/>
                <a:cs typeface="Arial" panose="020B0604020202020204" pitchFamily="34" charset="0"/>
              </a:rPr>
              <a:t>Test matrix </a:t>
            </a:r>
            <a:endParaRPr sz="1350" dirty="0">
              <a:latin typeface="Arial" panose="020B0604020202020204" pitchFamily="34" charset="0"/>
              <a:ea typeface="Microsoft YaHei"/>
              <a:cs typeface="Arial" panose="020B0604020202020204" pitchFamily="34" charset="0"/>
              <a:sym typeface="Microsoft YaHei"/>
            </a:endParaRPr>
          </a:p>
          <a:p>
            <a:pPr algn="ctr">
              <a:defRPr b="1"/>
            </a:pPr>
            <a:endParaRPr sz="1350" dirty="0">
              <a:latin typeface="Arial" panose="020B0604020202020204" pitchFamily="34" charset="0"/>
              <a:ea typeface="Microsoft YaHei"/>
              <a:cs typeface="Arial" panose="020B0604020202020204" pitchFamily="34" charset="0"/>
              <a:sym typeface="Microsoft YaHei"/>
            </a:endParaRPr>
          </a:p>
          <a:p>
            <a:pPr algn="ctr">
              <a:defRPr>
                <a:latin typeface="Microsoft YaHei"/>
                <a:ea typeface="Microsoft YaHei"/>
                <a:cs typeface="Microsoft YaHei"/>
                <a:sym typeface="Microsoft YaHei"/>
              </a:defRPr>
            </a:pPr>
            <a:r>
              <a:rPr sz="1350" dirty="0">
                <a:latin typeface="Arial" panose="020B0604020202020204" pitchFamily="34" charset="0"/>
                <a:cs typeface="Arial" panose="020B0604020202020204" pitchFamily="34" charset="0"/>
              </a:rPr>
              <a:t>1309 sparse matrices downloaded from the </a:t>
            </a:r>
            <a:r>
              <a:rPr sz="1350" dirty="0" err="1">
                <a:latin typeface="Arial" panose="020B0604020202020204" pitchFamily="34" charset="0"/>
                <a:cs typeface="Arial" panose="020B0604020202020204" pitchFamily="34" charset="0"/>
              </a:rPr>
              <a:t>SuiteSparse</a:t>
            </a:r>
            <a:r>
              <a:rPr sz="1350" dirty="0">
                <a:latin typeface="Arial" panose="020B0604020202020204" pitchFamily="34" charset="0"/>
                <a:cs typeface="Arial" panose="020B0604020202020204" pitchFamily="34" charset="0"/>
              </a:rPr>
              <a:t> Matrix Collection</a:t>
            </a:r>
          </a:p>
        </p:txBody>
      </p:sp>
      <p:sp>
        <p:nvSpPr>
          <p:cNvPr id="1775" name="文本框 11"/>
          <p:cNvSpPr txBox="1"/>
          <p:nvPr/>
        </p:nvSpPr>
        <p:spPr>
          <a:xfrm>
            <a:off x="1260669" y="77978"/>
            <a:ext cx="745953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t>Experimental Setup</a:t>
            </a:r>
          </a:p>
        </p:txBody>
      </p:sp>
      <p:pic>
        <p:nvPicPr>
          <p:cNvPr id="1776" name="s-l1600.jpeg" descr="s-l1600.jpeg"/>
          <p:cNvPicPr>
            <a:picLocks noChangeAspect="1"/>
          </p:cNvPicPr>
          <p:nvPr/>
        </p:nvPicPr>
        <p:blipFill>
          <a:blip r:embed="rId7"/>
          <a:stretch>
            <a:fillRect/>
          </a:stretch>
        </p:blipFill>
        <p:spPr>
          <a:xfrm>
            <a:off x="3638486" y="2188100"/>
            <a:ext cx="1867028" cy="1598643"/>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8" name="图片 9" descr="图片 9"/>
          <p:cNvPicPr>
            <a:picLocks noChangeAspect="1"/>
          </p:cNvPicPr>
          <p:nvPr/>
        </p:nvPicPr>
        <p:blipFill>
          <a:blip r:embed="rId3"/>
          <a:stretch>
            <a:fillRect/>
          </a:stretch>
        </p:blipFill>
        <p:spPr>
          <a:xfrm>
            <a:off x="1096108" y="1217890"/>
            <a:ext cx="7031563" cy="3794400"/>
          </a:xfrm>
          <a:prstGeom prst="rect">
            <a:avLst/>
          </a:prstGeom>
          <a:ln w="12700">
            <a:miter lim="400000"/>
          </a:ln>
        </p:spPr>
      </p:pic>
      <p:sp>
        <p:nvSpPr>
          <p:cNvPr id="1779" name="文本框 17"/>
          <p:cNvSpPr txBox="1"/>
          <p:nvPr/>
        </p:nvSpPr>
        <p:spPr>
          <a:xfrm>
            <a:off x="1096108" y="5033133"/>
            <a:ext cx="6835196"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r>
              <a:rPr lang="en-US" altLang="zh-CN" sz="1600" dirty="0">
                <a:latin typeface="Arial" panose="020B0604020202020204" pitchFamily="34" charset="0"/>
                <a:cs typeface="Arial" panose="020B0604020202020204" pitchFamily="34" charset="0"/>
              </a:rPr>
              <a:t>Our SFLU algorithm has obvious performance gain.</a:t>
            </a:r>
          </a:p>
        </p:txBody>
      </p:sp>
      <p:sp>
        <p:nvSpPr>
          <p:cNvPr id="1780" name="文本框 3"/>
          <p:cNvSpPr txBox="1"/>
          <p:nvPr/>
        </p:nvSpPr>
        <p:spPr>
          <a:xfrm>
            <a:off x="1205052" y="0"/>
            <a:ext cx="745953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t>Experimental Results (Symbolic)</a:t>
            </a:r>
          </a:p>
        </p:txBody>
      </p:sp>
      <p:sp>
        <p:nvSpPr>
          <p:cNvPr id="2" name="矩形 1">
            <a:extLst>
              <a:ext uri="{FF2B5EF4-FFF2-40B4-BE49-F238E27FC236}">
                <a16:creationId xmlns:a16="http://schemas.microsoft.com/office/drawing/2014/main" id="{23BAE8E1-B469-4A62-9275-B67A24D080AE}"/>
              </a:ext>
            </a:extLst>
          </p:cNvPr>
          <p:cNvSpPr/>
          <p:nvPr/>
        </p:nvSpPr>
        <p:spPr>
          <a:xfrm>
            <a:off x="1969477" y="1306574"/>
            <a:ext cx="1322363" cy="54000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椭圆 2">
            <a:extLst>
              <a:ext uri="{FF2B5EF4-FFF2-40B4-BE49-F238E27FC236}">
                <a16:creationId xmlns:a16="http://schemas.microsoft.com/office/drawing/2014/main" id="{B9EAEED2-2818-48F8-80E1-72FACA3FE67D}"/>
              </a:ext>
            </a:extLst>
          </p:cNvPr>
          <p:cNvSpPr/>
          <p:nvPr/>
        </p:nvSpPr>
        <p:spPr>
          <a:xfrm>
            <a:off x="1378634" y="1299540"/>
            <a:ext cx="436100" cy="1521032"/>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椭圆 6">
            <a:extLst>
              <a:ext uri="{FF2B5EF4-FFF2-40B4-BE49-F238E27FC236}">
                <a16:creationId xmlns:a16="http://schemas.microsoft.com/office/drawing/2014/main" id="{4B427098-A2A3-4C71-904E-CA868A7464E3}"/>
              </a:ext>
            </a:extLst>
          </p:cNvPr>
          <p:cNvSpPr/>
          <p:nvPr/>
        </p:nvSpPr>
        <p:spPr>
          <a:xfrm>
            <a:off x="1139483" y="2917927"/>
            <a:ext cx="583810" cy="1828614"/>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0" name="椭圆 9">
            <a:extLst>
              <a:ext uri="{FF2B5EF4-FFF2-40B4-BE49-F238E27FC236}">
                <a16:creationId xmlns:a16="http://schemas.microsoft.com/office/drawing/2014/main" id="{A85612FF-CDC1-40F4-A334-A2606AC642D5}"/>
              </a:ext>
            </a:extLst>
          </p:cNvPr>
          <p:cNvSpPr/>
          <p:nvPr/>
        </p:nvSpPr>
        <p:spPr>
          <a:xfrm rot="5006539">
            <a:off x="4438754" y="1284303"/>
            <a:ext cx="266489" cy="2520000"/>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 name="文本框 17">
            <a:extLst>
              <a:ext uri="{FF2B5EF4-FFF2-40B4-BE49-F238E27FC236}">
                <a16:creationId xmlns:a16="http://schemas.microsoft.com/office/drawing/2014/main" id="{84C2E0AB-1B7E-4174-94C3-A7569B6FAB58}"/>
              </a:ext>
            </a:extLst>
          </p:cNvPr>
          <p:cNvSpPr txBox="1"/>
          <p:nvPr/>
        </p:nvSpPr>
        <p:spPr>
          <a:xfrm>
            <a:off x="1096108" y="5383281"/>
            <a:ext cx="6835196"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just"/>
            <a:r>
              <a:rPr lang="en-US" altLang="zh-CN" sz="1600" dirty="0">
                <a:latin typeface="Arial" panose="020B0604020202020204" pitchFamily="34" charset="0"/>
                <a:cs typeface="Arial" panose="020B0604020202020204" pitchFamily="34" charset="0"/>
              </a:rPr>
              <a:t>For some matrices originally with limited parallelism and many fill-ins, the serial method which </a:t>
            </a:r>
            <a:r>
              <a:rPr lang="en-US" altLang="zh-CN" sz="1600" dirty="0" err="1">
                <a:latin typeface="Arial" panose="020B0604020202020204" pitchFamily="34" charset="0"/>
                <a:cs typeface="Arial" panose="020B0604020202020204" pitchFamily="34" charset="0"/>
              </a:rPr>
              <a:t>SuperLU</a:t>
            </a:r>
            <a:r>
              <a:rPr lang="en-US" altLang="zh-CN" sz="1600" dirty="0">
                <a:latin typeface="Arial" panose="020B0604020202020204" pitchFamily="34" charset="0"/>
                <a:cs typeface="Arial" panose="020B0604020202020204" pitchFamily="34" charset="0"/>
              </a:rPr>
              <a:t> and GLU used, can give the best performance.</a:t>
            </a:r>
          </a:p>
        </p:txBody>
      </p:sp>
      <p:sp>
        <p:nvSpPr>
          <p:cNvPr id="14" name="文本框 17">
            <a:extLst>
              <a:ext uri="{FF2B5EF4-FFF2-40B4-BE49-F238E27FC236}">
                <a16:creationId xmlns:a16="http://schemas.microsoft.com/office/drawing/2014/main" id="{33DC5375-DC69-439E-87E2-1483678EF666}"/>
              </a:ext>
            </a:extLst>
          </p:cNvPr>
          <p:cNvSpPr txBox="1"/>
          <p:nvPr/>
        </p:nvSpPr>
        <p:spPr>
          <a:xfrm>
            <a:off x="1096108" y="6242758"/>
            <a:ext cx="6835196"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just">
              <a:defRPr>
                <a:latin typeface="LMRoman10-Regular"/>
                <a:ea typeface="LMRoman10-Regular"/>
                <a:cs typeface="LMRoman10-Regular"/>
                <a:sym typeface="LMRoman10-Regular"/>
              </a:defRPr>
            </a:pPr>
            <a:r>
              <a:rPr lang="en-US" altLang="zh-CN" sz="1600" dirty="0">
                <a:latin typeface="Arial" panose="020B0604020202020204" pitchFamily="34" charset="0"/>
                <a:cs typeface="Arial" panose="020B0604020202020204" pitchFamily="34" charset="0"/>
              </a:rPr>
              <a:t>Compared with </a:t>
            </a:r>
            <a:r>
              <a:rPr lang="en-US" altLang="zh-CN" sz="1600" dirty="0" err="1">
                <a:latin typeface="Arial" panose="020B0604020202020204" pitchFamily="34" charset="0"/>
                <a:cs typeface="Arial" panose="020B0604020202020204" pitchFamily="34" charset="0"/>
              </a:rPr>
              <a:t>SuperLU</a:t>
            </a:r>
            <a:r>
              <a:rPr lang="en-US" altLang="zh-CN" sz="1600" dirty="0">
                <a:latin typeface="Arial" panose="020B0604020202020204" pitchFamily="34" charset="0"/>
                <a:cs typeface="Arial" panose="020B0604020202020204" pitchFamily="34" charset="0"/>
              </a:rPr>
              <a:t> and GLU, the highest speedup is </a:t>
            </a:r>
            <a:r>
              <a:rPr lang="en-US" altLang="zh-CN" sz="1600" dirty="0">
                <a:solidFill>
                  <a:srgbClr val="FF0000"/>
                </a:solidFill>
                <a:latin typeface="Arial" panose="020B0604020202020204" pitchFamily="34" charset="0"/>
                <a:cs typeface="Arial" panose="020B0604020202020204" pitchFamily="34" charset="0"/>
              </a:rPr>
              <a:t>205.14</a:t>
            </a:r>
            <a:r>
              <a:rPr lang="en-US" altLang="zh-CN" sz="1600" dirty="0">
                <a:latin typeface="Arial" panose="020B0604020202020204" pitchFamily="34" charset="0"/>
                <a:cs typeface="Arial" panose="020B0604020202020204" pitchFamily="34" charset="0"/>
              </a:rPr>
              <a:t> and </a:t>
            </a:r>
            <a:r>
              <a:rPr lang="en-US" altLang="zh-CN" sz="1600" dirty="0">
                <a:solidFill>
                  <a:srgbClr val="FF0000"/>
                </a:solidFill>
                <a:latin typeface="Arial" panose="020B0604020202020204" pitchFamily="34" charset="0"/>
                <a:cs typeface="Arial" panose="020B0604020202020204" pitchFamily="34" charset="0"/>
              </a:rPr>
              <a:t>701</a:t>
            </a:r>
            <a:r>
              <a:rPr lang="en-US" altLang="zh-CN" sz="1600"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2" name="图片 9" descr="图片 9"/>
          <p:cNvPicPr>
            <a:picLocks noChangeAspect="1"/>
          </p:cNvPicPr>
          <p:nvPr/>
        </p:nvPicPr>
        <p:blipFill>
          <a:blip r:embed="rId3"/>
          <a:stretch>
            <a:fillRect/>
          </a:stretch>
        </p:blipFill>
        <p:spPr>
          <a:xfrm>
            <a:off x="1049149" y="1306385"/>
            <a:ext cx="7045610" cy="3794959"/>
          </a:xfrm>
          <a:prstGeom prst="rect">
            <a:avLst/>
          </a:prstGeom>
          <a:ln w="12700">
            <a:miter lim="400000"/>
          </a:ln>
        </p:spPr>
      </p:pic>
      <p:sp>
        <p:nvSpPr>
          <p:cNvPr id="1784" name="文本框 5"/>
          <p:cNvSpPr txBox="1"/>
          <p:nvPr/>
        </p:nvSpPr>
        <p:spPr>
          <a:xfrm>
            <a:off x="1238303" y="25524"/>
            <a:ext cx="745953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t>Experimental Results (Numeric)</a:t>
            </a:r>
          </a:p>
        </p:txBody>
      </p:sp>
      <p:sp>
        <p:nvSpPr>
          <p:cNvPr id="7" name="椭圆 6">
            <a:extLst>
              <a:ext uri="{FF2B5EF4-FFF2-40B4-BE49-F238E27FC236}">
                <a16:creationId xmlns:a16="http://schemas.microsoft.com/office/drawing/2014/main" id="{32CA92C0-33B2-4045-8F67-4186790BA10B}"/>
              </a:ext>
            </a:extLst>
          </p:cNvPr>
          <p:cNvSpPr/>
          <p:nvPr/>
        </p:nvSpPr>
        <p:spPr>
          <a:xfrm rot="5006539">
            <a:off x="4325898" y="1287562"/>
            <a:ext cx="379983" cy="2520000"/>
          </a:xfrm>
          <a:prstGeom prst="ellips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9" name="文本框 8">
            <a:extLst>
              <a:ext uri="{FF2B5EF4-FFF2-40B4-BE49-F238E27FC236}">
                <a16:creationId xmlns:a16="http://schemas.microsoft.com/office/drawing/2014/main" id="{FB6C1170-C95A-4976-A9F9-55CACDF800C1}"/>
              </a:ext>
            </a:extLst>
          </p:cNvPr>
          <p:cNvSpPr txBox="1"/>
          <p:nvPr/>
        </p:nvSpPr>
        <p:spPr>
          <a:xfrm>
            <a:off x="1238303" y="5187594"/>
            <a:ext cx="704561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1600" dirty="0">
                <a:latin typeface="Arial" panose="020B0604020202020204" pitchFamily="34" charset="0"/>
                <a:cs typeface="Arial" panose="020B0604020202020204" pitchFamily="34" charset="0"/>
              </a:rPr>
              <a:t>In this part, the performance level of the three algorithms is very obvious, and </a:t>
            </a:r>
            <a:r>
              <a:rPr lang="en-US" altLang="zh-CN" sz="1600" dirty="0">
                <a:solidFill>
                  <a:srgbClr val="FF0000"/>
                </a:solidFill>
                <a:latin typeface="Arial" panose="020B0604020202020204" pitchFamily="34" charset="0"/>
                <a:cs typeface="Arial" panose="020B0604020202020204" pitchFamily="34" charset="0"/>
              </a:rPr>
              <a:t>SFLU is the best</a:t>
            </a:r>
            <a:r>
              <a:rPr lang="en-US" altLang="zh-CN" sz="1600" dirty="0">
                <a:latin typeface="Arial" panose="020B0604020202020204" pitchFamily="34" charset="0"/>
                <a:cs typeface="Arial" panose="020B0604020202020204" pitchFamily="34" charset="0"/>
              </a:rPr>
              <a:t>.</a:t>
            </a:r>
          </a:p>
        </p:txBody>
      </p:sp>
      <p:sp>
        <p:nvSpPr>
          <p:cNvPr id="11" name="文本框 10">
            <a:extLst>
              <a:ext uri="{FF2B5EF4-FFF2-40B4-BE49-F238E27FC236}">
                <a16:creationId xmlns:a16="http://schemas.microsoft.com/office/drawing/2014/main" id="{BBD5C039-D6AE-4C16-ABAC-A00993AC49E3}"/>
              </a:ext>
            </a:extLst>
          </p:cNvPr>
          <p:cNvSpPr txBox="1"/>
          <p:nvPr/>
        </p:nvSpPr>
        <p:spPr>
          <a:xfrm>
            <a:off x="1238303" y="5873358"/>
            <a:ext cx="718014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a:latin typeface="LMRoman10-Regular"/>
                <a:ea typeface="LMRoman10-Regular"/>
                <a:cs typeface="LMRoman10-Regular"/>
                <a:sym typeface="LMRoman10-Regular"/>
              </a:defRPr>
            </a:pPr>
            <a:r>
              <a:rPr lang="en-US" altLang="zh-CN" sz="1600" dirty="0">
                <a:latin typeface="Arial" panose="020B0604020202020204" pitchFamily="34" charset="0"/>
                <a:cs typeface="Arial" panose="020B0604020202020204" pitchFamily="34" charset="0"/>
              </a:rPr>
              <a:t>Compared with </a:t>
            </a:r>
            <a:r>
              <a:rPr lang="en-US" altLang="zh-CN" sz="1600" dirty="0" err="1">
                <a:latin typeface="Arial" panose="020B0604020202020204" pitchFamily="34" charset="0"/>
                <a:cs typeface="Arial" panose="020B0604020202020204" pitchFamily="34" charset="0"/>
              </a:rPr>
              <a:t>SuperLU</a:t>
            </a:r>
            <a:r>
              <a:rPr lang="en-US" altLang="zh-CN" sz="1600" dirty="0">
                <a:latin typeface="Arial" panose="020B0604020202020204" pitchFamily="34" charset="0"/>
                <a:cs typeface="Arial" panose="020B0604020202020204" pitchFamily="34" charset="0"/>
              </a:rPr>
              <a:t> and GLU, the highest speedup is </a:t>
            </a:r>
            <a:r>
              <a:rPr lang="en-US" altLang="zh-CN" sz="1600" dirty="0">
                <a:solidFill>
                  <a:srgbClr val="FF0000"/>
                </a:solidFill>
                <a:latin typeface="Arial" panose="020B0604020202020204" pitchFamily="34" charset="0"/>
                <a:cs typeface="Arial" panose="020B0604020202020204" pitchFamily="34" charset="0"/>
              </a:rPr>
              <a:t>3585.2</a:t>
            </a:r>
            <a:r>
              <a:rPr lang="en-US" altLang="zh-CN" sz="1600" dirty="0">
                <a:latin typeface="Arial" panose="020B0604020202020204" pitchFamily="34" charset="0"/>
                <a:cs typeface="Arial" panose="020B0604020202020204" pitchFamily="34" charset="0"/>
              </a:rPr>
              <a:t> and </a:t>
            </a:r>
            <a:r>
              <a:rPr lang="en-US" altLang="zh-CN" sz="1600" dirty="0">
                <a:solidFill>
                  <a:srgbClr val="FF0000"/>
                </a:solidFill>
                <a:latin typeface="Arial" panose="020B0604020202020204" pitchFamily="34" charset="0"/>
                <a:cs typeface="Arial" panose="020B0604020202020204" pitchFamily="34" charset="0"/>
              </a:rPr>
              <a:t>252.2</a:t>
            </a:r>
            <a:r>
              <a:rPr lang="en-US" altLang="zh-CN" sz="1600"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6" name="图片 3" descr="图片 3"/>
          <p:cNvPicPr>
            <a:picLocks noChangeAspect="1"/>
          </p:cNvPicPr>
          <p:nvPr/>
        </p:nvPicPr>
        <p:blipFill>
          <a:blip r:embed="rId2"/>
          <a:stretch>
            <a:fillRect/>
          </a:stretch>
        </p:blipFill>
        <p:spPr>
          <a:xfrm>
            <a:off x="0" y="1154765"/>
            <a:ext cx="9144001" cy="2414588"/>
          </a:xfrm>
          <a:prstGeom prst="rect">
            <a:avLst/>
          </a:prstGeom>
          <a:ln w="12700">
            <a:miter lim="400000"/>
          </a:ln>
        </p:spPr>
      </p:pic>
      <p:sp>
        <p:nvSpPr>
          <p:cNvPr id="1787" name="文本框 12"/>
          <p:cNvSpPr txBox="1"/>
          <p:nvPr/>
        </p:nvSpPr>
        <p:spPr>
          <a:xfrm>
            <a:off x="157629" y="3773947"/>
            <a:ext cx="8828742" cy="561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2300">
                <a:latin typeface="LMRoman10-Regular"/>
                <a:ea typeface="LMRoman10-Regular"/>
                <a:cs typeface="LMRoman10-Regular"/>
                <a:sym typeface="LMRoman10-Regular"/>
              </a:defRPr>
            </a:pPr>
            <a:r>
              <a:rPr sz="1600" b="1" dirty="0">
                <a:solidFill>
                  <a:srgbClr val="FF2600"/>
                </a:solidFill>
                <a:latin typeface="Arial" panose="020B0604020202020204" pitchFamily="34" charset="0"/>
                <a:cs typeface="Arial" panose="020B0604020202020204" pitchFamily="34" charset="0"/>
              </a:rPr>
              <a:t>First</a:t>
            </a:r>
            <a:r>
              <a:rP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the symbolic factorization part, SFLU has a good performance. </a:t>
            </a:r>
            <a:r>
              <a:rPr lang="en-US" altLang="zh-CN" sz="1600" dirty="0">
                <a:latin typeface="Arial" panose="020B0604020202020204" pitchFamily="34" charset="0"/>
                <a:cs typeface="Arial" panose="020B0604020202020204" pitchFamily="34" charset="0"/>
              </a:rPr>
              <a:t>Compared with GLU and </a:t>
            </a:r>
            <a:r>
              <a:rPr lang="en-US" altLang="zh-CN" sz="1600" dirty="0" err="1">
                <a:latin typeface="Arial" panose="020B0604020202020204" pitchFamily="34" charset="0"/>
                <a:cs typeface="Arial" panose="020B0604020202020204" pitchFamily="34" charset="0"/>
              </a:rPr>
              <a:t>SuperLU</a:t>
            </a:r>
            <a:r>
              <a:rPr lang="en-US" altLang="zh-CN" sz="1600" dirty="0">
                <a:latin typeface="Arial" panose="020B0604020202020204" pitchFamily="34" charset="0"/>
                <a:cs typeface="Arial" panose="020B0604020202020204" pitchFamily="34" charset="0"/>
              </a:rPr>
              <a:t>, the highest speedup is </a:t>
            </a:r>
            <a:r>
              <a:rPr lang="en-US" altLang="zh-CN" sz="1600" dirty="0">
                <a:solidFill>
                  <a:srgbClr val="FF0000"/>
                </a:solidFill>
                <a:latin typeface="Arial" panose="020B0604020202020204" pitchFamily="34" charset="0"/>
                <a:cs typeface="Arial" panose="020B0604020202020204" pitchFamily="34" charset="0"/>
              </a:rPr>
              <a:t>37.73</a:t>
            </a:r>
            <a:r>
              <a:rPr lang="en-US" altLang="zh-CN" sz="1600" dirty="0">
                <a:latin typeface="Arial" panose="020B0604020202020204" pitchFamily="34" charset="0"/>
                <a:cs typeface="Arial" panose="020B0604020202020204" pitchFamily="34" charset="0"/>
              </a:rPr>
              <a:t> and </a:t>
            </a:r>
            <a:r>
              <a:rPr lang="en-US" altLang="zh-CN" sz="1600" dirty="0">
                <a:solidFill>
                  <a:srgbClr val="FF0000"/>
                </a:solidFill>
                <a:latin typeface="Arial" panose="020B0604020202020204" pitchFamily="34" charset="0"/>
                <a:cs typeface="Arial" panose="020B0604020202020204" pitchFamily="34" charset="0"/>
              </a:rPr>
              <a:t>1.97</a:t>
            </a:r>
            <a:r>
              <a:rPr lang="en-US" altLang="zh-CN"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1788" name="椭圆 16"/>
          <p:cNvSpPr/>
          <p:nvPr/>
        </p:nvSpPr>
        <p:spPr>
          <a:xfrm>
            <a:off x="3758539" y="3170971"/>
            <a:ext cx="433876" cy="249656"/>
          </a:xfrm>
          <a:prstGeom prst="ellipse">
            <a:avLst/>
          </a:prstGeom>
          <a:ln w="25400">
            <a:solidFill>
              <a:srgbClr val="FF0000"/>
            </a:solidFill>
            <a:miter/>
          </a:ln>
        </p:spPr>
        <p:txBody>
          <a:bodyPr lIns="34289" tIns="34289" rIns="34289" bIns="34289" anchor="ctr"/>
          <a:lstStyle/>
          <a:p>
            <a:pPr algn="ctr">
              <a:defRPr>
                <a:solidFill>
                  <a:srgbClr val="FFFFFF"/>
                </a:solidFill>
                <a:latin typeface="Microsoft YaHei"/>
                <a:ea typeface="Microsoft YaHei"/>
                <a:cs typeface="Microsoft YaHei"/>
                <a:sym typeface="Microsoft YaHei"/>
              </a:defRPr>
            </a:pPr>
            <a:endParaRPr sz="1350"/>
          </a:p>
        </p:txBody>
      </p:sp>
      <p:sp>
        <p:nvSpPr>
          <p:cNvPr id="1789" name="椭圆 18"/>
          <p:cNvSpPr/>
          <p:nvPr/>
        </p:nvSpPr>
        <p:spPr>
          <a:xfrm>
            <a:off x="7032251" y="2571325"/>
            <a:ext cx="387223" cy="247264"/>
          </a:xfrm>
          <a:prstGeom prst="ellipse">
            <a:avLst/>
          </a:prstGeom>
          <a:ln w="25400">
            <a:solidFill>
              <a:srgbClr val="FF0000"/>
            </a:solidFill>
            <a:miter/>
          </a:ln>
        </p:spPr>
        <p:txBody>
          <a:bodyPr lIns="34289" tIns="34289" rIns="34289" bIns="34289" anchor="ctr"/>
          <a:lstStyle/>
          <a:p>
            <a:pPr algn="ctr">
              <a:defRPr>
                <a:solidFill>
                  <a:srgbClr val="FFFFFF"/>
                </a:solidFill>
                <a:latin typeface="Microsoft YaHei"/>
                <a:ea typeface="Microsoft YaHei"/>
                <a:cs typeface="Microsoft YaHei"/>
                <a:sym typeface="Microsoft YaHei"/>
              </a:defRPr>
            </a:pPr>
            <a:endParaRPr sz="1350" dirty="0"/>
          </a:p>
        </p:txBody>
      </p:sp>
      <p:sp>
        <p:nvSpPr>
          <p:cNvPr id="1790" name="椭圆 24"/>
          <p:cNvSpPr/>
          <p:nvPr/>
        </p:nvSpPr>
        <p:spPr>
          <a:xfrm>
            <a:off x="8438841" y="3152155"/>
            <a:ext cx="422359" cy="287287"/>
          </a:xfrm>
          <a:prstGeom prst="ellipse">
            <a:avLst/>
          </a:prstGeom>
          <a:ln w="25400">
            <a:solidFill>
              <a:srgbClr val="FF0000"/>
            </a:solidFill>
            <a:miter/>
          </a:ln>
        </p:spPr>
        <p:txBody>
          <a:bodyPr lIns="34289" tIns="34289" rIns="34289" bIns="34289" anchor="ctr"/>
          <a:lstStyle/>
          <a:p>
            <a:pPr algn="ctr">
              <a:defRPr>
                <a:solidFill>
                  <a:srgbClr val="FFFFFF"/>
                </a:solidFill>
                <a:latin typeface="Microsoft YaHei"/>
                <a:ea typeface="Microsoft YaHei"/>
                <a:cs typeface="Microsoft YaHei"/>
                <a:sym typeface="Microsoft YaHei"/>
              </a:defRPr>
            </a:pPr>
            <a:endParaRPr sz="1350"/>
          </a:p>
        </p:txBody>
      </p:sp>
      <p:sp>
        <p:nvSpPr>
          <p:cNvPr id="1791" name="文本框 15"/>
          <p:cNvSpPr txBox="1"/>
          <p:nvPr/>
        </p:nvSpPr>
        <p:spPr>
          <a:xfrm>
            <a:off x="1191179" y="77292"/>
            <a:ext cx="745953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sz="2800" dirty="0"/>
              <a:t>Experimental Results (Circuit Matrix Performance)</a:t>
            </a:r>
          </a:p>
        </p:txBody>
      </p:sp>
      <p:sp>
        <p:nvSpPr>
          <p:cNvPr id="10" name="文本框 9">
            <a:extLst>
              <a:ext uri="{FF2B5EF4-FFF2-40B4-BE49-F238E27FC236}">
                <a16:creationId xmlns:a16="http://schemas.microsoft.com/office/drawing/2014/main" id="{87A85E8F-4D24-4944-8EF4-F6BB3581F890}"/>
              </a:ext>
            </a:extLst>
          </p:cNvPr>
          <p:cNvSpPr txBox="1"/>
          <p:nvPr/>
        </p:nvSpPr>
        <p:spPr>
          <a:xfrm>
            <a:off x="516833" y="5723943"/>
            <a:ext cx="83443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800" b="1" dirty="0">
                <a:solidFill>
                  <a:srgbClr val="FF0000"/>
                </a:solidFill>
                <a:effectLst/>
                <a:latin typeface="LMRoman10-Regular"/>
              </a:rPr>
              <a:t>We can conclude that our SFLU gives state-of-the-art performance for circuit matrices.</a:t>
            </a:r>
            <a:endParaRPr lang="zh-CN" altLang="en-US" b="1" dirty="0">
              <a:solidFill>
                <a:srgbClr val="FF0000"/>
              </a:solidFill>
            </a:endParaRPr>
          </a:p>
        </p:txBody>
      </p:sp>
      <p:sp>
        <p:nvSpPr>
          <p:cNvPr id="3" name="矩形 2">
            <a:extLst>
              <a:ext uri="{FF2B5EF4-FFF2-40B4-BE49-F238E27FC236}">
                <a16:creationId xmlns:a16="http://schemas.microsoft.com/office/drawing/2014/main" id="{221D015F-F2C4-4ABA-B409-1AFC95637D58}"/>
              </a:ext>
            </a:extLst>
          </p:cNvPr>
          <p:cNvSpPr/>
          <p:nvPr/>
        </p:nvSpPr>
        <p:spPr>
          <a:xfrm>
            <a:off x="2462213" y="1700213"/>
            <a:ext cx="3328987" cy="1670313"/>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4" name="文本框 12">
            <a:extLst>
              <a:ext uri="{FF2B5EF4-FFF2-40B4-BE49-F238E27FC236}">
                <a16:creationId xmlns:a16="http://schemas.microsoft.com/office/drawing/2014/main" id="{155CA652-B34B-4AE6-95A3-E5F8B2FA80A4}"/>
              </a:ext>
            </a:extLst>
          </p:cNvPr>
          <p:cNvSpPr txBox="1"/>
          <p:nvPr/>
        </p:nvSpPr>
        <p:spPr>
          <a:xfrm>
            <a:off x="157629" y="4596097"/>
            <a:ext cx="8828742" cy="561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2300">
                <a:latin typeface="LMRoman10-Regular"/>
                <a:ea typeface="LMRoman10-Regular"/>
                <a:cs typeface="LMRoman10-Regular"/>
                <a:sym typeface="LMRoman10-Regular"/>
              </a:defRPr>
            </a:pPr>
            <a:r>
              <a:rPr lang="en-US" altLang="zh-CN" sz="1600" b="1" dirty="0">
                <a:solidFill>
                  <a:srgbClr val="FF2600"/>
                </a:solidFill>
                <a:latin typeface="Arial" panose="020B0604020202020204" pitchFamily="34" charset="0"/>
                <a:cs typeface="Arial" panose="020B0604020202020204" pitchFamily="34" charset="0"/>
              </a:rPr>
              <a:t>Second</a:t>
            </a:r>
            <a:r>
              <a:rPr lang="en-US" altLang="zh-CN" sz="1600" dirty="0">
                <a:latin typeface="Arial" panose="020B0604020202020204" pitchFamily="34" charset="0"/>
                <a:cs typeface="Arial" panose="020B0604020202020204" pitchFamily="34" charset="0"/>
              </a:rPr>
              <a:t>, in the numeric factorization part, SFLU is mostly better than the other two algorithms. Compared with GLU and </a:t>
            </a:r>
            <a:r>
              <a:rPr lang="en-US" altLang="zh-CN" sz="1600" dirty="0" err="1">
                <a:latin typeface="Arial" panose="020B0604020202020204" pitchFamily="34" charset="0"/>
                <a:cs typeface="Arial" panose="020B0604020202020204" pitchFamily="34" charset="0"/>
              </a:rPr>
              <a:t>SuperLU</a:t>
            </a:r>
            <a:r>
              <a:rPr lang="en-US" altLang="zh-CN" sz="1600" dirty="0">
                <a:latin typeface="Arial" panose="020B0604020202020204" pitchFamily="34" charset="0"/>
                <a:cs typeface="Arial" panose="020B0604020202020204" pitchFamily="34" charset="0"/>
              </a:rPr>
              <a:t>, the highest speedup is </a:t>
            </a:r>
            <a:r>
              <a:rPr lang="en-US" altLang="zh-CN" sz="1600" dirty="0">
                <a:solidFill>
                  <a:srgbClr val="FF0000"/>
                </a:solidFill>
                <a:latin typeface="Arial" panose="020B0604020202020204" pitchFamily="34" charset="0"/>
                <a:cs typeface="Arial" panose="020B0604020202020204" pitchFamily="34" charset="0"/>
              </a:rPr>
              <a:t>6.09</a:t>
            </a:r>
            <a:r>
              <a:rPr lang="en-US" altLang="zh-CN" sz="1600" dirty="0">
                <a:latin typeface="Arial" panose="020B0604020202020204" pitchFamily="34" charset="0"/>
                <a:cs typeface="Arial" panose="020B0604020202020204" pitchFamily="34" charset="0"/>
              </a:rPr>
              <a:t> and </a:t>
            </a:r>
            <a:r>
              <a:rPr lang="en-US" altLang="zh-CN" sz="1600" dirty="0">
                <a:solidFill>
                  <a:srgbClr val="FF0000"/>
                </a:solidFill>
                <a:latin typeface="Arial" panose="020B0604020202020204" pitchFamily="34" charset="0"/>
                <a:cs typeface="Arial" panose="020B0604020202020204" pitchFamily="34" charset="0"/>
              </a:rPr>
              <a:t>287.61</a:t>
            </a:r>
            <a:r>
              <a:rPr lang="en-US" altLang="zh-CN" sz="1600" dirty="0">
                <a:latin typeface="Arial" panose="020B0604020202020204" pitchFamily="34" charset="0"/>
                <a:cs typeface="Arial" panose="020B0604020202020204" pitchFamily="34" charset="0"/>
              </a:rPr>
              <a:t>.</a:t>
            </a:r>
          </a:p>
        </p:txBody>
      </p:sp>
      <p:sp>
        <p:nvSpPr>
          <p:cNvPr id="15" name="椭圆 16">
            <a:extLst>
              <a:ext uri="{FF2B5EF4-FFF2-40B4-BE49-F238E27FC236}">
                <a16:creationId xmlns:a16="http://schemas.microsoft.com/office/drawing/2014/main" id="{920614D3-A902-4147-9169-F3A86DEC6CA5}"/>
              </a:ext>
            </a:extLst>
          </p:cNvPr>
          <p:cNvSpPr/>
          <p:nvPr/>
        </p:nvSpPr>
        <p:spPr>
          <a:xfrm>
            <a:off x="5216527" y="3197412"/>
            <a:ext cx="433876" cy="249656"/>
          </a:xfrm>
          <a:prstGeom prst="ellipse">
            <a:avLst/>
          </a:prstGeom>
          <a:ln w="25400">
            <a:solidFill>
              <a:srgbClr val="FF0000"/>
            </a:solidFill>
            <a:miter/>
          </a:ln>
        </p:spPr>
        <p:txBody>
          <a:bodyPr lIns="34289" tIns="34289" rIns="34289" bIns="34289" anchor="ctr"/>
          <a:lstStyle/>
          <a:p>
            <a:pPr algn="ctr">
              <a:defRPr>
                <a:solidFill>
                  <a:srgbClr val="FFFFFF"/>
                </a:solidFill>
                <a:latin typeface="Microsoft YaHei"/>
                <a:ea typeface="Microsoft YaHei"/>
                <a:cs typeface="Microsoft YaHei"/>
                <a:sym typeface="Microsoft YaHei"/>
              </a:defRPr>
            </a:pPr>
            <a:endParaRPr sz="1350"/>
          </a:p>
        </p:txBody>
      </p:sp>
      <p:sp>
        <p:nvSpPr>
          <p:cNvPr id="16" name="矩形 15">
            <a:extLst>
              <a:ext uri="{FF2B5EF4-FFF2-40B4-BE49-F238E27FC236}">
                <a16:creationId xmlns:a16="http://schemas.microsoft.com/office/drawing/2014/main" id="{D9A4D832-E0AD-40D1-A591-54D85E34620C}"/>
              </a:ext>
            </a:extLst>
          </p:cNvPr>
          <p:cNvSpPr/>
          <p:nvPr/>
        </p:nvSpPr>
        <p:spPr>
          <a:xfrm>
            <a:off x="5791200" y="1702403"/>
            <a:ext cx="3232150" cy="1670313"/>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88"/>
                                        </p:tgtEl>
                                        <p:attrNameLst>
                                          <p:attrName>style.visibility</p:attrName>
                                        </p:attrNameLst>
                                      </p:cBhvr>
                                      <p:to>
                                        <p:strVal val="visible"/>
                                      </p:to>
                                    </p:set>
                                    <p:animEffect transition="in" filter="fade">
                                      <p:cBhvr>
                                        <p:cTn id="13" dur="500"/>
                                        <p:tgtEl>
                                          <p:spTgt spid="17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8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90"/>
                                        </p:tgtEl>
                                        <p:attrNameLst>
                                          <p:attrName>style.visibility</p:attrName>
                                        </p:attrNameLst>
                                      </p:cBhvr>
                                      <p:to>
                                        <p:strVal val="visible"/>
                                      </p:to>
                                    </p:set>
                                    <p:animEffect transition="in" filter="fade">
                                      <p:cBhvr>
                                        <p:cTn id="33" dur="500"/>
                                        <p:tgtEl>
                                          <p:spTgt spid="17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89"/>
                                        </p:tgtEl>
                                        <p:attrNameLst>
                                          <p:attrName>style.visibility</p:attrName>
                                        </p:attrNameLst>
                                      </p:cBhvr>
                                      <p:to>
                                        <p:strVal val="visible"/>
                                      </p:to>
                                    </p:set>
                                    <p:animEffect transition="in" filter="fade">
                                      <p:cBhvr>
                                        <p:cTn id="36" dur="500"/>
                                        <p:tgtEl>
                                          <p:spTgt spid="178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 grpId="0" animBg="1"/>
      <p:bldP spid="1788" grpId="0" animBg="1"/>
      <p:bldP spid="1788" grpId="1" animBg="1"/>
      <p:bldP spid="1789" grpId="0" animBg="1"/>
      <p:bldP spid="1790" grpId="0" animBg="1"/>
      <p:bldP spid="10" grpId="0"/>
      <p:bldP spid="3" grpId="0" animBg="1"/>
      <p:bldP spid="3" grpId="1" animBg="1"/>
      <p:bldP spid="14" grpId="0" animBg="1"/>
      <p:bldP spid="15" grpId="0" animBg="1"/>
      <p:bldP spid="15" grpId="1"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矩形 6"/>
          <p:cNvSpPr/>
          <p:nvPr/>
        </p:nvSpPr>
        <p:spPr>
          <a:xfrm>
            <a:off x="4863378" y="214339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94" name="文本框 13"/>
          <p:cNvSpPr txBox="1"/>
          <p:nvPr/>
        </p:nvSpPr>
        <p:spPr>
          <a:xfrm>
            <a:off x="5702259" y="2138465"/>
            <a:ext cx="263405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Background &amp; Motivation</a:t>
            </a:r>
          </a:p>
        </p:txBody>
      </p:sp>
      <p:sp>
        <p:nvSpPr>
          <p:cNvPr id="1795" name="文本框 14"/>
          <p:cNvSpPr txBox="1"/>
          <p:nvPr/>
        </p:nvSpPr>
        <p:spPr>
          <a:xfrm>
            <a:off x="5702260" y="2965152"/>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SFLU</a:t>
            </a:r>
          </a:p>
        </p:txBody>
      </p:sp>
      <p:sp>
        <p:nvSpPr>
          <p:cNvPr id="1796" name="文本框 15"/>
          <p:cNvSpPr txBox="1"/>
          <p:nvPr/>
        </p:nvSpPr>
        <p:spPr>
          <a:xfrm>
            <a:off x="5702260" y="3791840"/>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1797" name="文本框 16"/>
          <p:cNvSpPr txBox="1"/>
          <p:nvPr/>
        </p:nvSpPr>
        <p:spPr>
          <a:xfrm>
            <a:off x="5702259" y="4618527"/>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1798" name="矩形 23"/>
          <p:cNvSpPr/>
          <p:nvPr/>
        </p:nvSpPr>
        <p:spPr>
          <a:xfrm>
            <a:off x="4863378" y="296196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799" name="矩形 25"/>
          <p:cNvSpPr/>
          <p:nvPr/>
        </p:nvSpPr>
        <p:spPr>
          <a:xfrm>
            <a:off x="4863378" y="3800525"/>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00" name="object 22"/>
          <p:cNvSpPr/>
          <p:nvPr/>
        </p:nvSpPr>
        <p:spPr>
          <a:xfrm>
            <a:off x="4863377" y="3800525"/>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01" name="矩形 27"/>
          <p:cNvSpPr/>
          <p:nvPr/>
        </p:nvSpPr>
        <p:spPr>
          <a:xfrm>
            <a:off x="4863378" y="4618527"/>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02" name="object 22"/>
          <p:cNvSpPr/>
          <p:nvPr/>
        </p:nvSpPr>
        <p:spPr>
          <a:xfrm>
            <a:off x="4863377" y="4618527"/>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B05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03" name="object 22"/>
          <p:cNvSpPr/>
          <p:nvPr/>
        </p:nvSpPr>
        <p:spPr>
          <a:xfrm>
            <a:off x="4862700" y="2142450"/>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04" name="object 22"/>
          <p:cNvSpPr/>
          <p:nvPr/>
        </p:nvSpPr>
        <p:spPr>
          <a:xfrm>
            <a:off x="4862700" y="296324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05" name="直接连接符 17"/>
          <p:cNvSpPr/>
          <p:nvPr/>
        </p:nvSpPr>
        <p:spPr>
          <a:xfrm flipH="1">
            <a:off x="4862700" y="2148483"/>
            <a:ext cx="339005" cy="336232"/>
          </a:xfrm>
          <a:prstGeom prst="line">
            <a:avLst/>
          </a:prstGeom>
          <a:ln>
            <a:solidFill>
              <a:srgbClr val="000000"/>
            </a:solidFill>
          </a:ln>
        </p:spPr>
        <p:txBody>
          <a:bodyPr lIns="34289" tIns="34289" rIns="34289" bIns="34289"/>
          <a:lstStyle/>
          <a:p>
            <a:endParaRPr sz="1350"/>
          </a:p>
        </p:txBody>
      </p:sp>
      <p:sp>
        <p:nvSpPr>
          <p:cNvPr id="1806" name="直接连接符 20"/>
          <p:cNvSpPr/>
          <p:nvPr/>
        </p:nvSpPr>
        <p:spPr>
          <a:xfrm flipH="1">
            <a:off x="4862700" y="2971112"/>
            <a:ext cx="339005" cy="336233"/>
          </a:xfrm>
          <a:prstGeom prst="line">
            <a:avLst/>
          </a:prstGeom>
          <a:ln>
            <a:solidFill>
              <a:srgbClr val="000000"/>
            </a:solidFill>
          </a:ln>
        </p:spPr>
        <p:txBody>
          <a:bodyPr lIns="34289" tIns="34289" rIns="34289" bIns="34289"/>
          <a:lstStyle/>
          <a:p>
            <a:endParaRPr sz="1350"/>
          </a:p>
        </p:txBody>
      </p:sp>
      <p:sp>
        <p:nvSpPr>
          <p:cNvPr id="1807" name="直接连接符 21"/>
          <p:cNvSpPr/>
          <p:nvPr/>
        </p:nvSpPr>
        <p:spPr>
          <a:xfrm flipH="1">
            <a:off x="4862700" y="3807319"/>
            <a:ext cx="339005" cy="336233"/>
          </a:xfrm>
          <a:prstGeom prst="line">
            <a:avLst/>
          </a:prstGeom>
          <a:ln>
            <a:solidFill>
              <a:srgbClr val="000000"/>
            </a:solidFill>
          </a:ln>
        </p:spPr>
        <p:txBody>
          <a:bodyPr lIns="34289" tIns="34289" rIns="34289" bIns="34289"/>
          <a:lstStyle/>
          <a:p>
            <a:endParaRPr sz="1350"/>
          </a:p>
        </p:txBody>
      </p:sp>
      <p:pic>
        <p:nvPicPr>
          <p:cNvPr id="18" name="图片 22" descr="图片 22">
            <a:extLst>
              <a:ext uri="{FF2B5EF4-FFF2-40B4-BE49-F238E27FC236}">
                <a16:creationId xmlns:a16="http://schemas.microsoft.com/office/drawing/2014/main" id="{130059BC-B63C-4845-B78D-CC5A08D04646}"/>
              </a:ext>
            </a:extLst>
          </p:cNvPr>
          <p:cNvPicPr>
            <a:picLocks noChangeAspect="1"/>
          </p:cNvPicPr>
          <p:nvPr/>
        </p:nvPicPr>
        <p:blipFill>
          <a:blip r:embed="rId2"/>
          <a:stretch>
            <a:fillRect/>
          </a:stretch>
        </p:blipFill>
        <p:spPr>
          <a:xfrm>
            <a:off x="261087" y="2961969"/>
            <a:ext cx="4102413" cy="1133216"/>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 name="文本框 4"/>
          <p:cNvSpPr txBox="1"/>
          <p:nvPr/>
        </p:nvSpPr>
        <p:spPr>
          <a:xfrm>
            <a:off x="1213399" y="161148"/>
            <a:ext cx="450342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sz="2800" dirty="0"/>
              <a:t>Conclusion</a:t>
            </a:r>
          </a:p>
        </p:txBody>
      </p:sp>
      <p:sp>
        <p:nvSpPr>
          <p:cNvPr id="1811" name="文本框 6"/>
          <p:cNvSpPr txBox="1"/>
          <p:nvPr/>
        </p:nvSpPr>
        <p:spPr>
          <a:xfrm>
            <a:off x="965572" y="1940769"/>
            <a:ext cx="7651654" cy="3277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gn="just">
              <a:defRPr sz="2400">
                <a:latin typeface="+mj-lt"/>
                <a:ea typeface="+mj-ea"/>
                <a:cs typeface="+mj-cs"/>
                <a:sym typeface="Calibri"/>
              </a:defRPr>
            </a:pPr>
            <a:r>
              <a:rPr lang="en-US" sz="2300" dirty="0">
                <a:latin typeface="Arial" panose="020B0604020202020204" pitchFamily="34" charset="0"/>
                <a:cs typeface="Arial" panose="020B0604020202020204" pitchFamily="34" charset="0"/>
              </a:rPr>
              <a:t>SFLU deals with synchronizations </a:t>
            </a:r>
            <a:r>
              <a:rPr lang="en-US" sz="2300" dirty="0">
                <a:solidFill>
                  <a:schemeClr val="tx1"/>
                </a:solidFill>
                <a:latin typeface="Arial" panose="020B0604020202020204" pitchFamily="34" charset="0"/>
                <a:cs typeface="Arial" panose="020B0604020202020204" pitchFamily="34" charset="0"/>
              </a:rPr>
              <a:t>through communicating on global memory with atomic operations on GPUs. </a:t>
            </a:r>
          </a:p>
          <a:p>
            <a:pPr algn="just">
              <a:defRPr sz="2400">
                <a:latin typeface="+mj-lt"/>
                <a:ea typeface="+mj-ea"/>
                <a:cs typeface="+mj-cs"/>
                <a:sym typeface="Calibri"/>
              </a:defRPr>
            </a:pPr>
            <a:endParaRPr lang="en-US" sz="2300" dirty="0">
              <a:solidFill>
                <a:schemeClr val="tx1"/>
              </a:solidFill>
              <a:latin typeface="Arial" panose="020B0604020202020204" pitchFamily="34" charset="0"/>
              <a:cs typeface="Arial" panose="020B0604020202020204" pitchFamily="34" charset="0"/>
            </a:endParaRPr>
          </a:p>
          <a:p>
            <a:pPr algn="just">
              <a:defRPr sz="2400">
                <a:latin typeface="+mj-lt"/>
                <a:ea typeface="+mj-ea"/>
                <a:cs typeface="+mj-cs"/>
                <a:sym typeface="Calibri"/>
              </a:defRPr>
            </a:pPr>
            <a:r>
              <a:rPr lang="en-US" sz="2300" dirty="0">
                <a:latin typeface="Arial" panose="020B0604020202020204" pitchFamily="34" charset="0"/>
                <a:cs typeface="Arial" panose="020B0604020202020204" pitchFamily="34" charset="0"/>
              </a:rPr>
              <a:t>SFLU </a:t>
            </a:r>
            <a:r>
              <a:rPr lang="en-US" sz="2300" dirty="0">
                <a:solidFill>
                  <a:srgbClr val="FF0000"/>
                </a:solidFill>
                <a:latin typeface="Arial" panose="020B0604020202020204" pitchFamily="34" charset="0"/>
                <a:cs typeface="Arial" panose="020B0604020202020204" pitchFamily="34" charset="0"/>
              </a:rPr>
              <a:t>avoided the global synchronizations</a:t>
            </a:r>
            <a:r>
              <a:rPr lang="en-US" sz="2300" dirty="0">
                <a:latin typeface="Arial" panose="020B0604020202020204" pitchFamily="34" charset="0"/>
                <a:cs typeface="Arial" panose="020B0604020202020204" pitchFamily="34" charset="0"/>
              </a:rPr>
              <a:t> and </a:t>
            </a:r>
            <a:r>
              <a:rPr lang="en-US" sz="2300" dirty="0">
                <a:solidFill>
                  <a:srgbClr val="FF0000"/>
                </a:solidFill>
                <a:latin typeface="Arial" panose="020B0604020202020204" pitchFamily="34" charset="0"/>
                <a:cs typeface="Arial" panose="020B0604020202020204" pitchFamily="34" charset="0"/>
              </a:rPr>
              <a:t>increased the amount of parallelizable work </a:t>
            </a:r>
            <a:r>
              <a:rPr lang="en-US" sz="2300" dirty="0">
                <a:latin typeface="Arial" panose="020B0604020202020204" pitchFamily="34" charset="0"/>
                <a:cs typeface="Arial" panose="020B0604020202020204" pitchFamily="34" charset="0"/>
              </a:rPr>
              <a:t>for GPUs. </a:t>
            </a:r>
          </a:p>
          <a:p>
            <a:pPr algn="just">
              <a:defRPr sz="2400">
                <a:latin typeface="+mj-lt"/>
                <a:ea typeface="+mj-ea"/>
                <a:cs typeface="+mj-cs"/>
                <a:sym typeface="Calibri"/>
              </a:defRPr>
            </a:pPr>
            <a:endParaRPr lang="en-US" sz="2300" dirty="0">
              <a:latin typeface="Arial" panose="020B0604020202020204" pitchFamily="34" charset="0"/>
              <a:cs typeface="Arial" panose="020B0604020202020204" pitchFamily="34" charset="0"/>
            </a:endParaRPr>
          </a:p>
          <a:p>
            <a:pPr algn="just">
              <a:defRPr sz="2400">
                <a:latin typeface="+mj-lt"/>
                <a:ea typeface="+mj-ea"/>
                <a:cs typeface="+mj-cs"/>
                <a:sym typeface="Calibri"/>
              </a:defRPr>
            </a:pPr>
            <a:r>
              <a:rPr lang="en-US" sz="2300" dirty="0">
                <a:latin typeface="Arial" panose="020B0604020202020204" pitchFamily="34" charset="0"/>
                <a:cs typeface="Arial" panose="020B0604020202020204" pitchFamily="34" charset="0"/>
              </a:rPr>
              <a:t>The experimental results demonstrated that SFLU is on average </a:t>
            </a:r>
            <a:r>
              <a:rPr lang="en-US" sz="2300" dirty="0">
                <a:solidFill>
                  <a:srgbClr val="FF0000"/>
                </a:solidFill>
                <a:latin typeface="Arial" panose="020B0604020202020204" pitchFamily="34" charset="0"/>
                <a:cs typeface="Arial" panose="020B0604020202020204" pitchFamily="34" charset="0"/>
              </a:rPr>
              <a:t>155.7 </a:t>
            </a:r>
            <a:r>
              <a:rPr lang="en-US" sz="2300" dirty="0">
                <a:latin typeface="Arial" panose="020B0604020202020204" pitchFamily="34" charset="0"/>
                <a:cs typeface="Arial" panose="020B0604020202020204" pitchFamily="34" charset="0"/>
              </a:rPr>
              <a:t>and </a:t>
            </a:r>
            <a:r>
              <a:rPr lang="en-US" sz="2300" dirty="0">
                <a:solidFill>
                  <a:srgbClr val="FF0000"/>
                </a:solidFill>
                <a:latin typeface="Arial" panose="020B0604020202020204" pitchFamily="34" charset="0"/>
                <a:cs typeface="Arial" panose="020B0604020202020204" pitchFamily="34" charset="0"/>
              </a:rPr>
              <a:t>8.21</a:t>
            </a:r>
            <a:r>
              <a:rPr lang="en-US" sz="2300" dirty="0">
                <a:latin typeface="Arial" panose="020B0604020202020204" pitchFamily="34" charset="0"/>
                <a:cs typeface="Arial" panose="020B0604020202020204" pitchFamily="34" charset="0"/>
              </a:rPr>
              <a:t> (up to </a:t>
            </a:r>
            <a:r>
              <a:rPr lang="en-US" sz="2300" dirty="0">
                <a:solidFill>
                  <a:srgbClr val="FF0000"/>
                </a:solidFill>
                <a:latin typeface="Arial" panose="020B0604020202020204" pitchFamily="34" charset="0"/>
                <a:cs typeface="Arial" panose="020B0604020202020204" pitchFamily="34" charset="0"/>
              </a:rPr>
              <a:t>3585.2</a:t>
            </a:r>
            <a:r>
              <a:rPr lang="en-US" sz="2300" dirty="0">
                <a:latin typeface="Arial" panose="020B0604020202020204" pitchFamily="34" charset="0"/>
                <a:cs typeface="Arial" panose="020B0604020202020204" pitchFamily="34" charset="0"/>
              </a:rPr>
              <a:t> and </a:t>
            </a:r>
            <a:r>
              <a:rPr lang="en-US" sz="2300" dirty="0">
                <a:solidFill>
                  <a:srgbClr val="FF0000"/>
                </a:solidFill>
                <a:latin typeface="Arial" panose="020B0604020202020204" pitchFamily="34" charset="0"/>
                <a:cs typeface="Arial" panose="020B0604020202020204" pitchFamily="34" charset="0"/>
              </a:rPr>
              <a:t>252.5</a:t>
            </a:r>
            <a:r>
              <a:rPr lang="en-US" sz="2300" dirty="0">
                <a:latin typeface="Arial" panose="020B0604020202020204" pitchFamily="34" charset="0"/>
                <a:cs typeface="Arial" panose="020B0604020202020204" pitchFamily="34" charset="0"/>
              </a:rPr>
              <a:t>) faster than </a:t>
            </a:r>
            <a:r>
              <a:rPr lang="en-US" sz="2300" dirty="0" err="1">
                <a:latin typeface="Arial" panose="020B0604020202020204" pitchFamily="34" charset="0"/>
                <a:cs typeface="Arial" panose="020B0604020202020204" pitchFamily="34" charset="0"/>
              </a:rPr>
              <a:t>SuperLU</a:t>
            </a:r>
            <a:r>
              <a:rPr lang="en-US" sz="2300" dirty="0">
                <a:latin typeface="Arial" panose="020B0604020202020204" pitchFamily="34" charset="0"/>
                <a:cs typeface="Arial" panose="020B0604020202020204" pitchFamily="34" charset="0"/>
              </a:rPr>
              <a:t> and GLU packages, respectively.</a:t>
            </a:r>
          </a:p>
        </p:txBody>
      </p:sp>
      <p:sp>
        <p:nvSpPr>
          <p:cNvPr id="13" name="矩形 27">
            <a:extLst>
              <a:ext uri="{FF2B5EF4-FFF2-40B4-BE49-F238E27FC236}">
                <a16:creationId xmlns:a16="http://schemas.microsoft.com/office/drawing/2014/main" id="{32BFF39B-654C-45A4-A104-569FC271AF35}"/>
              </a:ext>
            </a:extLst>
          </p:cNvPr>
          <p:cNvSpPr/>
          <p:nvPr/>
        </p:nvSpPr>
        <p:spPr>
          <a:xfrm>
            <a:off x="526775" y="2014474"/>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4" name="object 22">
            <a:extLst>
              <a:ext uri="{FF2B5EF4-FFF2-40B4-BE49-F238E27FC236}">
                <a16:creationId xmlns:a16="http://schemas.microsoft.com/office/drawing/2014/main" id="{5B5715EA-6AB2-46BD-BC50-D818043FABCF}"/>
              </a:ext>
            </a:extLst>
          </p:cNvPr>
          <p:cNvSpPr/>
          <p:nvPr/>
        </p:nvSpPr>
        <p:spPr>
          <a:xfrm>
            <a:off x="526774" y="2014474"/>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B05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solidFill>
                <a:srgbClr val="FF0000"/>
              </a:solidFill>
            </a:endParaRPr>
          </a:p>
        </p:txBody>
      </p:sp>
      <p:sp>
        <p:nvSpPr>
          <p:cNvPr id="15" name="矩形 27">
            <a:extLst>
              <a:ext uri="{FF2B5EF4-FFF2-40B4-BE49-F238E27FC236}">
                <a16:creationId xmlns:a16="http://schemas.microsoft.com/office/drawing/2014/main" id="{F276B30D-D82B-4C6C-A6BB-2BC30E4C401A}"/>
              </a:ext>
            </a:extLst>
          </p:cNvPr>
          <p:cNvSpPr/>
          <p:nvPr/>
        </p:nvSpPr>
        <p:spPr>
          <a:xfrm>
            <a:off x="526775" y="3051456"/>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6" name="object 22">
            <a:extLst>
              <a:ext uri="{FF2B5EF4-FFF2-40B4-BE49-F238E27FC236}">
                <a16:creationId xmlns:a16="http://schemas.microsoft.com/office/drawing/2014/main" id="{B5F74336-784F-4BC7-9CE5-C48E488D6972}"/>
              </a:ext>
            </a:extLst>
          </p:cNvPr>
          <p:cNvSpPr/>
          <p:nvPr/>
        </p:nvSpPr>
        <p:spPr>
          <a:xfrm>
            <a:off x="526774" y="3051456"/>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FF000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dirty="0"/>
          </a:p>
        </p:txBody>
      </p:sp>
      <p:sp>
        <p:nvSpPr>
          <p:cNvPr id="17" name="矩形 27">
            <a:extLst>
              <a:ext uri="{FF2B5EF4-FFF2-40B4-BE49-F238E27FC236}">
                <a16:creationId xmlns:a16="http://schemas.microsoft.com/office/drawing/2014/main" id="{FFFA1AEB-1A67-46BA-ADFD-616395CAAF85}"/>
              </a:ext>
            </a:extLst>
          </p:cNvPr>
          <p:cNvSpPr/>
          <p:nvPr/>
        </p:nvSpPr>
        <p:spPr>
          <a:xfrm>
            <a:off x="526775" y="4126718"/>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 name="object 22">
            <a:extLst>
              <a:ext uri="{FF2B5EF4-FFF2-40B4-BE49-F238E27FC236}">
                <a16:creationId xmlns:a16="http://schemas.microsoft.com/office/drawing/2014/main" id="{2BA002C3-CDA8-44D4-8213-2C86B1DB0FDE}"/>
              </a:ext>
            </a:extLst>
          </p:cNvPr>
          <p:cNvSpPr/>
          <p:nvPr/>
        </p:nvSpPr>
        <p:spPr>
          <a:xfrm>
            <a:off x="526774" y="4126718"/>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0070C0"/>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4"/>
          <p:cNvSpPr txBox="1"/>
          <p:nvPr/>
        </p:nvSpPr>
        <p:spPr>
          <a:xfrm>
            <a:off x="1305793" y="172076"/>
            <a:ext cx="492944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sz="3200">
                <a:latin typeface="+mj-lt"/>
                <a:ea typeface="+mj-ea"/>
                <a:cs typeface="+mj-cs"/>
                <a:sym typeface="Calibri"/>
              </a:defRPr>
            </a:lvl1pPr>
          </a:lstStyle>
          <a:p>
            <a:r>
              <a:rPr dirty="0">
                <a:latin typeface="Arial" panose="020B0604020202020204" pitchFamily="34" charset="0"/>
                <a:cs typeface="Arial" panose="020B0604020202020204" pitchFamily="34" charset="0"/>
              </a:rPr>
              <a:t>Circuit Simulation</a:t>
            </a:r>
          </a:p>
        </p:txBody>
      </p:sp>
      <p:pic>
        <p:nvPicPr>
          <p:cNvPr id="71" name="src=http___img.jigao616.com_upload_patent_2018_5_6_3352164.gif&amp;refer=http___img.jigao616.jpeg" descr="src=http___img.jigao616.com_upload_patent_2018_5_6_3352164.gif&amp;refer=http___img.jigao616.jpeg"/>
          <p:cNvPicPr>
            <a:picLocks noChangeAspect="1"/>
          </p:cNvPicPr>
          <p:nvPr/>
        </p:nvPicPr>
        <p:blipFill>
          <a:blip r:embed="rId3"/>
          <a:stretch>
            <a:fillRect/>
          </a:stretch>
        </p:blipFill>
        <p:spPr>
          <a:xfrm>
            <a:off x="5843141" y="3752511"/>
            <a:ext cx="2347133" cy="2142932"/>
          </a:xfrm>
          <a:prstGeom prst="rect">
            <a:avLst/>
          </a:prstGeom>
          <a:ln w="12700">
            <a:miter lim="400000"/>
          </a:ln>
        </p:spPr>
      </p:pic>
      <p:pic>
        <p:nvPicPr>
          <p:cNvPr id="72" name="83a3d6b1ded07714759ec2151f80f989.jpeg" descr="83a3d6b1ded07714759ec2151f80f989.jpeg"/>
          <p:cNvPicPr>
            <a:picLocks noChangeAspect="1"/>
          </p:cNvPicPr>
          <p:nvPr/>
        </p:nvPicPr>
        <p:blipFill>
          <a:blip r:embed="rId4"/>
          <a:stretch>
            <a:fillRect/>
          </a:stretch>
        </p:blipFill>
        <p:spPr>
          <a:xfrm>
            <a:off x="5653424" y="1501122"/>
            <a:ext cx="2887807" cy="1927878"/>
          </a:xfrm>
          <a:prstGeom prst="rect">
            <a:avLst/>
          </a:prstGeom>
          <a:ln w="12700">
            <a:miter lim="400000"/>
          </a:ln>
        </p:spPr>
      </p:pic>
      <p:grpSp>
        <p:nvGrpSpPr>
          <p:cNvPr id="2" name="组合 1">
            <a:extLst>
              <a:ext uri="{FF2B5EF4-FFF2-40B4-BE49-F238E27FC236}">
                <a16:creationId xmlns:a16="http://schemas.microsoft.com/office/drawing/2014/main" id="{043C0BF9-03BA-4782-9AD1-2ACAB451EC69}"/>
              </a:ext>
            </a:extLst>
          </p:cNvPr>
          <p:cNvGrpSpPr/>
          <p:nvPr/>
        </p:nvGrpSpPr>
        <p:grpSpPr>
          <a:xfrm>
            <a:off x="599478" y="2141570"/>
            <a:ext cx="4513698" cy="807911"/>
            <a:chOff x="599478" y="2141570"/>
            <a:chExt cx="4513698" cy="807911"/>
          </a:xfrm>
        </p:grpSpPr>
        <p:sp>
          <p:nvSpPr>
            <p:cNvPr id="73" name="With the rapid development of the IC and computer technologies, EDA techniques have become an important subject in the electronics area."/>
            <p:cNvSpPr txBox="1"/>
            <p:nvPr/>
          </p:nvSpPr>
          <p:spPr>
            <a:xfrm>
              <a:off x="945097" y="2141570"/>
              <a:ext cx="4168079"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lgn="just"/>
              <a:r>
                <a:rPr sz="1600" dirty="0">
                  <a:latin typeface="Arial" panose="020B0604020202020204" pitchFamily="34" charset="0"/>
                  <a:cs typeface="Arial" panose="020B0604020202020204" pitchFamily="34" charset="0"/>
                </a:rPr>
                <a:t>With the rapid development of the IC and computer technologies, EDA ha</a:t>
              </a:r>
              <a:r>
                <a:rPr lang="en-US" altLang="zh-CN" sz="1600" dirty="0">
                  <a:latin typeface="Arial" panose="020B0604020202020204" pitchFamily="34" charset="0"/>
                  <a:cs typeface="Arial" panose="020B0604020202020204" pitchFamily="34" charset="0"/>
                </a:rPr>
                <a:t>s</a:t>
              </a:r>
              <a:r>
                <a:rPr sz="1600" dirty="0">
                  <a:latin typeface="Arial" panose="020B0604020202020204" pitchFamily="34" charset="0"/>
                  <a:cs typeface="Arial" panose="020B0604020202020204" pitchFamily="34" charset="0"/>
                </a:rPr>
                <a:t> become an important subject in the electronics area.</a:t>
              </a:r>
            </a:p>
          </p:txBody>
        </p:sp>
        <p:sp>
          <p:nvSpPr>
            <p:cNvPr id="74" name="矩形 6"/>
            <p:cNvSpPr/>
            <p:nvPr/>
          </p:nvSpPr>
          <p:spPr>
            <a:xfrm>
              <a:off x="599478" y="2221182"/>
              <a:ext cx="266701" cy="2700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75" name="object 31"/>
            <p:cNvSpPr/>
            <p:nvPr/>
          </p:nvSpPr>
          <p:spPr>
            <a:xfrm>
              <a:off x="602769" y="2225483"/>
              <a:ext cx="256224" cy="260987"/>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3364A3"/>
            </a:solidFill>
            <a:ln w="12700">
              <a:miter lim="400000"/>
            </a:ln>
          </p:spPr>
          <p:txBody>
            <a:bodyPr lIns="34289" tIns="34289" rIns="34289" bIns="34289"/>
            <a:lstStyle/>
            <a:p>
              <a:pPr defTabSz="342900">
                <a:defRPr>
                  <a:latin typeface="+mj-lt"/>
                  <a:ea typeface="+mj-ea"/>
                  <a:cs typeface="+mj-cs"/>
                  <a:sym typeface="Calibri"/>
                </a:defRPr>
              </a:pPr>
              <a:endParaRPr sz="1350"/>
            </a:p>
          </p:txBody>
        </p:sp>
      </p:grpSp>
      <p:grpSp>
        <p:nvGrpSpPr>
          <p:cNvPr id="79" name="成组"/>
          <p:cNvGrpSpPr/>
          <p:nvPr/>
        </p:nvGrpSpPr>
        <p:grpSpPr>
          <a:xfrm>
            <a:off x="592293" y="3280796"/>
            <a:ext cx="4520884" cy="807911"/>
            <a:chOff x="0" y="0"/>
            <a:chExt cx="6027843" cy="1077212"/>
          </a:xfrm>
        </p:grpSpPr>
        <p:sp>
          <p:nvSpPr>
            <p:cNvPr id="76" name="矩形 6"/>
            <p:cNvSpPr/>
            <p:nvPr/>
          </p:nvSpPr>
          <p:spPr>
            <a:xfrm>
              <a:off x="0" y="59411"/>
              <a:ext cx="355600" cy="360066"/>
            </a:xfrm>
            <a:prstGeom prst="rect">
              <a:avLst/>
            </a:prstGeom>
            <a:solidFill>
              <a:srgbClr val="FFFFFF"/>
            </a:solidFill>
            <a:ln w="12700" cap="flat">
              <a:solidFill>
                <a:srgbClr val="000000"/>
              </a:solidFill>
              <a:prstDash val="solid"/>
              <a:miter lim="800000"/>
            </a:ln>
            <a:effectLst/>
          </p:spPr>
          <p:txBody>
            <a:bodyPr wrap="square" lIns="34289" tIns="34289" rIns="34289" bIns="34289" numCol="1" anchor="ctr">
              <a:noAutofit/>
            </a:bodyPr>
            <a:lstStyle/>
            <a:p>
              <a:pPr>
                <a:defRPr>
                  <a:latin typeface="+mj-lt"/>
                  <a:ea typeface="+mj-ea"/>
                  <a:cs typeface="+mj-cs"/>
                  <a:sym typeface="Calibri"/>
                </a:defRPr>
              </a:pPr>
              <a:endParaRPr sz="1350"/>
            </a:p>
          </p:txBody>
        </p:sp>
        <p:sp>
          <p:nvSpPr>
            <p:cNvPr id="77" name="object 31"/>
            <p:cNvSpPr/>
            <p:nvPr/>
          </p:nvSpPr>
          <p:spPr>
            <a:xfrm>
              <a:off x="4387" y="65146"/>
              <a:ext cx="341632" cy="347981"/>
            </a:xfrm>
            <a:custGeom>
              <a:avLst/>
              <a:gdLst/>
              <a:ahLst/>
              <a:cxnLst>
                <a:cxn ang="0">
                  <a:pos x="wd2" y="hd2"/>
                </a:cxn>
                <a:cxn ang="5400000">
                  <a:pos x="wd2" y="hd2"/>
                </a:cxn>
                <a:cxn ang="10800000">
                  <a:pos x="wd2" y="hd2"/>
                </a:cxn>
                <a:cxn ang="16200000">
                  <a:pos x="wd2" y="hd2"/>
                </a:cxn>
              </a:cxnLst>
              <a:rect l="0" t="0" r="r" b="b"/>
              <a:pathLst>
                <a:path w="21600" h="21600" extrusionOk="0">
                  <a:moveTo>
                    <a:pt x="10760" y="0"/>
                  </a:moveTo>
                  <a:lnTo>
                    <a:pt x="7844" y="373"/>
                  </a:lnTo>
                  <a:lnTo>
                    <a:pt x="5258" y="1434"/>
                  </a:lnTo>
                  <a:lnTo>
                    <a:pt x="3091" y="3094"/>
                  </a:lnTo>
                  <a:lnTo>
                    <a:pt x="1433" y="5267"/>
                  </a:lnTo>
                  <a:lnTo>
                    <a:pt x="373" y="7865"/>
                  </a:lnTo>
                  <a:lnTo>
                    <a:pt x="0" y="10800"/>
                  </a:lnTo>
                  <a:lnTo>
                    <a:pt x="373" y="13735"/>
                  </a:lnTo>
                  <a:lnTo>
                    <a:pt x="1433" y="16333"/>
                  </a:lnTo>
                  <a:lnTo>
                    <a:pt x="3091" y="18506"/>
                  </a:lnTo>
                  <a:lnTo>
                    <a:pt x="5258" y="20166"/>
                  </a:lnTo>
                  <a:lnTo>
                    <a:pt x="7844" y="21227"/>
                  </a:lnTo>
                  <a:lnTo>
                    <a:pt x="10760" y="21600"/>
                  </a:lnTo>
                  <a:lnTo>
                    <a:pt x="13682" y="21227"/>
                  </a:lnTo>
                  <a:lnTo>
                    <a:pt x="16282" y="20166"/>
                  </a:lnTo>
                  <a:lnTo>
                    <a:pt x="18468" y="18506"/>
                  </a:lnTo>
                  <a:lnTo>
                    <a:pt x="20146" y="16333"/>
                  </a:lnTo>
                  <a:lnTo>
                    <a:pt x="21221" y="13735"/>
                  </a:lnTo>
                  <a:lnTo>
                    <a:pt x="21600" y="10800"/>
                  </a:lnTo>
                  <a:lnTo>
                    <a:pt x="21221" y="7865"/>
                  </a:lnTo>
                  <a:lnTo>
                    <a:pt x="20146" y="5267"/>
                  </a:lnTo>
                  <a:lnTo>
                    <a:pt x="18468" y="3094"/>
                  </a:lnTo>
                  <a:lnTo>
                    <a:pt x="16282" y="1434"/>
                  </a:lnTo>
                  <a:lnTo>
                    <a:pt x="13682" y="373"/>
                  </a:lnTo>
                  <a:lnTo>
                    <a:pt x="10760" y="0"/>
                  </a:lnTo>
                  <a:close/>
                </a:path>
              </a:pathLst>
            </a:custGeom>
            <a:solidFill>
              <a:srgbClr val="00F900"/>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78" name="As one of the core components of EDA techniques, SPICE-like transistor level circuit simulation is an essential step."/>
            <p:cNvSpPr txBox="1"/>
            <p:nvPr/>
          </p:nvSpPr>
          <p:spPr>
            <a:xfrm>
              <a:off x="481912" y="0"/>
              <a:ext cx="5545931" cy="1077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p>
              <a:pPr algn="just"/>
              <a:r>
                <a:rPr sz="1600" dirty="0">
                  <a:latin typeface="Arial" panose="020B0604020202020204" pitchFamily="34" charset="0"/>
                  <a:cs typeface="Arial" panose="020B0604020202020204" pitchFamily="34" charset="0"/>
                </a:rPr>
                <a:t>As one of the core </a:t>
              </a:r>
              <a:r>
                <a:rPr lang="en-US" altLang="zh-CN" sz="1600" dirty="0">
                  <a:latin typeface="Arial" panose="020B0604020202020204" pitchFamily="34" charset="0"/>
                  <a:cs typeface="Arial" panose="020B0604020202020204" pitchFamily="34" charset="0"/>
                </a:rPr>
                <a:t>parts</a:t>
              </a:r>
              <a:r>
                <a:rPr sz="1600" dirty="0">
                  <a:latin typeface="Arial" panose="020B0604020202020204" pitchFamily="34" charset="0"/>
                  <a:cs typeface="Arial" panose="020B0604020202020204" pitchFamily="34" charset="0"/>
                </a:rPr>
                <a:t> of EDA techniques, SPICE-like circuit simulation is an essential step.</a:t>
              </a:r>
            </a:p>
          </p:txBody>
        </p:sp>
      </p:grpSp>
      <p:grpSp>
        <p:nvGrpSpPr>
          <p:cNvPr id="83" name="成组"/>
          <p:cNvGrpSpPr/>
          <p:nvPr/>
        </p:nvGrpSpPr>
        <p:grpSpPr>
          <a:xfrm>
            <a:off x="592293" y="4420022"/>
            <a:ext cx="4520883" cy="807911"/>
            <a:chOff x="0" y="0"/>
            <a:chExt cx="6027843" cy="1077212"/>
          </a:xfrm>
        </p:grpSpPr>
        <p:sp>
          <p:nvSpPr>
            <p:cNvPr id="80" name="矩形 6"/>
            <p:cNvSpPr/>
            <p:nvPr/>
          </p:nvSpPr>
          <p:spPr>
            <a:xfrm>
              <a:off x="0" y="38310"/>
              <a:ext cx="355600" cy="360066"/>
            </a:xfrm>
            <a:prstGeom prst="rect">
              <a:avLst/>
            </a:prstGeom>
            <a:solidFill>
              <a:srgbClr val="FFFFFF"/>
            </a:solidFill>
            <a:ln w="12700" cap="flat">
              <a:solidFill>
                <a:srgbClr val="000000"/>
              </a:solidFill>
              <a:prstDash val="solid"/>
              <a:miter lim="800000"/>
            </a:ln>
            <a:effectLst/>
          </p:spPr>
          <p:txBody>
            <a:bodyPr wrap="square" lIns="34289" tIns="34289" rIns="34289" bIns="34289" numCol="1" anchor="ctr">
              <a:noAutofit/>
            </a:bodyPr>
            <a:lstStyle/>
            <a:p>
              <a:pPr>
                <a:defRPr>
                  <a:latin typeface="+mj-lt"/>
                  <a:ea typeface="+mj-ea"/>
                  <a:cs typeface="+mj-cs"/>
                  <a:sym typeface="Calibri"/>
                </a:defRPr>
              </a:pPr>
              <a:endParaRPr sz="1350"/>
            </a:p>
          </p:txBody>
        </p:sp>
        <p:sp>
          <p:nvSpPr>
            <p:cNvPr id="81" name="object 71"/>
            <p:cNvSpPr/>
            <p:nvPr/>
          </p:nvSpPr>
          <p:spPr>
            <a:xfrm>
              <a:off x="10794" y="53877"/>
              <a:ext cx="334012" cy="328932"/>
            </a:xfrm>
            <a:custGeom>
              <a:avLst/>
              <a:gdLst/>
              <a:ahLst/>
              <a:cxnLst>
                <a:cxn ang="0">
                  <a:pos x="wd2" y="hd2"/>
                </a:cxn>
                <a:cxn ang="5400000">
                  <a:pos x="wd2" y="hd2"/>
                </a:cxn>
                <a:cxn ang="10800000">
                  <a:pos x="wd2" y="hd2"/>
                </a:cxn>
                <a:cxn ang="16200000">
                  <a:pos x="wd2" y="hd2"/>
                </a:cxn>
              </a:cxnLst>
              <a:rect l="0" t="0" r="r" b="b"/>
              <a:pathLst>
                <a:path w="21600" h="21600" extrusionOk="0">
                  <a:moveTo>
                    <a:pt x="10759" y="0"/>
                  </a:moveTo>
                  <a:lnTo>
                    <a:pt x="0" y="21600"/>
                  </a:lnTo>
                  <a:lnTo>
                    <a:pt x="21600" y="21600"/>
                  </a:lnTo>
                  <a:lnTo>
                    <a:pt x="10759" y="0"/>
                  </a:lnTo>
                  <a:close/>
                </a:path>
              </a:pathLst>
            </a:custGeom>
            <a:solidFill>
              <a:srgbClr val="FF2600"/>
            </a:solidFill>
            <a:ln w="12700" cap="flat">
              <a:noFill/>
              <a:miter lim="400000"/>
            </a:ln>
            <a:effectLst/>
          </p:spPr>
          <p:txBody>
            <a:bodyPr wrap="square" lIns="34289" tIns="34289" rIns="34289" bIns="34289" numCol="1" anchor="t">
              <a:noAutofit/>
            </a:bodyPr>
            <a:lstStyle/>
            <a:p>
              <a:pPr defTabSz="342900">
                <a:defRPr>
                  <a:latin typeface="+mj-lt"/>
                  <a:ea typeface="+mj-ea"/>
                  <a:cs typeface="+mj-cs"/>
                  <a:sym typeface="Calibri"/>
                </a:defRPr>
              </a:pPr>
              <a:endParaRPr sz="1350"/>
            </a:p>
          </p:txBody>
        </p:sp>
        <p:sp>
          <p:nvSpPr>
            <p:cNvPr id="82" name="In the SPICE-like circuit simulation flow, the sparse LU factorization direct solver is usually very time-consuming."/>
            <p:cNvSpPr txBox="1"/>
            <p:nvPr/>
          </p:nvSpPr>
          <p:spPr>
            <a:xfrm>
              <a:off x="585580" y="0"/>
              <a:ext cx="5442263" cy="1077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p>
              <a:pPr algn="just"/>
              <a:r>
                <a:rPr sz="1600" dirty="0">
                  <a:latin typeface="Arial" panose="020B0604020202020204" pitchFamily="34" charset="0"/>
                  <a:cs typeface="Arial" panose="020B0604020202020204" pitchFamily="34" charset="0"/>
                </a:rPr>
                <a:t>In the SPICE-like circuit simulation flow, the sparse LU factorization is usually very time-consuming.</a:t>
              </a: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矩形 6"/>
          <p:cNvSpPr/>
          <p:nvPr/>
        </p:nvSpPr>
        <p:spPr>
          <a:xfrm>
            <a:off x="4863378" y="214339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14" name="文本框 13"/>
          <p:cNvSpPr txBox="1"/>
          <p:nvPr/>
        </p:nvSpPr>
        <p:spPr>
          <a:xfrm>
            <a:off x="5702259" y="2138465"/>
            <a:ext cx="263405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Background &amp; Motivation</a:t>
            </a:r>
          </a:p>
        </p:txBody>
      </p:sp>
      <p:sp>
        <p:nvSpPr>
          <p:cNvPr id="1815" name="文本框 14"/>
          <p:cNvSpPr txBox="1"/>
          <p:nvPr/>
        </p:nvSpPr>
        <p:spPr>
          <a:xfrm>
            <a:off x="5702260" y="2965152"/>
            <a:ext cx="6591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SFLU</a:t>
            </a:r>
          </a:p>
        </p:txBody>
      </p:sp>
      <p:sp>
        <p:nvSpPr>
          <p:cNvPr id="1816" name="文本框 15"/>
          <p:cNvSpPr txBox="1"/>
          <p:nvPr/>
        </p:nvSpPr>
        <p:spPr>
          <a:xfrm>
            <a:off x="5702260" y="3791840"/>
            <a:ext cx="22493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Experimental Results</a:t>
            </a:r>
          </a:p>
        </p:txBody>
      </p:sp>
      <p:sp>
        <p:nvSpPr>
          <p:cNvPr id="1817" name="文本框 16"/>
          <p:cNvSpPr txBox="1"/>
          <p:nvPr/>
        </p:nvSpPr>
        <p:spPr>
          <a:xfrm>
            <a:off x="5702259" y="4618527"/>
            <a:ext cx="12105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a:spAutoFit/>
          </a:bodyPr>
          <a:lstStyle>
            <a:lvl1pPr>
              <a:defRPr sz="2400">
                <a:latin typeface="+mj-lt"/>
                <a:ea typeface="+mj-ea"/>
                <a:cs typeface="+mj-cs"/>
                <a:sym typeface="Calibri"/>
              </a:defRPr>
            </a:lvl1pPr>
          </a:lstStyle>
          <a:p>
            <a:r>
              <a:rPr sz="1800" dirty="0">
                <a:latin typeface="Arial" panose="020B0604020202020204" pitchFamily="34" charset="0"/>
                <a:cs typeface="Arial" panose="020B0604020202020204" pitchFamily="34" charset="0"/>
              </a:rPr>
              <a:t>Conclusion</a:t>
            </a:r>
          </a:p>
        </p:txBody>
      </p:sp>
      <p:sp>
        <p:nvSpPr>
          <p:cNvPr id="1818" name="矩形 23"/>
          <p:cNvSpPr/>
          <p:nvPr/>
        </p:nvSpPr>
        <p:spPr>
          <a:xfrm>
            <a:off x="4863378" y="2961969"/>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19" name="矩形 25"/>
          <p:cNvSpPr/>
          <p:nvPr/>
        </p:nvSpPr>
        <p:spPr>
          <a:xfrm>
            <a:off x="4863378" y="3800525"/>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20" name="object 22"/>
          <p:cNvSpPr/>
          <p:nvPr/>
        </p:nvSpPr>
        <p:spPr>
          <a:xfrm>
            <a:off x="4863377" y="3800525"/>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21" name="矩形 27"/>
          <p:cNvSpPr/>
          <p:nvPr/>
        </p:nvSpPr>
        <p:spPr>
          <a:xfrm>
            <a:off x="4863378" y="4618527"/>
            <a:ext cx="339005" cy="346250"/>
          </a:xfrm>
          <a:prstGeom prst="rect">
            <a:avLst/>
          </a:prstGeom>
          <a:solidFill>
            <a:srgbClr val="FFFFFF"/>
          </a:solidFill>
          <a:ln w="12700">
            <a:solidFill>
              <a:srgbClr val="000000"/>
            </a:solidFill>
            <a:miter/>
          </a:ln>
        </p:spPr>
        <p:txBody>
          <a:bodyPr lIns="34289" tIns="34289" rIns="34289" bIns="34289" anchor="ctr"/>
          <a:lstStyle/>
          <a:p>
            <a:pPr>
              <a:defRPr>
                <a:latin typeface="+mj-lt"/>
                <a:ea typeface="+mj-ea"/>
                <a:cs typeface="+mj-cs"/>
                <a:sym typeface="Calibri"/>
              </a:defRPr>
            </a:pPr>
            <a:endParaRPr sz="1350"/>
          </a:p>
        </p:txBody>
      </p:sp>
      <p:sp>
        <p:nvSpPr>
          <p:cNvPr id="1822" name="object 22"/>
          <p:cNvSpPr/>
          <p:nvPr/>
        </p:nvSpPr>
        <p:spPr>
          <a:xfrm>
            <a:off x="4863377" y="4618527"/>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24" name="object 22"/>
          <p:cNvSpPr/>
          <p:nvPr/>
        </p:nvSpPr>
        <p:spPr>
          <a:xfrm>
            <a:off x="4862700" y="2142450"/>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25" name="object 22"/>
          <p:cNvSpPr/>
          <p:nvPr/>
        </p:nvSpPr>
        <p:spPr>
          <a:xfrm>
            <a:off x="4862700" y="2963249"/>
            <a:ext cx="339005" cy="346250"/>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lnTo>
                  <a:pt x="7918" y="372"/>
                </a:lnTo>
                <a:lnTo>
                  <a:pt x="5317" y="1428"/>
                </a:lnTo>
                <a:lnTo>
                  <a:pt x="3132" y="3083"/>
                </a:lnTo>
                <a:lnTo>
                  <a:pt x="1454" y="5248"/>
                </a:lnTo>
                <a:lnTo>
                  <a:pt x="379" y="7836"/>
                </a:lnTo>
                <a:lnTo>
                  <a:pt x="0" y="10761"/>
                </a:lnTo>
                <a:lnTo>
                  <a:pt x="379" y="13718"/>
                </a:lnTo>
                <a:lnTo>
                  <a:pt x="1454" y="16329"/>
                </a:lnTo>
                <a:lnTo>
                  <a:pt x="3132" y="18507"/>
                </a:lnTo>
                <a:lnTo>
                  <a:pt x="5317" y="20169"/>
                </a:lnTo>
                <a:lnTo>
                  <a:pt x="7918" y="21228"/>
                </a:lnTo>
                <a:lnTo>
                  <a:pt x="10840" y="21600"/>
                </a:lnTo>
                <a:lnTo>
                  <a:pt x="13756" y="21228"/>
                </a:lnTo>
                <a:lnTo>
                  <a:pt x="16342" y="20169"/>
                </a:lnTo>
                <a:lnTo>
                  <a:pt x="18508" y="18507"/>
                </a:lnTo>
                <a:lnTo>
                  <a:pt x="20167" y="16329"/>
                </a:lnTo>
                <a:lnTo>
                  <a:pt x="21227" y="13718"/>
                </a:lnTo>
                <a:lnTo>
                  <a:pt x="21600" y="10761"/>
                </a:lnTo>
                <a:lnTo>
                  <a:pt x="21227" y="7836"/>
                </a:lnTo>
                <a:lnTo>
                  <a:pt x="20167" y="5248"/>
                </a:lnTo>
                <a:lnTo>
                  <a:pt x="18509" y="3083"/>
                </a:lnTo>
                <a:lnTo>
                  <a:pt x="16342" y="1428"/>
                </a:lnTo>
                <a:lnTo>
                  <a:pt x="13756" y="372"/>
                </a:lnTo>
                <a:lnTo>
                  <a:pt x="10840" y="0"/>
                </a:lnTo>
                <a:close/>
              </a:path>
            </a:pathLst>
          </a:custGeom>
          <a:solidFill>
            <a:srgbClr val="3364A3"/>
          </a:solidFill>
          <a:ln w="12700">
            <a:miter lim="400000"/>
          </a:ln>
        </p:spPr>
        <p:txBody>
          <a:bodyPr lIns="34289" tIns="34289" rIns="34289" bIns="34289"/>
          <a:lstStyle/>
          <a:p>
            <a:pPr algn="ctr" defTabSz="342900">
              <a:lnSpc>
                <a:spcPts val="75"/>
              </a:lnSpc>
              <a:defRPr>
                <a:solidFill>
                  <a:srgbClr val="FF0000"/>
                </a:solidFill>
                <a:latin typeface="+mj-lt"/>
                <a:ea typeface="+mj-ea"/>
                <a:cs typeface="+mj-cs"/>
                <a:sym typeface="Calibri"/>
              </a:defRPr>
            </a:pPr>
            <a:endParaRPr sz="1350"/>
          </a:p>
        </p:txBody>
      </p:sp>
      <p:sp>
        <p:nvSpPr>
          <p:cNvPr id="1826" name="直接连接符 17"/>
          <p:cNvSpPr/>
          <p:nvPr/>
        </p:nvSpPr>
        <p:spPr>
          <a:xfrm flipH="1">
            <a:off x="4862700" y="2148483"/>
            <a:ext cx="339005" cy="336232"/>
          </a:xfrm>
          <a:prstGeom prst="line">
            <a:avLst/>
          </a:prstGeom>
          <a:ln>
            <a:solidFill>
              <a:srgbClr val="000000"/>
            </a:solidFill>
          </a:ln>
        </p:spPr>
        <p:txBody>
          <a:bodyPr lIns="34289" tIns="34289" rIns="34289" bIns="34289"/>
          <a:lstStyle/>
          <a:p>
            <a:endParaRPr sz="1350"/>
          </a:p>
        </p:txBody>
      </p:sp>
      <p:sp>
        <p:nvSpPr>
          <p:cNvPr id="1827" name="直接连接符 20"/>
          <p:cNvSpPr/>
          <p:nvPr/>
        </p:nvSpPr>
        <p:spPr>
          <a:xfrm flipH="1">
            <a:off x="4862700" y="2966977"/>
            <a:ext cx="339005" cy="336233"/>
          </a:xfrm>
          <a:prstGeom prst="line">
            <a:avLst/>
          </a:prstGeom>
          <a:ln>
            <a:solidFill>
              <a:srgbClr val="000000"/>
            </a:solidFill>
          </a:ln>
        </p:spPr>
        <p:txBody>
          <a:bodyPr lIns="34289" tIns="34289" rIns="34289" bIns="34289"/>
          <a:lstStyle/>
          <a:p>
            <a:endParaRPr sz="1350"/>
          </a:p>
        </p:txBody>
      </p:sp>
      <p:sp>
        <p:nvSpPr>
          <p:cNvPr id="1828" name="直接连接符 21"/>
          <p:cNvSpPr/>
          <p:nvPr/>
        </p:nvSpPr>
        <p:spPr>
          <a:xfrm flipH="1">
            <a:off x="4862700" y="3805533"/>
            <a:ext cx="339005" cy="336233"/>
          </a:xfrm>
          <a:prstGeom prst="line">
            <a:avLst/>
          </a:prstGeom>
          <a:ln>
            <a:solidFill>
              <a:srgbClr val="000000"/>
            </a:solidFill>
          </a:ln>
        </p:spPr>
        <p:txBody>
          <a:bodyPr lIns="34289" tIns="34289" rIns="34289" bIns="34289"/>
          <a:lstStyle/>
          <a:p>
            <a:endParaRPr sz="1350"/>
          </a:p>
        </p:txBody>
      </p:sp>
      <p:sp>
        <p:nvSpPr>
          <p:cNvPr id="1829" name="直接连接符 22"/>
          <p:cNvSpPr/>
          <p:nvPr/>
        </p:nvSpPr>
        <p:spPr>
          <a:xfrm flipH="1">
            <a:off x="4862700" y="4625569"/>
            <a:ext cx="339005" cy="336233"/>
          </a:xfrm>
          <a:prstGeom prst="line">
            <a:avLst/>
          </a:prstGeom>
          <a:ln>
            <a:solidFill>
              <a:srgbClr val="000000"/>
            </a:solidFill>
          </a:ln>
        </p:spPr>
        <p:txBody>
          <a:bodyPr lIns="34289" tIns="34289" rIns="34289" bIns="34289"/>
          <a:lstStyle/>
          <a:p>
            <a:endParaRPr sz="1350"/>
          </a:p>
        </p:txBody>
      </p:sp>
      <p:pic>
        <p:nvPicPr>
          <p:cNvPr id="19" name="图片 4" descr="图片 4">
            <a:extLst>
              <a:ext uri="{FF2B5EF4-FFF2-40B4-BE49-F238E27FC236}">
                <a16:creationId xmlns:a16="http://schemas.microsoft.com/office/drawing/2014/main" id="{D0DB3018-F3F0-C646-B3F0-2D7A0E636D1A}"/>
              </a:ext>
            </a:extLst>
          </p:cNvPr>
          <p:cNvPicPr>
            <a:picLocks noChangeAspect="1"/>
          </p:cNvPicPr>
          <p:nvPr/>
        </p:nvPicPr>
        <p:blipFill>
          <a:blip r:embed="rId2"/>
          <a:stretch>
            <a:fillRect/>
          </a:stretch>
        </p:blipFill>
        <p:spPr>
          <a:xfrm>
            <a:off x="262800" y="2962800"/>
            <a:ext cx="4105253" cy="11340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1" name="图片 2" descr="图片 2"/>
          <p:cNvPicPr>
            <a:picLocks noChangeAspect="1"/>
          </p:cNvPicPr>
          <p:nvPr/>
        </p:nvPicPr>
        <p:blipFill>
          <a:blip r:embed="rId2"/>
          <a:stretch>
            <a:fillRect/>
          </a:stretch>
        </p:blipFill>
        <p:spPr>
          <a:xfrm>
            <a:off x="1077289" y="2536385"/>
            <a:ext cx="6892013" cy="178523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4"/>
          <p:cNvSpPr txBox="1"/>
          <p:nvPr/>
        </p:nvSpPr>
        <p:spPr>
          <a:xfrm>
            <a:off x="1320509" y="76658"/>
            <a:ext cx="492944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p>
            <a:pPr>
              <a:defRPr sz="3200">
                <a:latin typeface="+mj-lt"/>
                <a:ea typeface="+mj-ea"/>
                <a:cs typeface="+mj-cs"/>
                <a:sym typeface="Calibri"/>
              </a:defRPr>
            </a:pPr>
            <a:r>
              <a:rPr sz="24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Sparse LU Factorization</a:t>
            </a:r>
            <a:endParaRPr sz="2400" dirty="0">
              <a:latin typeface="Arial" panose="020B0604020202020204" pitchFamily="34" charset="0"/>
              <a:cs typeface="Arial" panose="020B0604020202020204" pitchFamily="34" charset="0"/>
            </a:endParaRPr>
          </a:p>
        </p:txBody>
      </p:sp>
      <p:pic>
        <p:nvPicPr>
          <p:cNvPr id="86" name="Picture 2" descr="Picture 2"/>
          <p:cNvPicPr>
            <a:picLocks noChangeAspect="1"/>
          </p:cNvPicPr>
          <p:nvPr/>
        </p:nvPicPr>
        <p:blipFill>
          <a:blip r:embed="rId3"/>
          <a:srcRect r="16451" b="63463"/>
          <a:stretch>
            <a:fillRect/>
          </a:stretch>
        </p:blipFill>
        <p:spPr>
          <a:xfrm>
            <a:off x="714838" y="1458638"/>
            <a:ext cx="5535118" cy="1308713"/>
          </a:xfrm>
          <a:prstGeom prst="rect">
            <a:avLst/>
          </a:prstGeom>
          <a:ln w="12700">
            <a:miter lim="400000"/>
          </a:ln>
        </p:spPr>
      </p:pic>
      <p:sp>
        <p:nvSpPr>
          <p:cNvPr id="87" name="文本框 3"/>
          <p:cNvSpPr txBox="1"/>
          <p:nvPr/>
        </p:nvSpPr>
        <p:spPr>
          <a:xfrm>
            <a:off x="934652" y="4125641"/>
            <a:ext cx="5315304"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214313" indent="-214313" defTabSz="342900">
              <a:buSzPct val="100000"/>
              <a:buFont typeface="Arial"/>
              <a:buChar char="•"/>
              <a:defRPr sz="2800">
                <a:latin typeface="+mj-lt"/>
                <a:ea typeface="+mj-ea"/>
                <a:cs typeface="+mj-cs"/>
                <a:sym typeface="Calibri"/>
              </a:defRPr>
            </a:pPr>
            <a:r>
              <a:rPr sz="2400" dirty="0">
                <a:latin typeface="Arial" panose="020B0604020202020204" pitchFamily="34" charset="0"/>
                <a:cs typeface="Arial" panose="020B0604020202020204" pitchFamily="34" charset="0"/>
              </a:rPr>
              <a:t>The matrix is sparse </a:t>
            </a:r>
            <a:r>
              <a:rPr sz="2400" dirty="0">
                <a:solidFill>
                  <a:srgbClr val="A6A6A6"/>
                </a:solidFill>
                <a:latin typeface="Arial" panose="020B0604020202020204" pitchFamily="34" charset="0"/>
                <a:cs typeface="Arial" panose="020B0604020202020204" pitchFamily="34" charset="0"/>
              </a:rPr>
              <a:t>(there are a large number of zero elements)</a:t>
            </a:r>
          </a:p>
        </p:txBody>
      </p:sp>
      <p:sp>
        <p:nvSpPr>
          <p:cNvPr id="88" name="文本框 2"/>
          <p:cNvSpPr txBox="1"/>
          <p:nvPr/>
        </p:nvSpPr>
        <p:spPr>
          <a:xfrm>
            <a:off x="586198" y="5181179"/>
            <a:ext cx="5315304" cy="807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557213" lvl="1" indent="-214313" defTabSz="342900">
              <a:buSzPct val="100000"/>
              <a:buFont typeface="Arial"/>
              <a:buChar char="•"/>
              <a:defRPr sz="2800">
                <a:latin typeface="+mj-lt"/>
                <a:ea typeface="+mj-ea"/>
                <a:cs typeface="+mj-cs"/>
                <a:sym typeface="Calibri"/>
              </a:defRPr>
            </a:pPr>
            <a:r>
              <a:rPr sz="2400" dirty="0">
                <a:latin typeface="Arial" panose="020B0604020202020204" pitchFamily="34" charset="0"/>
                <a:cs typeface="Arial" panose="020B0604020202020204" pitchFamily="34" charset="0"/>
              </a:rPr>
              <a:t>Non-zero elements will be added during the solution process</a:t>
            </a:r>
          </a:p>
        </p:txBody>
      </p:sp>
      <p:pic>
        <p:nvPicPr>
          <p:cNvPr id="3" name="图片 2">
            <a:extLst>
              <a:ext uri="{FF2B5EF4-FFF2-40B4-BE49-F238E27FC236}">
                <a16:creationId xmlns:a16="http://schemas.microsoft.com/office/drawing/2014/main" id="{CFE3B895-A4DF-4B91-ADA9-FCCD78A37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776" y="1580328"/>
            <a:ext cx="2066925" cy="4381500"/>
          </a:xfrm>
          <a:prstGeom prst="rect">
            <a:avLst/>
          </a:prstGeom>
        </p:spPr>
      </p:pic>
      <p:sp>
        <p:nvSpPr>
          <p:cNvPr id="13" name="文本框 12">
            <a:extLst>
              <a:ext uri="{FF2B5EF4-FFF2-40B4-BE49-F238E27FC236}">
                <a16:creationId xmlns:a16="http://schemas.microsoft.com/office/drawing/2014/main" id="{3D0EB3BD-9E64-48D6-BC88-CB8D51F2E9C5}"/>
              </a:ext>
            </a:extLst>
          </p:cNvPr>
          <p:cNvSpPr txBox="1"/>
          <p:nvPr/>
        </p:nvSpPr>
        <p:spPr>
          <a:xfrm>
            <a:off x="744228" y="2828835"/>
            <a:ext cx="562807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sz="2400" dirty="0">
                <a:latin typeface="Arial" panose="020B0604020202020204" pitchFamily="34" charset="0"/>
                <a:cs typeface="Arial" panose="020B0604020202020204" pitchFamily="34" charset="0"/>
              </a:rPr>
              <a:t>LU factorization is the direct method of choice for solving unsymmetric linear systems.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advAuto="0"/>
      <p:bldP spid="88"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直接箭头连接符 11"/>
          <p:cNvSpPr/>
          <p:nvPr/>
        </p:nvSpPr>
        <p:spPr>
          <a:xfrm>
            <a:off x="3701987" y="3960647"/>
            <a:ext cx="1598582" cy="1207"/>
          </a:xfrm>
          <a:prstGeom prst="line">
            <a:avLst/>
          </a:prstGeom>
          <a:ln w="12700">
            <a:solidFill>
              <a:srgbClr val="2683C6"/>
            </a:solidFill>
            <a:tailEnd type="triangle"/>
          </a:ln>
        </p:spPr>
        <p:txBody>
          <a:bodyPr lIns="34289" tIns="34289" rIns="34289" bIns="34289"/>
          <a:lstStyle/>
          <a:p>
            <a:endParaRPr sz="1350"/>
          </a:p>
        </p:txBody>
      </p:sp>
      <p:sp>
        <p:nvSpPr>
          <p:cNvPr id="94" name="矩形 12"/>
          <p:cNvSpPr txBox="1"/>
          <p:nvPr/>
        </p:nvSpPr>
        <p:spPr>
          <a:xfrm>
            <a:off x="3951288" y="3571640"/>
            <a:ext cx="1099979"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defTabSz="457200">
              <a:defRPr>
                <a:solidFill>
                  <a:srgbClr val="2683C6"/>
                </a:solidFill>
                <a:latin typeface="+mj-lt"/>
                <a:ea typeface="+mj-ea"/>
                <a:cs typeface="+mj-cs"/>
                <a:sym typeface="Calibri"/>
              </a:defRPr>
            </a:lvl1pPr>
          </a:lstStyle>
          <a:p>
            <a:r>
              <a:rPr dirty="0"/>
              <a:t>Preprocess</a:t>
            </a:r>
          </a:p>
        </p:txBody>
      </p:sp>
      <p:sp>
        <p:nvSpPr>
          <p:cNvPr id="95" name="文本框 7"/>
          <p:cNvSpPr txBox="1"/>
          <p:nvPr/>
        </p:nvSpPr>
        <p:spPr>
          <a:xfrm>
            <a:off x="1361089" y="98807"/>
            <a:ext cx="492944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latin typeface="Arial" panose="020B0604020202020204" pitchFamily="34" charset="0"/>
                <a:cs typeface="Arial" panose="020B0604020202020204" pitchFamily="34" charset="0"/>
              </a:rPr>
              <a:t>Preprocessing</a:t>
            </a:r>
          </a:p>
        </p:txBody>
      </p:sp>
      <p:sp>
        <p:nvSpPr>
          <p:cNvPr id="98" name="文本框 9"/>
          <p:cNvSpPr txBox="1"/>
          <p:nvPr/>
        </p:nvSpPr>
        <p:spPr>
          <a:xfrm>
            <a:off x="818154" y="5327197"/>
            <a:ext cx="7507692" cy="1338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95959"/>
                </a:solidFill>
              </a:defRPr>
            </a:lvl1pPr>
          </a:lstStyle>
          <a:p>
            <a:r>
              <a:rPr lang="en-US" sz="1350" dirty="0"/>
              <a:t>[1]. </a:t>
            </a:r>
            <a:r>
              <a:rPr sz="1350" dirty="0"/>
              <a:t>Chen X, Wang Y, Yang H</a:t>
            </a:r>
            <a:r>
              <a:rPr lang="en-US" sz="1350" dirty="0"/>
              <a:t>,</a:t>
            </a:r>
            <a:r>
              <a:rPr sz="1350" dirty="0"/>
              <a:t> “Parallel Sparse Direct Solver for Integrated Circuit Simulation</a:t>
            </a:r>
            <a:r>
              <a:rPr lang="en-US" sz="1350" dirty="0"/>
              <a:t>,</a:t>
            </a:r>
            <a:r>
              <a:rPr sz="1350" dirty="0"/>
              <a:t>”</a:t>
            </a:r>
            <a:endParaRPr lang="en-US" sz="1350" dirty="0"/>
          </a:p>
          <a:p>
            <a:r>
              <a:rPr lang="en-US" sz="1350" dirty="0"/>
              <a:t>      </a:t>
            </a:r>
            <a:r>
              <a:rPr sz="1350" dirty="0"/>
              <a:t>[M].</a:t>
            </a:r>
            <a:r>
              <a:rPr lang="en-US" sz="1350" dirty="0"/>
              <a:t> </a:t>
            </a:r>
            <a:r>
              <a:rPr lang="en-US" altLang="zh-CN" sz="1350" dirty="0"/>
              <a:t>Springer International Publishing, 2017.</a:t>
            </a:r>
          </a:p>
          <a:p>
            <a:r>
              <a:rPr lang="en-US" altLang="zh-CN" sz="1350" dirty="0"/>
              <a:t>[2]. Duff, I.S., </a:t>
            </a:r>
            <a:r>
              <a:rPr lang="en-US" altLang="zh-CN" sz="1350" dirty="0" err="1"/>
              <a:t>Koster</a:t>
            </a:r>
            <a:r>
              <a:rPr lang="en-US" altLang="zh-CN" sz="1350" dirty="0"/>
              <a:t>, J., </a:t>
            </a:r>
            <a:r>
              <a:rPr lang="zh-CN" altLang="en-US" sz="1350" dirty="0"/>
              <a:t>“</a:t>
            </a:r>
            <a:r>
              <a:rPr lang="en-US" altLang="zh-CN" sz="1350" dirty="0"/>
              <a:t>The design and use of algorithms for permuting large entries to the</a:t>
            </a:r>
          </a:p>
          <a:p>
            <a:r>
              <a:rPr lang="en-US" altLang="zh-CN" sz="1350" dirty="0"/>
              <a:t>      diagonal of sparse matrices,</a:t>
            </a:r>
            <a:r>
              <a:rPr lang="zh-CN" altLang="en-US" sz="1350" dirty="0"/>
              <a:t>”</a:t>
            </a:r>
            <a:r>
              <a:rPr lang="en-US" altLang="zh-CN" sz="1350" dirty="0"/>
              <a:t> SIAM J. Matrix Anal, 1999.</a:t>
            </a:r>
          </a:p>
          <a:p>
            <a:r>
              <a:rPr lang="en-US" altLang="zh-CN" sz="1350" dirty="0"/>
              <a:t>[3]. Amestoy,P.R.,Davis,T.A.,</a:t>
            </a:r>
            <a:r>
              <a:rPr lang="en-US" altLang="zh-CN" sz="1350" dirty="0" err="1"/>
              <a:t>Duff,I.S</a:t>
            </a:r>
            <a:r>
              <a:rPr lang="en-US" altLang="zh-CN" sz="1350" dirty="0"/>
              <a:t>., </a:t>
            </a:r>
            <a:r>
              <a:rPr lang="zh-CN" altLang="en-US" sz="1350" dirty="0"/>
              <a:t>“</a:t>
            </a:r>
            <a:r>
              <a:rPr lang="en-US" altLang="zh-CN" sz="1350" dirty="0"/>
              <a:t>Algorithm837:AMD,an approximate minimum degree</a:t>
            </a:r>
          </a:p>
          <a:p>
            <a:r>
              <a:rPr lang="en-US" altLang="zh-CN" sz="1350" dirty="0"/>
              <a:t>      ordering algorithm,</a:t>
            </a:r>
            <a:r>
              <a:rPr lang="zh-CN" altLang="en-US" sz="1350" dirty="0"/>
              <a:t>”</a:t>
            </a:r>
            <a:r>
              <a:rPr lang="en-US" altLang="zh-CN" sz="1350" dirty="0"/>
              <a:t> ACM Trans. Math, 2004.</a:t>
            </a:r>
          </a:p>
        </p:txBody>
      </p:sp>
      <p:sp>
        <p:nvSpPr>
          <p:cNvPr id="14" name="文本框 13">
            <a:extLst>
              <a:ext uri="{FF2B5EF4-FFF2-40B4-BE49-F238E27FC236}">
                <a16:creationId xmlns:a16="http://schemas.microsoft.com/office/drawing/2014/main" id="{841929B3-2778-40E7-8AB2-5CF8C5E46F5A}"/>
              </a:ext>
            </a:extLst>
          </p:cNvPr>
          <p:cNvSpPr txBox="1"/>
          <p:nvPr/>
        </p:nvSpPr>
        <p:spPr>
          <a:xfrm>
            <a:off x="1178555" y="1076760"/>
            <a:ext cx="750769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latin typeface="Arial" panose="020B0604020202020204" pitchFamily="34" charset="0"/>
                <a:cs typeface="Arial" panose="020B0604020202020204" pitchFamily="34" charset="0"/>
              </a:rPr>
              <a:t>We use two reordering algorithms</a:t>
            </a:r>
            <a:r>
              <a:rPr lang="en-US" altLang="zh-CN" baseline="30000" dirty="0">
                <a:latin typeface="Arial" panose="020B0604020202020204" pitchFamily="34" charset="0"/>
                <a:cs typeface="Arial" panose="020B0604020202020204" pitchFamily="34" charset="0"/>
              </a:rPr>
              <a:t>[1]</a:t>
            </a:r>
            <a:r>
              <a:rPr lang="en-US" altLang="zh-CN" dirty="0">
                <a:latin typeface="Arial" panose="020B0604020202020204" pitchFamily="34" charset="0"/>
                <a:cs typeface="Arial" panose="020B0604020202020204" pitchFamily="34" charset="0"/>
              </a:rPr>
              <a:t> to get a new nonzero structure form  of the matrix.</a:t>
            </a:r>
          </a:p>
          <a:p>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MC64 algorithm</a:t>
            </a:r>
            <a:r>
              <a:rPr lang="en-US" altLang="zh-CN" baseline="30000" dirty="0">
                <a:latin typeface="Arial" panose="020B0604020202020204" pitchFamily="34" charset="0"/>
                <a:cs typeface="Arial" panose="020B0604020202020204" pitchFamily="34" charset="0"/>
              </a:rPr>
              <a:t>[2]</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confirm static principal elements</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AMD  algorithm</a:t>
            </a:r>
            <a:r>
              <a:rPr lang="en-US" altLang="zh-CN" baseline="30000" dirty="0">
                <a:latin typeface="Arial" panose="020B0604020202020204" pitchFamily="34" charset="0"/>
                <a:cs typeface="Arial" panose="020B0604020202020204" pitchFamily="34" charset="0"/>
              </a:rPr>
              <a:t>[3]</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reduce non-zero element padding</a:t>
            </a:r>
          </a:p>
          <a:p>
            <a:endParaRPr lang="en-US" altLang="zh-CN" b="1" dirty="0">
              <a:latin typeface="Arial" panose="020B0604020202020204" pitchFamily="34" charset="0"/>
              <a:cs typeface="Arial" panose="020B0604020202020204" pitchFamily="34" charset="0"/>
            </a:endParaRPr>
          </a:p>
        </p:txBody>
      </p:sp>
      <p:grpSp>
        <p:nvGrpSpPr>
          <p:cNvPr id="3" name="组合 2">
            <a:extLst>
              <a:ext uri="{FF2B5EF4-FFF2-40B4-BE49-F238E27FC236}">
                <a16:creationId xmlns:a16="http://schemas.microsoft.com/office/drawing/2014/main" id="{F3DD68A1-D62B-46E6-8C66-6404A8F615AA}"/>
              </a:ext>
            </a:extLst>
          </p:cNvPr>
          <p:cNvGrpSpPr/>
          <p:nvPr/>
        </p:nvGrpSpPr>
        <p:grpSpPr>
          <a:xfrm>
            <a:off x="1178555" y="2735232"/>
            <a:ext cx="2476766" cy="2450830"/>
            <a:chOff x="1237264" y="2932585"/>
            <a:chExt cx="2476766" cy="2450830"/>
          </a:xfrm>
        </p:grpSpPr>
        <p:pic>
          <p:nvPicPr>
            <p:cNvPr id="96" name="图片 4" descr="图片 4"/>
            <p:cNvPicPr>
              <a:picLocks noChangeAspect="1"/>
            </p:cNvPicPr>
            <p:nvPr/>
          </p:nvPicPr>
          <p:blipFill rotWithShape="1">
            <a:blip r:embed="rId3"/>
            <a:srcRect t="3490"/>
            <a:stretch/>
          </p:blipFill>
          <p:spPr>
            <a:xfrm>
              <a:off x="1237264" y="3018105"/>
              <a:ext cx="2476766" cy="2365310"/>
            </a:xfrm>
            <a:prstGeom prst="rect">
              <a:avLst/>
            </a:prstGeom>
            <a:ln w="12700">
              <a:miter lim="400000"/>
            </a:ln>
          </p:spPr>
        </p:pic>
        <p:sp>
          <p:nvSpPr>
            <p:cNvPr id="2" name="矩形 1">
              <a:extLst>
                <a:ext uri="{FF2B5EF4-FFF2-40B4-BE49-F238E27FC236}">
                  <a16:creationId xmlns:a16="http://schemas.microsoft.com/office/drawing/2014/main" id="{03F80116-2C33-49B1-94E4-9A63B4702FBB}"/>
                </a:ext>
              </a:extLst>
            </p:cNvPr>
            <p:cNvSpPr/>
            <p:nvPr/>
          </p:nvSpPr>
          <p:spPr>
            <a:xfrm>
              <a:off x="2258008" y="2932585"/>
              <a:ext cx="516148" cy="10827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grpSp>
      <p:grpSp>
        <p:nvGrpSpPr>
          <p:cNvPr id="4" name="组合 3">
            <a:extLst>
              <a:ext uri="{FF2B5EF4-FFF2-40B4-BE49-F238E27FC236}">
                <a16:creationId xmlns:a16="http://schemas.microsoft.com/office/drawing/2014/main" id="{335AB634-E4A8-4C00-96B0-EE0CC3F4ECF5}"/>
              </a:ext>
            </a:extLst>
          </p:cNvPr>
          <p:cNvGrpSpPr/>
          <p:nvPr/>
        </p:nvGrpSpPr>
        <p:grpSpPr>
          <a:xfrm>
            <a:off x="5347235" y="2771430"/>
            <a:ext cx="2476766" cy="2470247"/>
            <a:chOff x="5405944" y="2968783"/>
            <a:chExt cx="2476766" cy="2470247"/>
          </a:xfrm>
        </p:grpSpPr>
        <p:pic>
          <p:nvPicPr>
            <p:cNvPr id="97" name="图片 6" descr="图片 6"/>
            <p:cNvPicPr>
              <a:picLocks noChangeAspect="1"/>
            </p:cNvPicPr>
            <p:nvPr/>
          </p:nvPicPr>
          <p:blipFill>
            <a:blip r:embed="rId4"/>
            <a:stretch>
              <a:fillRect/>
            </a:stretch>
          </p:blipFill>
          <p:spPr>
            <a:xfrm>
              <a:off x="5405944" y="2968783"/>
              <a:ext cx="2476766" cy="2470247"/>
            </a:xfrm>
            <a:prstGeom prst="rect">
              <a:avLst/>
            </a:prstGeom>
            <a:ln w="12700">
              <a:miter lim="400000"/>
            </a:ln>
          </p:spPr>
        </p:pic>
        <p:sp>
          <p:nvSpPr>
            <p:cNvPr id="11" name="矩形 10">
              <a:extLst>
                <a:ext uri="{FF2B5EF4-FFF2-40B4-BE49-F238E27FC236}">
                  <a16:creationId xmlns:a16="http://schemas.microsoft.com/office/drawing/2014/main" id="{05A67000-48A5-4E51-B69A-E098ED594659}"/>
                </a:ext>
              </a:extLst>
            </p:cNvPr>
            <p:cNvSpPr/>
            <p:nvPr/>
          </p:nvSpPr>
          <p:spPr>
            <a:xfrm>
              <a:off x="6114684" y="2968783"/>
              <a:ext cx="1219565" cy="12621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childTnLst>
                                    <p:set>
                                      <p:cBhvr>
                                        <p:cTn id="9" dur="1" fill="hold">
                                          <p:stCondLst>
                                            <p:cond delay="0"/>
                                          </p:stCondLst>
                                        </p:cTn>
                                        <p:tgtEl>
                                          <p:spTgt spid="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2" animBg="1" advAuto="0"/>
      <p:bldP spid="94"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作用：确定分解后矩阵完整的非零元结构并开辟空间，此过程无需考虑元素数值。"/>
          <p:cNvSpPr txBox="1">
            <a:spLocks noGrp="1"/>
          </p:cNvSpPr>
          <p:nvPr>
            <p:ph type="body" sz="quarter" idx="1"/>
          </p:nvPr>
        </p:nvSpPr>
        <p:spPr>
          <a:xfrm>
            <a:off x="1295623" y="1111670"/>
            <a:ext cx="6953856" cy="902094"/>
          </a:xfrm>
          <a:prstGeom prst="rect">
            <a:avLst/>
          </a:prstGeom>
        </p:spPr>
        <p:txBody>
          <a:bodyPr lIns="0" tIns="0" rIns="0" bIns="0">
            <a:normAutofit/>
          </a:bodyPr>
          <a:lstStyle>
            <a:lvl1pPr marL="91438" indent="-91438">
              <a:spcBef>
                <a:spcPts val="1200"/>
              </a:spcBef>
              <a:buClr>
                <a:srgbClr val="1CADE4"/>
              </a:buClr>
              <a:buFont typeface="Calibri"/>
              <a:buChar char=" "/>
              <a:defRPr sz="2200" b="1">
                <a:solidFill>
                  <a:srgbClr val="404040"/>
                </a:solidFill>
                <a:latin typeface="+mn-lt"/>
                <a:ea typeface="+mn-ea"/>
                <a:cs typeface="+mn-cs"/>
                <a:sym typeface="Helvetica"/>
              </a:defRPr>
            </a:lvl1pPr>
          </a:lstStyle>
          <a:p>
            <a:pPr algn="just"/>
            <a:r>
              <a:rPr lang="en-US" altLang="zh-CN" sz="1800" b="0" dirty="0">
                <a:solidFill>
                  <a:srgbClr val="000000"/>
                </a:solidFill>
                <a:latin typeface="Arial" panose="020B0604020202020204" pitchFamily="34" charset="0"/>
                <a:cs typeface="Arial" panose="020B0604020202020204" pitchFamily="34" charset="0"/>
              </a:rPr>
              <a:t>The symbolic factorization is to predict the nonzero structure of matrix L and U. </a:t>
            </a:r>
            <a:endParaRPr sz="1800" b="0" dirty="0">
              <a:solidFill>
                <a:srgbClr val="000000"/>
              </a:solidFill>
              <a:latin typeface="Arial" panose="020B0604020202020204" pitchFamily="34" charset="0"/>
              <a:cs typeface="Arial" panose="020B0604020202020204" pitchFamily="34" charset="0"/>
              <a:sym typeface="Calibri"/>
            </a:endParaRPr>
          </a:p>
        </p:txBody>
      </p:sp>
      <p:sp>
        <p:nvSpPr>
          <p:cNvPr id="101" name="文本框 20"/>
          <p:cNvSpPr txBox="1"/>
          <p:nvPr/>
        </p:nvSpPr>
        <p:spPr>
          <a:xfrm>
            <a:off x="1209770" y="9060"/>
            <a:ext cx="492944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dirty="0"/>
              <a:t>Symbolic Factorization</a:t>
            </a:r>
          </a:p>
        </p:txBody>
      </p:sp>
      <p:pic>
        <p:nvPicPr>
          <p:cNvPr id="102" name="图片 3" descr="图片 3"/>
          <p:cNvPicPr>
            <a:picLocks noChangeAspect="1"/>
          </p:cNvPicPr>
          <p:nvPr/>
        </p:nvPicPr>
        <p:blipFill>
          <a:blip r:embed="rId3"/>
          <a:stretch>
            <a:fillRect/>
          </a:stretch>
        </p:blipFill>
        <p:spPr>
          <a:xfrm>
            <a:off x="1596926" y="2149012"/>
            <a:ext cx="5950146" cy="3065856"/>
          </a:xfrm>
          <a:prstGeom prst="rect">
            <a:avLst/>
          </a:prstGeom>
          <a:ln w="12700">
            <a:miter lim="400000"/>
          </a:ln>
        </p:spPr>
      </p:pic>
      <p:sp>
        <p:nvSpPr>
          <p:cNvPr id="103" name="文本框 23"/>
          <p:cNvSpPr txBox="1"/>
          <p:nvPr/>
        </p:nvSpPr>
        <p:spPr>
          <a:xfrm>
            <a:off x="792403" y="5746330"/>
            <a:ext cx="8351597"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p>
            <a:pPr>
              <a:defRPr>
                <a:solidFill>
                  <a:srgbClr val="595959"/>
                </a:solidFill>
              </a:defRPr>
            </a:pPr>
            <a:r>
              <a:rPr lang="en-US" sz="1350" dirty="0"/>
              <a:t>[4]. </a:t>
            </a:r>
            <a:r>
              <a:rPr lang="en-US" sz="1350" dirty="0" err="1"/>
              <a:t>Demmel</a:t>
            </a:r>
            <a:r>
              <a:rPr lang="en-US" sz="1350" dirty="0"/>
              <a:t>,  James W , </a:t>
            </a:r>
            <a:r>
              <a:rPr lang="en-US" sz="1350" dirty="0" err="1"/>
              <a:t>Eisenstat</a:t>
            </a:r>
            <a:r>
              <a:rPr lang="en-US" sz="1350" dirty="0"/>
              <a:t>, et al, “A </a:t>
            </a:r>
            <a:r>
              <a:rPr lang="en-US" sz="1350" dirty="0" err="1"/>
              <a:t>supernodal</a:t>
            </a:r>
            <a:r>
              <a:rPr lang="en-US" sz="1350" dirty="0"/>
              <a:t> approach to sparse partial pivoting,” [J]. </a:t>
            </a:r>
          </a:p>
          <a:p>
            <a:pPr>
              <a:defRPr>
                <a:solidFill>
                  <a:srgbClr val="595959"/>
                </a:solidFill>
              </a:defRPr>
            </a:pPr>
            <a:r>
              <a:rPr lang="en-US" sz="1350" dirty="0"/>
              <a:t>      SIAM Journal on Matrix Analysis &amp; Applications, 1999.</a:t>
            </a:r>
            <a:endParaRPr lang="en-US" sz="1350" dirty="0">
              <a:latin typeface="+mj-lt"/>
              <a:ea typeface="+mj-ea"/>
              <a:cs typeface="+mj-cs"/>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截屏2021-05-15 下午11.29.43.png" descr="截屏2021-05-15 下午11.29.43.png"/>
          <p:cNvPicPr>
            <a:picLocks noChangeAspect="1"/>
          </p:cNvPicPr>
          <p:nvPr/>
        </p:nvPicPr>
        <p:blipFill>
          <a:blip r:embed="rId3"/>
          <a:stretch>
            <a:fillRect/>
          </a:stretch>
        </p:blipFill>
        <p:spPr>
          <a:xfrm>
            <a:off x="253961" y="1712033"/>
            <a:ext cx="5121889" cy="3395570"/>
          </a:xfrm>
          <a:prstGeom prst="rect">
            <a:avLst/>
          </a:prstGeom>
          <a:ln w="12700">
            <a:miter lim="400000"/>
          </a:ln>
        </p:spPr>
      </p:pic>
      <p:pic>
        <p:nvPicPr>
          <p:cNvPr id="125" name="截屏2021-05-15 下午11.26.29.png" descr="截屏2021-05-15 下午11.26.29.png"/>
          <p:cNvPicPr>
            <a:picLocks noChangeAspect="1"/>
          </p:cNvPicPr>
          <p:nvPr/>
        </p:nvPicPr>
        <p:blipFill>
          <a:blip r:embed="rId4"/>
          <a:stretch>
            <a:fillRect/>
          </a:stretch>
        </p:blipFill>
        <p:spPr>
          <a:xfrm>
            <a:off x="5476789" y="1920035"/>
            <a:ext cx="3413250" cy="2979565"/>
          </a:xfrm>
          <a:prstGeom prst="rect">
            <a:avLst/>
          </a:prstGeom>
          <a:ln w="12700">
            <a:miter lim="400000"/>
          </a:ln>
        </p:spPr>
      </p:pic>
      <p:sp>
        <p:nvSpPr>
          <p:cNvPr id="133" name="文本框 11"/>
          <p:cNvSpPr txBox="1"/>
          <p:nvPr/>
        </p:nvSpPr>
        <p:spPr>
          <a:xfrm>
            <a:off x="1296015" y="85641"/>
            <a:ext cx="655196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sz="3200">
                <a:latin typeface="+mj-lt"/>
                <a:ea typeface="+mj-ea"/>
                <a:cs typeface="+mj-cs"/>
                <a:sym typeface="Calibri"/>
              </a:defRPr>
            </a:lvl1pPr>
          </a:lstStyle>
          <a:p>
            <a:r>
              <a:rPr dirty="0"/>
              <a:t>Numeric Factorization ( left-looking )</a:t>
            </a:r>
          </a:p>
        </p:txBody>
      </p:sp>
      <p:sp>
        <p:nvSpPr>
          <p:cNvPr id="134" name="J. R. Gilbert and T. Peierls. Sparse partial pivoting in time proportional to arithmetic operations. SIAM J. Sci. Statist. Comput., pages 862–874, 1988."/>
          <p:cNvSpPr txBox="1"/>
          <p:nvPr/>
        </p:nvSpPr>
        <p:spPr>
          <a:xfrm>
            <a:off x="665611" y="5681420"/>
            <a:ext cx="8047302" cy="692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defTabSz="342900">
              <a:defRPr>
                <a:solidFill>
                  <a:srgbClr val="595959"/>
                </a:solidFill>
              </a:defRPr>
            </a:pPr>
            <a:r>
              <a:rPr lang="en-US" sz="1350" dirty="0"/>
              <a:t>[5]. </a:t>
            </a:r>
            <a:r>
              <a:rPr lang="de-DE" sz="1350" dirty="0"/>
              <a:t>Gilbert, J.R., Peierls, T.</a:t>
            </a:r>
            <a:r>
              <a:rPr lang="en-US" sz="1350" dirty="0"/>
              <a:t>, “</a:t>
            </a:r>
            <a:r>
              <a:rPr sz="1350" dirty="0"/>
              <a:t>Sparse partial pivoting in time proportional to arithmetic operations</a:t>
            </a:r>
            <a:r>
              <a:rPr lang="en-US" sz="1350" dirty="0"/>
              <a:t>,”</a:t>
            </a:r>
          </a:p>
          <a:p>
            <a:pPr defTabSz="342900">
              <a:defRPr>
                <a:solidFill>
                  <a:srgbClr val="595959"/>
                </a:solidFill>
              </a:defRPr>
            </a:pPr>
            <a:r>
              <a:rPr lang="en-US" sz="1350" dirty="0"/>
              <a:t>     </a:t>
            </a:r>
            <a:r>
              <a:rPr sz="1350" dirty="0"/>
              <a:t> SIAM J. Sci. Statist. </a:t>
            </a:r>
            <a:r>
              <a:rPr sz="1350" dirty="0" err="1"/>
              <a:t>Comput</a:t>
            </a:r>
            <a:r>
              <a:rPr sz="1350" dirty="0"/>
              <a:t>., pages 862–874, 1988. </a:t>
            </a:r>
            <a:br>
              <a:rPr sz="1350" dirty="0"/>
            </a:br>
            <a:endParaRPr sz="1350" dirty="0"/>
          </a:p>
        </p:txBody>
      </p:sp>
      <p:sp>
        <p:nvSpPr>
          <p:cNvPr id="6" name="作用：确定分解后矩阵完整的非零元结构并开辟空间，此过程无需考虑元素数值。">
            <a:extLst>
              <a:ext uri="{FF2B5EF4-FFF2-40B4-BE49-F238E27FC236}">
                <a16:creationId xmlns:a16="http://schemas.microsoft.com/office/drawing/2014/main" id="{E120D11E-1ABA-454F-BA4F-E31334FEC59F}"/>
              </a:ext>
            </a:extLst>
          </p:cNvPr>
          <p:cNvSpPr txBox="1">
            <a:spLocks noGrp="1"/>
          </p:cNvSpPr>
          <p:nvPr>
            <p:ph type="body" sz="quarter" idx="1"/>
          </p:nvPr>
        </p:nvSpPr>
        <p:spPr>
          <a:xfrm>
            <a:off x="1077248" y="1280515"/>
            <a:ext cx="7224028" cy="436452"/>
          </a:xfrm>
          <a:prstGeom prst="rect">
            <a:avLst/>
          </a:prstGeom>
        </p:spPr>
        <p:txBody>
          <a:bodyPr lIns="0" tIns="0" rIns="0" bIns="0">
            <a:normAutofit/>
          </a:bodyPr>
          <a:lstStyle>
            <a:lvl1pPr marL="91438" indent="-91438">
              <a:spcBef>
                <a:spcPts val="1200"/>
              </a:spcBef>
              <a:buClr>
                <a:srgbClr val="1CADE4"/>
              </a:buClr>
              <a:buFont typeface="Calibri"/>
              <a:buChar char=" "/>
              <a:defRPr sz="2200" b="1">
                <a:solidFill>
                  <a:srgbClr val="404040"/>
                </a:solidFill>
                <a:latin typeface="+mn-lt"/>
                <a:ea typeface="+mn-ea"/>
                <a:cs typeface="+mn-cs"/>
                <a:sym typeface="Helvetica"/>
              </a:defRPr>
            </a:lvl1pPr>
          </a:lstStyle>
          <a:p>
            <a:pPr algn="just"/>
            <a:r>
              <a:rPr lang="en-US" altLang="zh-CN" sz="1800" b="0" dirty="0">
                <a:solidFill>
                  <a:srgbClr val="000000"/>
                </a:solidFill>
                <a:latin typeface="Arial" panose="020B0604020202020204" pitchFamily="34" charset="0"/>
                <a:cs typeface="Arial" panose="020B0604020202020204" pitchFamily="34" charset="0"/>
              </a:rPr>
              <a:t>The numeric factorization is to compute the value of all the elements.</a:t>
            </a:r>
            <a:endParaRPr lang="en-US" sz="1800" b="0" dirty="0">
              <a:solidFill>
                <a:srgbClr val="000000"/>
              </a:solidFill>
              <a:latin typeface="Arial" panose="020B0604020202020204" pitchFamily="34" charset="0"/>
              <a:cs typeface="Arial" panose="020B0604020202020204" pitchFamily="34" charset="0"/>
              <a:sym typeface="Calibri"/>
            </a:endParaRPr>
          </a:p>
        </p:txBody>
      </p:sp>
      <p:sp>
        <p:nvSpPr>
          <p:cNvPr id="12" name="矩形 2">
            <a:extLst>
              <a:ext uri="{FF2B5EF4-FFF2-40B4-BE49-F238E27FC236}">
                <a16:creationId xmlns:a16="http://schemas.microsoft.com/office/drawing/2014/main" id="{8DE1A8F4-F9CE-4FAC-8A20-E26FFCC438C1}"/>
              </a:ext>
            </a:extLst>
          </p:cNvPr>
          <p:cNvSpPr/>
          <p:nvPr/>
        </p:nvSpPr>
        <p:spPr>
          <a:xfrm>
            <a:off x="855188" y="2616200"/>
            <a:ext cx="3901121" cy="1125846"/>
          </a:xfrm>
          <a:prstGeom prst="rect">
            <a:avLst/>
          </a:prstGeom>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3" name="直接箭头连接符 4">
            <a:extLst>
              <a:ext uri="{FF2B5EF4-FFF2-40B4-BE49-F238E27FC236}">
                <a16:creationId xmlns:a16="http://schemas.microsoft.com/office/drawing/2014/main" id="{D930B18C-D819-4649-82B8-E38690B22805}"/>
              </a:ext>
            </a:extLst>
          </p:cNvPr>
          <p:cNvSpPr/>
          <p:nvPr/>
        </p:nvSpPr>
        <p:spPr>
          <a:xfrm flipV="1">
            <a:off x="4756310" y="2523652"/>
            <a:ext cx="2427102" cy="729509"/>
          </a:xfrm>
          <a:prstGeom prst="line">
            <a:avLst/>
          </a:prstGeom>
          <a:ln w="12700">
            <a:solidFill>
              <a:srgbClr val="FF0000"/>
            </a:solidFill>
            <a:tailEnd type="triangle"/>
          </a:ln>
        </p:spPr>
        <p:txBody>
          <a:bodyPr lIns="34289" tIns="34289" rIns="34289" bIns="34289"/>
          <a:lstStyle/>
          <a:p>
            <a:endParaRPr sz="1350"/>
          </a:p>
        </p:txBody>
      </p:sp>
      <p:sp>
        <p:nvSpPr>
          <p:cNvPr id="14" name="矩形 10">
            <a:extLst>
              <a:ext uri="{FF2B5EF4-FFF2-40B4-BE49-F238E27FC236}">
                <a16:creationId xmlns:a16="http://schemas.microsoft.com/office/drawing/2014/main" id="{0A1BBFD3-F9DD-4CA2-AB96-773494F35623}"/>
              </a:ext>
            </a:extLst>
          </p:cNvPr>
          <p:cNvSpPr/>
          <p:nvPr/>
        </p:nvSpPr>
        <p:spPr>
          <a:xfrm>
            <a:off x="7183414" y="2029569"/>
            <a:ext cx="97157" cy="1008284"/>
          </a:xfrm>
          <a:prstGeom prst="rect">
            <a:avLst/>
          </a:prstGeom>
          <a:solidFill>
            <a:srgbClr val="FF0000"/>
          </a:solidFill>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5" name="矩形 14">
            <a:extLst>
              <a:ext uri="{FF2B5EF4-FFF2-40B4-BE49-F238E27FC236}">
                <a16:creationId xmlns:a16="http://schemas.microsoft.com/office/drawing/2014/main" id="{4C5D67EB-223E-4859-9749-756A08AB4914}"/>
              </a:ext>
            </a:extLst>
          </p:cNvPr>
          <p:cNvSpPr/>
          <p:nvPr/>
        </p:nvSpPr>
        <p:spPr>
          <a:xfrm>
            <a:off x="7183413" y="3037853"/>
            <a:ext cx="97157" cy="1514355"/>
          </a:xfrm>
          <a:prstGeom prst="rect">
            <a:avLst/>
          </a:prstGeom>
          <a:gradFill>
            <a:gsLst>
              <a:gs pos="0">
                <a:srgbClr val="FF9C9C"/>
              </a:gs>
              <a:gs pos="50000">
                <a:srgbClr val="FFC3C3"/>
              </a:gs>
              <a:gs pos="100000">
                <a:srgbClr val="FFE2E2"/>
              </a:gs>
            </a:gsLst>
            <a:lin ang="5400000"/>
          </a:gradFill>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6" name="矩形 15">
            <a:extLst>
              <a:ext uri="{FF2B5EF4-FFF2-40B4-BE49-F238E27FC236}">
                <a16:creationId xmlns:a16="http://schemas.microsoft.com/office/drawing/2014/main" id="{EB6FCEB4-07E9-4508-9085-34AE94D6228A}"/>
              </a:ext>
            </a:extLst>
          </p:cNvPr>
          <p:cNvSpPr/>
          <p:nvPr/>
        </p:nvSpPr>
        <p:spPr>
          <a:xfrm>
            <a:off x="855187" y="3763351"/>
            <a:ext cx="3901121" cy="823558"/>
          </a:xfrm>
          <a:prstGeom prst="rect">
            <a:avLst/>
          </a:prstGeom>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7" name="直接箭头连接符 17">
            <a:extLst>
              <a:ext uri="{FF2B5EF4-FFF2-40B4-BE49-F238E27FC236}">
                <a16:creationId xmlns:a16="http://schemas.microsoft.com/office/drawing/2014/main" id="{3BB2604A-CB6C-4408-9FE5-789174C9DD37}"/>
              </a:ext>
            </a:extLst>
          </p:cNvPr>
          <p:cNvSpPr/>
          <p:nvPr/>
        </p:nvSpPr>
        <p:spPr>
          <a:xfrm flipV="1">
            <a:off x="4756309" y="3778825"/>
            <a:ext cx="2427103" cy="329249"/>
          </a:xfrm>
          <a:prstGeom prst="line">
            <a:avLst/>
          </a:prstGeom>
          <a:ln w="12700">
            <a:solidFill>
              <a:srgbClr val="FF0000"/>
            </a:solidFill>
            <a:tailEnd type="triangle"/>
          </a:ln>
        </p:spPr>
        <p:txBody>
          <a:bodyPr lIns="34289" tIns="34289" rIns="34289" bIns="34289"/>
          <a:lstStyle/>
          <a:p>
            <a:endParaRPr sz="1350"/>
          </a:p>
        </p:txBody>
      </p:sp>
      <p:sp>
        <p:nvSpPr>
          <p:cNvPr id="18" name="矩形 20">
            <a:extLst>
              <a:ext uri="{FF2B5EF4-FFF2-40B4-BE49-F238E27FC236}">
                <a16:creationId xmlns:a16="http://schemas.microsoft.com/office/drawing/2014/main" id="{D8CA7A1A-132C-47A4-93AB-1117DD0901F4}"/>
              </a:ext>
            </a:extLst>
          </p:cNvPr>
          <p:cNvSpPr/>
          <p:nvPr/>
        </p:nvSpPr>
        <p:spPr>
          <a:xfrm>
            <a:off x="7183413" y="3053383"/>
            <a:ext cx="97157" cy="1498825"/>
          </a:xfrm>
          <a:prstGeom prst="rect">
            <a:avLst/>
          </a:prstGeom>
          <a:solidFill>
            <a:srgbClr val="FF0000"/>
          </a:solidFill>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
        <p:nvSpPr>
          <p:cNvPr id="19" name="矩形 2">
            <a:extLst>
              <a:ext uri="{FF2B5EF4-FFF2-40B4-BE49-F238E27FC236}">
                <a16:creationId xmlns:a16="http://schemas.microsoft.com/office/drawing/2014/main" id="{AE2257F0-1746-4BF4-B32C-D288E4267F3F}"/>
              </a:ext>
            </a:extLst>
          </p:cNvPr>
          <p:cNvSpPr/>
          <p:nvPr/>
        </p:nvSpPr>
        <p:spPr>
          <a:xfrm>
            <a:off x="450849" y="2386892"/>
            <a:ext cx="2000251" cy="203225"/>
          </a:xfrm>
          <a:prstGeom prst="rect">
            <a:avLst/>
          </a:prstGeom>
          <a:ln w="15875">
            <a:solidFill>
              <a:srgbClr val="FF0000"/>
            </a:solidFill>
          </a:ln>
        </p:spPr>
        <p:txBody>
          <a:bodyPr lIns="34289" tIns="34289" rIns="34289" bIns="34289" anchor="ctr"/>
          <a:lstStyle/>
          <a:p>
            <a:pPr algn="ctr" defTabSz="342900">
              <a:defRPr>
                <a:solidFill>
                  <a:srgbClr val="FFFFFF"/>
                </a:solidFill>
                <a:latin typeface="+mj-lt"/>
                <a:ea typeface="+mj-ea"/>
                <a:cs typeface="+mj-cs"/>
                <a:sym typeface="Calibri"/>
              </a:defRPr>
            </a:pPr>
            <a:endParaRPr sz="135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 Lee, R. Achar and M. S. Nakhla, &quot;Dynamic GPU Parallel Sparse LU Factorization for Fast Circuit Simulation,&quot; in IEEE Transactions on Very Large Scale Integration (VLSI) Systems [2018]."/>
          <p:cNvSpPr/>
          <p:nvPr/>
        </p:nvSpPr>
        <p:spPr>
          <a:xfrm>
            <a:off x="288135" y="6095202"/>
            <a:ext cx="1650147" cy="72389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defTabSz="457200">
              <a:defRPr>
                <a:solidFill>
                  <a:srgbClr val="595959"/>
                </a:solidFill>
              </a:defRPr>
            </a:lvl1pPr>
          </a:lstStyle>
          <a:p>
            <a:endParaRPr sz="1350" dirty="0"/>
          </a:p>
        </p:txBody>
      </p:sp>
      <p:sp>
        <p:nvSpPr>
          <p:cNvPr id="153" name="文本框 16"/>
          <p:cNvSpPr txBox="1"/>
          <p:nvPr/>
        </p:nvSpPr>
        <p:spPr>
          <a:xfrm>
            <a:off x="1289555" y="66549"/>
            <a:ext cx="49294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3200">
                <a:latin typeface="+mj-lt"/>
                <a:ea typeface="+mj-ea"/>
                <a:cs typeface="+mj-cs"/>
                <a:sym typeface="Calibri"/>
              </a:defRPr>
            </a:lvl1pPr>
          </a:lstStyle>
          <a:p>
            <a:r>
              <a:rPr sz="3600" dirty="0"/>
              <a:t>Motivation</a:t>
            </a:r>
          </a:p>
        </p:txBody>
      </p:sp>
      <p:sp>
        <p:nvSpPr>
          <p:cNvPr id="23" name="J. R. Gilbert and T. Peierls. Sparse partial pivoting in time proportional to arithmetic operations. SIAM J. Sci. Statist. Comput., pages 862–874, 1988.">
            <a:extLst>
              <a:ext uri="{FF2B5EF4-FFF2-40B4-BE49-F238E27FC236}">
                <a16:creationId xmlns:a16="http://schemas.microsoft.com/office/drawing/2014/main" id="{1DB8C612-9CF8-458B-A70F-EAFA14415BFA}"/>
              </a:ext>
            </a:extLst>
          </p:cNvPr>
          <p:cNvSpPr txBox="1"/>
          <p:nvPr/>
        </p:nvSpPr>
        <p:spPr>
          <a:xfrm>
            <a:off x="683998" y="5724157"/>
            <a:ext cx="7896444"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a:defRPr>
                <a:solidFill>
                  <a:srgbClr val="595959"/>
                </a:solidFill>
              </a:defRPr>
            </a:pPr>
            <a:r>
              <a:rPr lang="en-US" altLang="zh-CN" sz="1350" dirty="0"/>
              <a:t>[4]. </a:t>
            </a:r>
            <a:r>
              <a:rPr lang="en-US" altLang="zh-CN" sz="1350" dirty="0" err="1"/>
              <a:t>Demmel</a:t>
            </a:r>
            <a:r>
              <a:rPr lang="en-US" altLang="zh-CN" sz="1350" dirty="0"/>
              <a:t>,  James W , </a:t>
            </a:r>
            <a:r>
              <a:rPr lang="en-US" altLang="zh-CN" sz="1350" dirty="0" err="1"/>
              <a:t>Eisenstat</a:t>
            </a:r>
            <a:r>
              <a:rPr lang="en-US" altLang="zh-CN" sz="1350" dirty="0"/>
              <a:t>, et al, “A </a:t>
            </a:r>
            <a:r>
              <a:rPr lang="en-US" altLang="zh-CN" sz="1350" dirty="0" err="1"/>
              <a:t>supernodal</a:t>
            </a:r>
            <a:r>
              <a:rPr lang="en-US" altLang="zh-CN" sz="1350" dirty="0"/>
              <a:t> approach to sparse partial pivoting,” [J]. SIAM</a:t>
            </a:r>
          </a:p>
          <a:p>
            <a:pPr>
              <a:defRPr>
                <a:solidFill>
                  <a:srgbClr val="595959"/>
                </a:solidFill>
              </a:defRPr>
            </a:pPr>
            <a:r>
              <a:rPr lang="en-US" altLang="zh-CN" sz="1350" dirty="0"/>
              <a:t>      Journal on Matrix Analysis &amp; Applications, 1999.</a:t>
            </a:r>
            <a:endParaRPr lang="en-US" sz="1350" dirty="0"/>
          </a:p>
          <a:p>
            <a:pPr defTabSz="342900">
              <a:defRPr>
                <a:solidFill>
                  <a:srgbClr val="595959"/>
                </a:solidFill>
              </a:defRPr>
            </a:pPr>
            <a:r>
              <a:rPr lang="en-US" sz="1350" dirty="0"/>
              <a:t>[6]. </a:t>
            </a:r>
            <a:r>
              <a:rPr lang="de-DE" sz="1350" dirty="0"/>
              <a:t>Wai-Kong L ,  Ramachandra A ,  Nakhla M S,</a:t>
            </a:r>
            <a:r>
              <a:rPr lang="zh-CN" altLang="en-US" sz="1350" dirty="0"/>
              <a:t> </a:t>
            </a:r>
            <a:r>
              <a:rPr lang="en-US" altLang="zh-CN" sz="1350" dirty="0"/>
              <a:t>“</a:t>
            </a:r>
            <a:r>
              <a:rPr lang="de-DE" sz="1350" dirty="0"/>
              <a:t>Dynamic GPU Parallel Sparse LU Factorization for</a:t>
            </a:r>
          </a:p>
          <a:p>
            <a:pPr defTabSz="342900">
              <a:defRPr>
                <a:solidFill>
                  <a:srgbClr val="595959"/>
                </a:solidFill>
              </a:defRPr>
            </a:pPr>
            <a:r>
              <a:rPr lang="de-DE" sz="1350" dirty="0"/>
              <a:t>      Fast Circuit Simulation,“ IEEE Transactions on Very Large Scale Integration (VLSI) Systems, 2018</a:t>
            </a:r>
            <a:endParaRPr sz="1350" dirty="0"/>
          </a:p>
        </p:txBody>
      </p:sp>
      <p:sp>
        <p:nvSpPr>
          <p:cNvPr id="25" name="文本框 24">
            <a:extLst>
              <a:ext uri="{FF2B5EF4-FFF2-40B4-BE49-F238E27FC236}">
                <a16:creationId xmlns:a16="http://schemas.microsoft.com/office/drawing/2014/main" id="{35FE9E4B-4BA7-4A4B-80B4-6D089612D147}"/>
              </a:ext>
            </a:extLst>
          </p:cNvPr>
          <p:cNvSpPr txBox="1"/>
          <p:nvPr/>
        </p:nvSpPr>
        <p:spPr>
          <a:xfrm>
            <a:off x="288135" y="1216310"/>
            <a:ext cx="851310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dirty="0">
                <a:latin typeface="Arial" panose="020B0604020202020204" pitchFamily="34" charset="0"/>
                <a:cs typeface="Arial" panose="020B0604020202020204" pitchFamily="34" charset="0"/>
              </a:rPr>
              <a:t>Using GPU for general computing has become a research hotspot in recent years.</a:t>
            </a:r>
          </a:p>
        </p:txBody>
      </p:sp>
      <p:sp>
        <p:nvSpPr>
          <p:cNvPr id="27" name="文本框 26">
            <a:extLst>
              <a:ext uri="{FF2B5EF4-FFF2-40B4-BE49-F238E27FC236}">
                <a16:creationId xmlns:a16="http://schemas.microsoft.com/office/drawing/2014/main" id="{0A6F39BD-BF6D-485F-B679-C7FCD3FE0808}"/>
              </a:ext>
            </a:extLst>
          </p:cNvPr>
          <p:cNvSpPr txBox="1"/>
          <p:nvPr/>
        </p:nvSpPr>
        <p:spPr>
          <a:xfrm>
            <a:off x="1933375" y="2002388"/>
            <a:ext cx="57976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b="0" i="0" dirty="0">
                <a:solidFill>
                  <a:srgbClr val="000000"/>
                </a:solidFill>
                <a:effectLst/>
                <a:latin typeface="Arial" panose="020B0604020202020204" pitchFamily="34" charset="0"/>
                <a:cs typeface="Arial" panose="020B0604020202020204" pitchFamily="34" charset="0"/>
              </a:rPr>
              <a:t> There are two ways to utilize GPUs for sparse LU</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graphicFrame>
        <p:nvGraphicFramePr>
          <p:cNvPr id="4" name="表格 4">
            <a:extLst>
              <a:ext uri="{FF2B5EF4-FFF2-40B4-BE49-F238E27FC236}">
                <a16:creationId xmlns:a16="http://schemas.microsoft.com/office/drawing/2014/main" id="{C00CD80F-B265-49E8-A172-D8541CF5B4EB}"/>
              </a:ext>
            </a:extLst>
          </p:cNvPr>
          <p:cNvGraphicFramePr>
            <a:graphicFrameLocks noGrp="1"/>
          </p:cNvGraphicFramePr>
          <p:nvPr>
            <p:extLst>
              <p:ext uri="{D42A27DB-BD31-4B8C-83A1-F6EECF244321}">
                <p14:modId xmlns:p14="http://schemas.microsoft.com/office/powerpoint/2010/main" val="3147101693"/>
              </p:ext>
            </p:extLst>
          </p:nvPr>
        </p:nvGraphicFramePr>
        <p:xfrm>
          <a:off x="683999" y="2386427"/>
          <a:ext cx="7896444" cy="2329076"/>
        </p:xfrm>
        <a:graphic>
          <a:graphicData uri="http://schemas.openxmlformats.org/drawingml/2006/table">
            <a:tbl>
              <a:tblPr firstRow="1" bandRow="1">
                <a:tableStyleId>{5940675A-B579-460E-94D1-54222C63F5DA}</a:tableStyleId>
              </a:tblPr>
              <a:tblGrid>
                <a:gridCol w="1974111">
                  <a:extLst>
                    <a:ext uri="{9D8B030D-6E8A-4147-A177-3AD203B41FA5}">
                      <a16:colId xmlns:a16="http://schemas.microsoft.com/office/drawing/2014/main" val="916067851"/>
                    </a:ext>
                  </a:extLst>
                </a:gridCol>
                <a:gridCol w="3780790">
                  <a:extLst>
                    <a:ext uri="{9D8B030D-6E8A-4147-A177-3AD203B41FA5}">
                      <a16:colId xmlns:a16="http://schemas.microsoft.com/office/drawing/2014/main" val="963450085"/>
                    </a:ext>
                  </a:extLst>
                </a:gridCol>
                <a:gridCol w="2141543">
                  <a:extLst>
                    <a:ext uri="{9D8B030D-6E8A-4147-A177-3AD203B41FA5}">
                      <a16:colId xmlns:a16="http://schemas.microsoft.com/office/drawing/2014/main" val="3861120872"/>
                    </a:ext>
                  </a:extLst>
                </a:gridCol>
              </a:tblGrid>
              <a:tr h="0">
                <a:tc>
                  <a:txBody>
                    <a:bodyPr/>
                    <a:lstStyle/>
                    <a:p>
                      <a:pPr algn="ctr"/>
                      <a:r>
                        <a:rPr lang="en-US" altLang="zh-CN" sz="2000" b="0" dirty="0">
                          <a:solidFill>
                            <a:schemeClr val="tx1"/>
                          </a:solidFill>
                          <a:latin typeface="Arial" panose="020B0604020202020204" pitchFamily="34" charset="0"/>
                          <a:cs typeface="Arial" panose="020B0604020202020204" pitchFamily="34" charset="0"/>
                        </a:rPr>
                        <a:t>Name</a:t>
                      </a:r>
                      <a:endParaRPr lang="zh-CN" altLang="en-US" sz="20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685800" rtl="0" latinLnBrk="0">
                        <a:lnSpc>
                          <a:spcPct val="100000"/>
                        </a:lnSpc>
                        <a:spcBef>
                          <a:spcPts val="0"/>
                        </a:spcBef>
                        <a:spcAft>
                          <a:spcPts val="0"/>
                        </a:spcAft>
                        <a:buClrTx/>
                        <a:buSzTx/>
                        <a:buFontTx/>
                        <a:buNone/>
                        <a:tabLst/>
                      </a:pPr>
                      <a:r>
                        <a:rPr lang="en-US" altLang="zh-CN" sz="2000" b="0" u="none" strike="noStrike" cap="none" spc="0" baseline="0" dirty="0">
                          <a:solidFill>
                            <a:schemeClr val="tx1"/>
                          </a:solidFill>
                          <a:uFillTx/>
                          <a:latin typeface="Arial" panose="020B0604020202020204" pitchFamily="34" charset="0"/>
                          <a:cs typeface="Arial" panose="020B0604020202020204" pitchFamily="34" charset="0"/>
                          <a:sym typeface="Calibri"/>
                        </a:rPr>
                        <a:t>Strategy</a:t>
                      </a:r>
                      <a:endParaRPr lang="zh-CN" altLang="en-US"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ctr" defTabSz="685800" rtl="0" latinLnBrk="0">
                        <a:lnSpc>
                          <a:spcPct val="100000"/>
                        </a:lnSpc>
                        <a:spcBef>
                          <a:spcPts val="0"/>
                        </a:spcBef>
                        <a:spcAft>
                          <a:spcPts val="0"/>
                        </a:spcAft>
                        <a:buClrTx/>
                        <a:buSzTx/>
                        <a:buFontTx/>
                        <a:buNone/>
                        <a:tabLst/>
                      </a:pPr>
                      <a:r>
                        <a:rPr lang="en-US" altLang="zh-CN" sz="2000" b="0" u="none" strike="noStrike" cap="none" spc="0" baseline="0" dirty="0">
                          <a:solidFill>
                            <a:schemeClr val="tx1"/>
                          </a:solidFill>
                          <a:uFillTx/>
                          <a:latin typeface="Arial" panose="020B0604020202020204" pitchFamily="34" charset="0"/>
                          <a:cs typeface="Arial" panose="020B0604020202020204" pitchFamily="34" charset="0"/>
                          <a:sym typeface="Calibri"/>
                        </a:rPr>
                        <a:t> Characteristic</a:t>
                      </a:r>
                      <a:endParaRPr lang="zh-CN" altLang="en-US" sz="20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tc>
                <a:extLst>
                  <a:ext uri="{0D108BD9-81ED-4DB2-BD59-A6C34878D82A}">
                    <a16:rowId xmlns:a16="http://schemas.microsoft.com/office/drawing/2014/main" val="3190349231"/>
                  </a:ext>
                </a:extLst>
              </a:tr>
              <a:tr h="966418">
                <a:tc>
                  <a:txBody>
                    <a:bodyPr/>
                    <a:lstStyle/>
                    <a:p>
                      <a:pPr marL="0" marR="0" indent="0" algn="ctr" defTabSz="685800" rtl="0" latinLnBrk="0">
                        <a:lnSpc>
                          <a:spcPct val="100000"/>
                        </a:lnSpc>
                        <a:spcBef>
                          <a:spcPts val="0"/>
                        </a:spcBef>
                        <a:spcAft>
                          <a:spcPts val="0"/>
                        </a:spcAft>
                        <a:buClrTx/>
                        <a:buSzTx/>
                        <a:buFontTx/>
                        <a:buNone/>
                        <a:tabLst/>
                      </a:pPr>
                      <a:r>
                        <a:rPr lang="en-US" altLang="zh-CN" sz="2000" b="0" u="none" strike="noStrike" cap="none" spc="0" baseline="0" dirty="0" err="1">
                          <a:solidFill>
                            <a:schemeClr val="tx1"/>
                          </a:solidFill>
                          <a:uFillTx/>
                          <a:latin typeface="Arial" panose="020B0604020202020204" pitchFamily="34" charset="0"/>
                          <a:cs typeface="Arial" panose="020B0604020202020204" pitchFamily="34" charset="0"/>
                          <a:sym typeface="Calibri"/>
                        </a:rPr>
                        <a:t>SuperLU</a:t>
                      </a:r>
                      <a:r>
                        <a:rPr lang="en-US" altLang="zh-CN" sz="2000" b="0" u="none" strike="noStrike" cap="none" spc="0" baseline="30000" dirty="0">
                          <a:solidFill>
                            <a:schemeClr val="tx1"/>
                          </a:solidFill>
                          <a:uFillTx/>
                          <a:latin typeface="Arial" panose="020B0604020202020204" pitchFamily="34" charset="0"/>
                          <a:cs typeface="Arial" panose="020B0604020202020204" pitchFamily="34" charset="0"/>
                          <a:sym typeface="Calibri"/>
                        </a:rPr>
                        <a:t>[4]</a:t>
                      </a:r>
                      <a:endParaRPr lang="zh-CN" altLang="en-US" sz="2000" b="0" i="0" u="none" strike="noStrike" cap="none" spc="0" baseline="30000" dirty="0">
                        <a:solidFill>
                          <a:schemeClr val="tx1"/>
                        </a:solidFill>
                        <a:uFillTx/>
                        <a:latin typeface="Arial" panose="020B0604020202020204" pitchFamily="34" charset="0"/>
                        <a:ea typeface="+mn-ea"/>
                        <a:cs typeface="Arial" panose="020B0604020202020204" pitchFamily="34" charset="0"/>
                        <a:sym typeface="Calibri"/>
                      </a:endParaRPr>
                    </a:p>
                  </a:txBody>
                  <a:tcPr anchor="ctr"/>
                </a:tc>
                <a:tc>
                  <a:txBody>
                    <a:bodyPr/>
                    <a:lstStyle/>
                    <a:p>
                      <a:pPr marL="0" marR="0" indent="0" algn="ctr" defTabSz="685800" rtl="0" latinLnBrk="0">
                        <a:lnSpc>
                          <a:spcPct val="100000"/>
                        </a:lnSpc>
                        <a:spcBef>
                          <a:spcPts val="0"/>
                        </a:spcBef>
                        <a:spcAft>
                          <a:spcPts val="0"/>
                        </a:spcAft>
                        <a:buClrTx/>
                        <a:buSzTx/>
                        <a:buFontTx/>
                        <a:buNone/>
                        <a:tabLst/>
                      </a:pPr>
                      <a:r>
                        <a:rPr lang="en-US" altLang="zh-CN" sz="1400" b="0" u="none" strike="noStrike" cap="none" spc="0" baseline="0" dirty="0">
                          <a:solidFill>
                            <a:schemeClr val="tx1"/>
                          </a:solidFill>
                          <a:uFillTx/>
                          <a:latin typeface="Arial" panose="020B0604020202020204" pitchFamily="34" charset="0"/>
                          <a:cs typeface="Arial" panose="020B0604020202020204" pitchFamily="34" charset="0"/>
                          <a:sym typeface="Calibri"/>
                        </a:rPr>
                        <a:t>Running GPU-version dense matrix-matrix multiplication on (often small) matrices generated from </a:t>
                      </a:r>
                      <a:r>
                        <a:rPr lang="en-US" altLang="zh-CN" sz="1400" b="0" u="none" strike="noStrike" cap="none" spc="0" baseline="0" dirty="0" err="1">
                          <a:solidFill>
                            <a:schemeClr val="tx1"/>
                          </a:solidFill>
                          <a:uFillTx/>
                          <a:latin typeface="Arial" panose="020B0604020202020204" pitchFamily="34" charset="0"/>
                          <a:cs typeface="Arial" panose="020B0604020202020204" pitchFamily="34" charset="0"/>
                          <a:sym typeface="Calibri"/>
                        </a:rPr>
                        <a:t>supernodal</a:t>
                      </a:r>
                      <a:r>
                        <a:rPr lang="en-US" altLang="zh-CN" sz="1400" b="0" u="none" strike="noStrike" cap="none" spc="0" baseline="0" dirty="0">
                          <a:solidFill>
                            <a:schemeClr val="tx1"/>
                          </a:solidFill>
                          <a:uFillTx/>
                          <a:latin typeface="Arial" panose="020B0604020202020204" pitchFamily="34" charset="0"/>
                          <a:cs typeface="Arial" panose="020B0604020202020204" pitchFamily="34" charset="0"/>
                          <a:sym typeface="Calibri"/>
                        </a:rPr>
                        <a:t> pattern.</a:t>
                      </a:r>
                      <a:endParaRPr lang="zh-CN" alt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nchor="ctr"/>
                </a:tc>
                <a:tc rowSpan="2">
                  <a:txBody>
                    <a:bodyPr/>
                    <a:lstStyle/>
                    <a:p>
                      <a:pPr marL="0" marR="0" indent="0" algn="ctr" defTabSz="685800" rtl="0" latinLnBrk="0">
                        <a:lnSpc>
                          <a:spcPct val="100000"/>
                        </a:lnSpc>
                        <a:spcBef>
                          <a:spcPts val="0"/>
                        </a:spcBef>
                        <a:spcAft>
                          <a:spcPts val="0"/>
                        </a:spcAft>
                        <a:buClrTx/>
                        <a:buSzTx/>
                        <a:buFontTx/>
                        <a:buNone/>
                        <a:tabLst/>
                      </a:pPr>
                      <a:r>
                        <a:rPr lang="en-US" altLang="zh-CN" sz="14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rPr>
                        <a:t>Can not </a:t>
                      </a:r>
                      <a:r>
                        <a:rPr lang="en-US" altLang="zh-CN"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rPr>
                        <a:t>use GPU for scheduling to save the cost for kernel relaunching and cache data flushing.</a:t>
                      </a:r>
                      <a:endParaRPr lang="zh-CN" alt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nchor="ctr"/>
                </a:tc>
                <a:extLst>
                  <a:ext uri="{0D108BD9-81ED-4DB2-BD59-A6C34878D82A}">
                    <a16:rowId xmlns:a16="http://schemas.microsoft.com/office/drawing/2014/main" val="3678533812"/>
                  </a:ext>
                </a:extLst>
              </a:tr>
              <a:tr h="966418">
                <a:tc>
                  <a:txBody>
                    <a:bodyPr/>
                    <a:lstStyle/>
                    <a:p>
                      <a:pPr marL="0" marR="0" indent="0" algn="ctr" defTabSz="685800" rtl="0" latinLnBrk="0">
                        <a:lnSpc>
                          <a:spcPct val="100000"/>
                        </a:lnSpc>
                        <a:spcBef>
                          <a:spcPts val="0"/>
                        </a:spcBef>
                        <a:spcAft>
                          <a:spcPts val="0"/>
                        </a:spcAft>
                        <a:buClrTx/>
                        <a:buSzTx/>
                        <a:buFontTx/>
                        <a:buNone/>
                        <a:tabLst/>
                      </a:pPr>
                      <a:r>
                        <a:rPr lang="en-US" altLang="zh-CN" sz="2000" b="0" u="none" strike="noStrike" cap="none" spc="0" baseline="0" dirty="0">
                          <a:solidFill>
                            <a:schemeClr val="tx1"/>
                          </a:solidFill>
                          <a:uFillTx/>
                          <a:latin typeface="Arial" panose="020B0604020202020204" pitchFamily="34" charset="0"/>
                          <a:cs typeface="Arial" panose="020B0604020202020204" pitchFamily="34" charset="0"/>
                          <a:sym typeface="Calibri"/>
                        </a:rPr>
                        <a:t>GLU</a:t>
                      </a:r>
                      <a:r>
                        <a:rPr lang="en-US" altLang="zh-CN" sz="2000" b="0" u="none" strike="noStrike" cap="none" spc="0" baseline="30000" dirty="0">
                          <a:solidFill>
                            <a:schemeClr val="tx1"/>
                          </a:solidFill>
                          <a:uFillTx/>
                          <a:latin typeface="Arial" panose="020B0604020202020204" pitchFamily="34" charset="0"/>
                          <a:cs typeface="Arial" panose="020B0604020202020204" pitchFamily="34" charset="0"/>
                          <a:sym typeface="Calibri"/>
                        </a:rPr>
                        <a:t>[6]</a:t>
                      </a:r>
                      <a:endParaRPr lang="en-US" altLang="zh-CN" sz="2000" b="0" i="0" u="none" strike="noStrike" cap="none" spc="0" baseline="30000" dirty="0">
                        <a:solidFill>
                          <a:schemeClr val="tx1"/>
                        </a:solidFill>
                        <a:uFillTx/>
                        <a:latin typeface="Arial" panose="020B0604020202020204" pitchFamily="34" charset="0"/>
                        <a:ea typeface="+mn-ea"/>
                        <a:cs typeface="Arial" panose="020B0604020202020204" pitchFamily="34" charset="0"/>
                        <a:sym typeface="Calibri"/>
                      </a:endParaRPr>
                    </a:p>
                  </a:txBody>
                  <a:tcPr anchor="ctr"/>
                </a:tc>
                <a:tc>
                  <a:txBody>
                    <a:bodyPr/>
                    <a:lstStyle/>
                    <a:p>
                      <a:pPr marL="0" marR="0" indent="0" algn="ctr" defTabSz="685800" rtl="0" latinLnBrk="0">
                        <a:lnSpc>
                          <a:spcPct val="100000"/>
                        </a:lnSpc>
                        <a:spcBef>
                          <a:spcPts val="0"/>
                        </a:spcBef>
                        <a:spcAft>
                          <a:spcPts val="0"/>
                        </a:spcAft>
                        <a:buClrTx/>
                        <a:buSzTx/>
                        <a:buFontTx/>
                        <a:buNone/>
                        <a:tabLst/>
                      </a:pPr>
                      <a:r>
                        <a:rPr lang="en-US" altLang="zh-CN"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rPr>
                        <a:t> Finding dependencies between columns, generating levels, and using level scheduling method for running multiple columns in the same level on GPUs concurrently.</a:t>
                      </a:r>
                      <a:endParaRPr lang="zh-CN" alt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nchor="ctr"/>
                </a:tc>
                <a:tc vMerge="1">
                  <a:txBody>
                    <a:bodyPr/>
                    <a:lstStyle/>
                    <a:p>
                      <a:pPr marL="0" marR="0" indent="0" algn="ctr" defTabSz="685800" rtl="0" latinLnBrk="0">
                        <a:lnSpc>
                          <a:spcPct val="100000"/>
                        </a:lnSpc>
                        <a:spcBef>
                          <a:spcPts val="0"/>
                        </a:spcBef>
                        <a:spcAft>
                          <a:spcPts val="0"/>
                        </a:spcAft>
                        <a:buClrTx/>
                        <a:buSzTx/>
                        <a:buFontTx/>
                        <a:buNone/>
                        <a:tabLst/>
                      </a:pPr>
                      <a:endParaRPr lang="zh-CN" altLang="en-US" sz="2000" b="1" i="0" u="none" strike="noStrike" cap="none" spc="0" baseline="0" dirty="0">
                        <a:solidFill>
                          <a:schemeClr val="lt1"/>
                        </a:solidFill>
                        <a:uFillTx/>
                        <a:latin typeface="+mn-lt"/>
                        <a:ea typeface="+mn-ea"/>
                        <a:cs typeface="+mn-cs"/>
                        <a:sym typeface="Calibri"/>
                      </a:endParaRPr>
                    </a:p>
                  </a:txBody>
                  <a:tcPr anchor="ctr"/>
                </a:tc>
                <a:extLst>
                  <a:ext uri="{0D108BD9-81ED-4DB2-BD59-A6C34878D82A}">
                    <a16:rowId xmlns:a16="http://schemas.microsoft.com/office/drawing/2014/main" val="2599339351"/>
                  </a:ext>
                </a:extLst>
              </a:tr>
            </a:tbl>
          </a:graphicData>
        </a:graphic>
      </p:graphicFrame>
      <p:graphicFrame>
        <p:nvGraphicFramePr>
          <p:cNvPr id="5" name="表格 5">
            <a:extLst>
              <a:ext uri="{FF2B5EF4-FFF2-40B4-BE49-F238E27FC236}">
                <a16:creationId xmlns:a16="http://schemas.microsoft.com/office/drawing/2014/main" id="{AFCAEB2D-6051-4DF9-B083-073D60387036}"/>
              </a:ext>
            </a:extLst>
          </p:cNvPr>
          <p:cNvGraphicFramePr>
            <a:graphicFrameLocks noGrp="1"/>
          </p:cNvGraphicFramePr>
          <p:nvPr>
            <p:extLst>
              <p:ext uri="{D42A27DB-BD31-4B8C-83A1-F6EECF244321}">
                <p14:modId xmlns:p14="http://schemas.microsoft.com/office/powerpoint/2010/main" val="2014153927"/>
              </p:ext>
            </p:extLst>
          </p:nvPr>
        </p:nvGraphicFramePr>
        <p:xfrm>
          <a:off x="683998" y="4722322"/>
          <a:ext cx="7896444" cy="723890"/>
        </p:xfrm>
        <a:graphic>
          <a:graphicData uri="http://schemas.openxmlformats.org/drawingml/2006/table">
            <a:tbl>
              <a:tblPr firstRow="1" bandRow="1">
                <a:tableStyleId>{5940675A-B579-460E-94D1-54222C63F5DA}</a:tableStyleId>
              </a:tblPr>
              <a:tblGrid>
                <a:gridCol w="1973477">
                  <a:extLst>
                    <a:ext uri="{9D8B030D-6E8A-4147-A177-3AD203B41FA5}">
                      <a16:colId xmlns:a16="http://schemas.microsoft.com/office/drawing/2014/main" val="190618037"/>
                    </a:ext>
                  </a:extLst>
                </a:gridCol>
                <a:gridCol w="3779044">
                  <a:extLst>
                    <a:ext uri="{9D8B030D-6E8A-4147-A177-3AD203B41FA5}">
                      <a16:colId xmlns:a16="http://schemas.microsoft.com/office/drawing/2014/main" val="3003651884"/>
                    </a:ext>
                  </a:extLst>
                </a:gridCol>
                <a:gridCol w="2143923">
                  <a:extLst>
                    <a:ext uri="{9D8B030D-6E8A-4147-A177-3AD203B41FA5}">
                      <a16:colId xmlns:a16="http://schemas.microsoft.com/office/drawing/2014/main" val="2611079517"/>
                    </a:ext>
                  </a:extLst>
                </a:gridCol>
              </a:tblGrid>
              <a:tr h="723890">
                <a:tc>
                  <a:txBody>
                    <a:bodyPr/>
                    <a:lstStyle/>
                    <a:p>
                      <a:pPr marL="0" marR="0" indent="0" algn="ctr" defTabSz="685800" rtl="0" latinLnBrk="0">
                        <a:lnSpc>
                          <a:spcPct val="100000"/>
                        </a:lnSpc>
                        <a:spcBef>
                          <a:spcPts val="0"/>
                        </a:spcBef>
                        <a:spcAft>
                          <a:spcPts val="0"/>
                        </a:spcAft>
                        <a:buClrTx/>
                        <a:buSzTx/>
                        <a:buFontTx/>
                        <a:buNone/>
                        <a:tabLst/>
                      </a:pPr>
                      <a:r>
                        <a:rPr lang="en-US" altLang="zh-CN" sz="36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rPr>
                        <a:t>?</a:t>
                      </a:r>
                      <a:endParaRPr lang="zh-CN" altLang="en-US" sz="36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endParaRPr>
                    </a:p>
                  </a:txBody>
                  <a:tcPr anchor="ctr" anchorCtr="1"/>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rPr>
                        <a:t>?</a:t>
                      </a:r>
                      <a:endParaRPr lang="zh-CN" altLang="en-US" sz="36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endParaRPr>
                    </a:p>
                  </a:txBody>
                  <a:tcPr anchor="ctr" anchorCtr="1"/>
                </a:tc>
                <a:tc>
                  <a:txBody>
                    <a:bodyPr/>
                    <a:lstStyle/>
                    <a:p>
                      <a:pPr marL="0" marR="0" indent="0" algn="ctr" defTabSz="685800" rtl="0" latinLnBrk="0">
                        <a:lnSpc>
                          <a:spcPct val="100000"/>
                        </a:lnSpc>
                        <a:spcBef>
                          <a:spcPts val="0"/>
                        </a:spcBef>
                        <a:spcAft>
                          <a:spcPts val="0"/>
                        </a:spcAft>
                        <a:buClrTx/>
                        <a:buSzTx/>
                        <a:buFontTx/>
                        <a:buNone/>
                        <a:tabLst/>
                      </a:pPr>
                      <a:r>
                        <a:rPr lang="en-US" altLang="zh-CN" sz="1400" b="0" i="0" u="none" strike="noStrike" cap="none" spc="0" baseline="0" dirty="0">
                          <a:solidFill>
                            <a:srgbClr val="FF0000"/>
                          </a:solidFill>
                          <a:uFillTx/>
                          <a:latin typeface="Arial" panose="020B0604020202020204" pitchFamily="34" charset="0"/>
                          <a:ea typeface="+mn-ea"/>
                          <a:cs typeface="Arial" panose="020B0604020202020204" pitchFamily="34" charset="0"/>
                          <a:sym typeface="Calibri"/>
                        </a:rPr>
                        <a:t>Can </a:t>
                      </a:r>
                      <a:r>
                        <a:rPr lang="en-US" altLang="zh-CN"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rPr>
                        <a:t>use GPU for scheduling.</a:t>
                      </a:r>
                      <a:endParaRPr lang="zh-CN" alt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Calibri"/>
                      </a:endParaRPr>
                    </a:p>
                  </a:txBody>
                  <a:tcPr anchor="ctr" anchorCtr="1"/>
                </a:tc>
                <a:extLst>
                  <a:ext uri="{0D108BD9-81ED-4DB2-BD59-A6C34878D82A}">
                    <a16:rowId xmlns:a16="http://schemas.microsoft.com/office/drawing/2014/main" val="102716671"/>
                  </a:ext>
                </a:extLst>
              </a:tr>
            </a:tbl>
          </a:graphicData>
        </a:graphic>
      </p:graphicFrame>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000000"/>
            </a:solidFill>
            <a:effectLst/>
            <a:uFillTx/>
            <a:latin typeface="+mn-lt"/>
            <a:ea typeface="+mn-ea"/>
            <a:cs typeface="+mn-cs"/>
            <a:sym typeface="Helvetica"/>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7547</TotalTime>
  <Words>2879</Words>
  <Application>Microsoft Office PowerPoint</Application>
  <PresentationFormat>信纸(8.5x11 英寸)</PresentationFormat>
  <Paragraphs>416</Paragraphs>
  <Slides>41</Slides>
  <Notes>33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LMRoman10-Regular</vt:lpstr>
      <vt:lpstr>Times Roman</vt:lpstr>
      <vt:lpstr>Microsoft YaHei</vt:lpstr>
      <vt:lpstr>Arial</vt:lpstr>
      <vt:lpstr>Calibri</vt:lpstr>
      <vt:lpstr>Calibri Light</vt:lpstr>
      <vt:lpstr>Helvetica</vt:lpstr>
      <vt:lpstr>Liberation Sans</vt:lpstr>
      <vt:lpstr>Times New Roman</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Initial state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zjq</dc:creator>
  <cp:lastModifiedBy>级叶绿素</cp:lastModifiedBy>
  <cp:revision>116</cp:revision>
  <dcterms:modified xsi:type="dcterms:W3CDTF">2021-07-23T02:06:33Z</dcterms:modified>
</cp:coreProperties>
</file>