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47"/>
  </p:notesMasterIdLst>
  <p:sldIdLst>
    <p:sldId id="273" r:id="rId5"/>
    <p:sldId id="464" r:id="rId6"/>
    <p:sldId id="408" r:id="rId7"/>
    <p:sldId id="414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72" r:id="rId16"/>
    <p:sldId id="465" r:id="rId17"/>
    <p:sldId id="461" r:id="rId18"/>
    <p:sldId id="474" r:id="rId19"/>
    <p:sldId id="462" r:id="rId20"/>
    <p:sldId id="463" r:id="rId21"/>
    <p:sldId id="468" r:id="rId22"/>
    <p:sldId id="452" r:id="rId23"/>
    <p:sldId id="470" r:id="rId24"/>
    <p:sldId id="469" r:id="rId25"/>
    <p:sldId id="473" r:id="rId26"/>
    <p:sldId id="466" r:id="rId27"/>
    <p:sldId id="456" r:id="rId28"/>
    <p:sldId id="455" r:id="rId29"/>
    <p:sldId id="457" r:id="rId30"/>
    <p:sldId id="458" r:id="rId31"/>
    <p:sldId id="467" r:id="rId32"/>
    <p:sldId id="460" r:id="rId33"/>
    <p:sldId id="445" r:id="rId34"/>
    <p:sldId id="447" r:id="rId35"/>
    <p:sldId id="448" r:id="rId36"/>
    <p:sldId id="449" r:id="rId37"/>
    <p:sldId id="446" r:id="rId38"/>
    <p:sldId id="471" r:id="rId39"/>
    <p:sldId id="443" r:id="rId40"/>
    <p:sldId id="444" r:id="rId41"/>
    <p:sldId id="450" r:id="rId42"/>
    <p:sldId id="435" r:id="rId43"/>
    <p:sldId id="441" r:id="rId44"/>
    <p:sldId id="388" r:id="rId45"/>
    <p:sldId id="459" r:id="rId46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C4F75"/>
    <a:srgbClr val="BF4B5A"/>
    <a:srgbClr val="E131A9"/>
    <a:srgbClr val="DDA54A"/>
    <a:srgbClr val="E19728"/>
    <a:srgbClr val="49A021"/>
    <a:srgbClr val="57E128"/>
    <a:srgbClr val="448594"/>
    <a:srgbClr val="2E8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9" autoAdjust="0"/>
    <p:restoredTop sz="99043" autoAdjust="0"/>
  </p:normalViewPr>
  <p:slideViewPr>
    <p:cSldViewPr>
      <p:cViewPr varScale="1">
        <p:scale>
          <a:sx n="84" d="100"/>
          <a:sy n="84" d="100"/>
        </p:scale>
        <p:origin x="-1648" y="-104"/>
      </p:cViewPr>
      <p:guideLst>
        <p:guide orient="horz" pos="3974"/>
        <p:guide orient="horz" pos="618"/>
        <p:guide pos="657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2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工作表1!$A$2:$A$7</c:f>
              <c:strCache>
                <c:ptCount val="6"/>
                <c:pt idx="0">
                  <c:v>Perf. regular</c:v>
                </c:pt>
                <c:pt idx="1">
                  <c:v>Perf. irregular</c:v>
                </c:pt>
                <c:pt idx="2">
                  <c:v>Format conversion</c:v>
                </c:pt>
                <c:pt idx="3">
                  <c:v>Cross-platform</c:v>
                </c:pt>
                <c:pt idx="4">
                  <c:v>Memory footprint</c:v>
                </c:pt>
                <c:pt idx="5">
                  <c:v>Auto-tuning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80.0</c:v>
                </c:pt>
                <c:pt idx="1">
                  <c:v>20.0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4279912"/>
        <c:axId val="-2138419960"/>
      </c:radarChart>
      <c:catAx>
        <c:axId val="-2124279912"/>
        <c:scaling>
          <c:orientation val="minMax"/>
        </c:scaling>
        <c:delete val="0"/>
        <c:axPos val="b"/>
        <c:majorGridlines/>
        <c:numFmt formatCode="m/d/yy" sourceLinked="1"/>
        <c:majorTickMark val="out"/>
        <c:minorTickMark val="none"/>
        <c:tickLblPos val="nextTo"/>
        <c:crossAx val="-2138419960"/>
        <c:crosses val="autoZero"/>
        <c:auto val="1"/>
        <c:lblAlgn val="ctr"/>
        <c:lblOffset val="100"/>
        <c:noMultiLvlLbl val="0"/>
      </c:catAx>
      <c:valAx>
        <c:axId val="-21384199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-2124279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工作表1!$A$2:$A$7</c:f>
              <c:strCache>
                <c:ptCount val="6"/>
                <c:pt idx="0">
                  <c:v>Perf. regular</c:v>
                </c:pt>
                <c:pt idx="1">
                  <c:v>Perf. irregular</c:v>
                </c:pt>
                <c:pt idx="2">
                  <c:v>Format conversion</c:v>
                </c:pt>
                <c:pt idx="3">
                  <c:v>Cross-platform</c:v>
                </c:pt>
                <c:pt idx="4">
                  <c:v>Memory footprint</c:v>
                </c:pt>
                <c:pt idx="5">
                  <c:v>Auto-tuning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70.0</c:v>
                </c:pt>
                <c:pt idx="1">
                  <c:v>70.0</c:v>
                </c:pt>
                <c:pt idx="2">
                  <c:v>60.0</c:v>
                </c:pt>
                <c:pt idx="3">
                  <c:v>90.0</c:v>
                </c:pt>
                <c:pt idx="4">
                  <c:v>50.0</c:v>
                </c:pt>
                <c:pt idx="5">
                  <c:v>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2513592"/>
        <c:axId val="-2132478808"/>
      </c:radarChart>
      <c:catAx>
        <c:axId val="-2132513592"/>
        <c:scaling>
          <c:orientation val="minMax"/>
        </c:scaling>
        <c:delete val="0"/>
        <c:axPos val="b"/>
        <c:majorGridlines/>
        <c:numFmt formatCode="m/d/yy" sourceLinked="1"/>
        <c:majorTickMark val="out"/>
        <c:minorTickMark val="none"/>
        <c:tickLblPos val="nextTo"/>
        <c:crossAx val="-2132478808"/>
        <c:crosses val="autoZero"/>
        <c:auto val="1"/>
        <c:lblAlgn val="ctr"/>
        <c:lblOffset val="100"/>
        <c:noMultiLvlLbl val="0"/>
      </c:catAx>
      <c:valAx>
        <c:axId val="-2132478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-2132513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工作表1!$A$2:$A$7</c:f>
              <c:strCache>
                <c:ptCount val="6"/>
                <c:pt idx="0">
                  <c:v>Perf. regular</c:v>
                </c:pt>
                <c:pt idx="1">
                  <c:v>Perf. irregular</c:v>
                </c:pt>
                <c:pt idx="2">
                  <c:v>Format conversion</c:v>
                </c:pt>
                <c:pt idx="3">
                  <c:v>Cross-platform</c:v>
                </c:pt>
                <c:pt idx="4">
                  <c:v>Memory footprint</c:v>
                </c:pt>
                <c:pt idx="5">
                  <c:v>Auto-tuning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90.0</c:v>
                </c:pt>
                <c:pt idx="1">
                  <c:v>80.0</c:v>
                </c:pt>
                <c:pt idx="2">
                  <c:v>30.0</c:v>
                </c:pt>
                <c:pt idx="3">
                  <c:v>80.0</c:v>
                </c:pt>
                <c:pt idx="4">
                  <c:v>50.0</c:v>
                </c:pt>
                <c:pt idx="5">
                  <c:v>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4392024"/>
        <c:axId val="-2123540312"/>
      </c:radarChart>
      <c:catAx>
        <c:axId val="-2124392024"/>
        <c:scaling>
          <c:orientation val="minMax"/>
        </c:scaling>
        <c:delete val="0"/>
        <c:axPos val="b"/>
        <c:majorGridlines/>
        <c:numFmt formatCode="m/d/yy" sourceLinked="1"/>
        <c:majorTickMark val="out"/>
        <c:minorTickMark val="none"/>
        <c:tickLblPos val="nextTo"/>
        <c:crossAx val="-2123540312"/>
        <c:crosses val="autoZero"/>
        <c:auto val="1"/>
        <c:lblAlgn val="ctr"/>
        <c:lblOffset val="100"/>
        <c:noMultiLvlLbl val="0"/>
      </c:catAx>
      <c:valAx>
        <c:axId val="-21235403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-2124392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工作表1!$A$2:$A$7</c:f>
              <c:strCache>
                <c:ptCount val="6"/>
                <c:pt idx="0">
                  <c:v>Perf. regular</c:v>
                </c:pt>
                <c:pt idx="1">
                  <c:v>Perf. irregular</c:v>
                </c:pt>
                <c:pt idx="2">
                  <c:v>Format conversion</c:v>
                </c:pt>
                <c:pt idx="3">
                  <c:v>Cross-platform</c:v>
                </c:pt>
                <c:pt idx="4">
                  <c:v>Memory footprint</c:v>
                </c:pt>
                <c:pt idx="5">
                  <c:v>Auto-tuning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90.0</c:v>
                </c:pt>
                <c:pt idx="1">
                  <c:v>40.0</c:v>
                </c:pt>
                <c:pt idx="2">
                  <c:v>30.0</c:v>
                </c:pt>
                <c:pt idx="3">
                  <c:v>50.0</c:v>
                </c:pt>
                <c:pt idx="4">
                  <c:v>50.0</c:v>
                </c:pt>
                <c:pt idx="5">
                  <c:v>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922072"/>
        <c:axId val="-2131919160"/>
      </c:radarChart>
      <c:catAx>
        <c:axId val="-2131922072"/>
        <c:scaling>
          <c:orientation val="minMax"/>
        </c:scaling>
        <c:delete val="0"/>
        <c:axPos val="b"/>
        <c:majorGridlines/>
        <c:numFmt formatCode="m/d/yy" sourceLinked="1"/>
        <c:majorTickMark val="out"/>
        <c:minorTickMark val="none"/>
        <c:tickLblPos val="nextTo"/>
        <c:crossAx val="-2131919160"/>
        <c:crosses val="autoZero"/>
        <c:auto val="1"/>
        <c:lblAlgn val="ctr"/>
        <c:lblOffset val="100"/>
        <c:noMultiLvlLbl val="0"/>
      </c:catAx>
      <c:valAx>
        <c:axId val="-2131919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-2131922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工作表1!$A$2:$A$7</c:f>
              <c:strCache>
                <c:ptCount val="6"/>
                <c:pt idx="0">
                  <c:v>Perf. regular</c:v>
                </c:pt>
                <c:pt idx="1">
                  <c:v>Perf. irregular</c:v>
                </c:pt>
                <c:pt idx="2">
                  <c:v>Format conversion</c:v>
                </c:pt>
                <c:pt idx="3">
                  <c:v>Cross-platform</c:v>
                </c:pt>
                <c:pt idx="4">
                  <c:v>Memory footprint</c:v>
                </c:pt>
                <c:pt idx="5">
                  <c:v>Auto-tuning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100.0</c:v>
                </c:pt>
                <c:pt idx="1">
                  <c:v>100.0</c:v>
                </c:pt>
                <c:pt idx="2">
                  <c:v>10.0</c:v>
                </c:pt>
                <c:pt idx="3">
                  <c:v>40.0</c:v>
                </c:pt>
                <c:pt idx="4">
                  <c:v>50.0</c:v>
                </c:pt>
                <c:pt idx="5">
                  <c:v>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2591400"/>
        <c:axId val="-2122588328"/>
      </c:radarChart>
      <c:catAx>
        <c:axId val="-2122591400"/>
        <c:scaling>
          <c:orientation val="minMax"/>
        </c:scaling>
        <c:delete val="0"/>
        <c:axPos val="b"/>
        <c:majorGridlines/>
        <c:numFmt formatCode="m/d/yy" sourceLinked="1"/>
        <c:majorTickMark val="out"/>
        <c:minorTickMark val="none"/>
        <c:tickLblPos val="nextTo"/>
        <c:crossAx val="-2122588328"/>
        <c:crosses val="autoZero"/>
        <c:auto val="1"/>
        <c:lblAlgn val="ctr"/>
        <c:lblOffset val="100"/>
        <c:noMultiLvlLbl val="0"/>
      </c:catAx>
      <c:valAx>
        <c:axId val="-2122588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-2122591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工作表1!$A$2:$A$7</c:f>
              <c:strCache>
                <c:ptCount val="6"/>
                <c:pt idx="0">
                  <c:v>Perf. regular</c:v>
                </c:pt>
                <c:pt idx="1">
                  <c:v>Perf. irregular</c:v>
                </c:pt>
                <c:pt idx="2">
                  <c:v>Format conversion</c:v>
                </c:pt>
                <c:pt idx="3">
                  <c:v>Cross-platform</c:v>
                </c:pt>
                <c:pt idx="4">
                  <c:v>Memory footprint</c:v>
                </c:pt>
                <c:pt idx="5">
                  <c:v>Auto-tuning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90.0</c:v>
                </c:pt>
                <c:pt idx="1">
                  <c:v>60.0</c:v>
                </c:pt>
                <c:pt idx="2">
                  <c:v>60.0</c:v>
                </c:pt>
                <c:pt idx="3">
                  <c:v>70.0</c:v>
                </c:pt>
                <c:pt idx="4">
                  <c:v>50.0</c:v>
                </c:pt>
                <c:pt idx="5">
                  <c:v>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5347128"/>
        <c:axId val="-2123658280"/>
      </c:radarChart>
      <c:catAx>
        <c:axId val="-2125347128"/>
        <c:scaling>
          <c:orientation val="minMax"/>
        </c:scaling>
        <c:delete val="0"/>
        <c:axPos val="b"/>
        <c:majorGridlines/>
        <c:numFmt formatCode="m/d/yy" sourceLinked="1"/>
        <c:majorTickMark val="out"/>
        <c:minorTickMark val="none"/>
        <c:tickLblPos val="nextTo"/>
        <c:crossAx val="-2123658280"/>
        <c:crosses val="autoZero"/>
        <c:auto val="1"/>
        <c:lblAlgn val="ctr"/>
        <c:lblOffset val="100"/>
        <c:noMultiLvlLbl val="0"/>
      </c:catAx>
      <c:valAx>
        <c:axId val="-2123658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-2125347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工作表1!$A$2:$A$7</c:f>
              <c:strCache>
                <c:ptCount val="6"/>
                <c:pt idx="0">
                  <c:v>Perf. regular</c:v>
                </c:pt>
                <c:pt idx="1">
                  <c:v>Perf. irregular</c:v>
                </c:pt>
                <c:pt idx="2">
                  <c:v>Format conversion</c:v>
                </c:pt>
                <c:pt idx="3">
                  <c:v>Cross-platform</c:v>
                </c:pt>
                <c:pt idx="4">
                  <c:v>Memory footprint</c:v>
                </c:pt>
                <c:pt idx="5">
                  <c:v>Auto-tuning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70.0</c:v>
                </c:pt>
                <c:pt idx="1">
                  <c:v>80.0</c:v>
                </c:pt>
                <c:pt idx="2">
                  <c:v>90.0</c:v>
                </c:pt>
                <c:pt idx="3">
                  <c:v>40.0</c:v>
                </c:pt>
                <c:pt idx="4">
                  <c:v>90.0</c:v>
                </c:pt>
                <c:pt idx="5">
                  <c:v>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037896"/>
        <c:axId val="-2127168664"/>
      </c:radarChart>
      <c:catAx>
        <c:axId val="-2127037896"/>
        <c:scaling>
          <c:orientation val="minMax"/>
        </c:scaling>
        <c:delete val="0"/>
        <c:axPos val="b"/>
        <c:majorGridlines/>
        <c:numFmt formatCode="m/d/yy" sourceLinked="1"/>
        <c:majorTickMark val="out"/>
        <c:minorTickMark val="none"/>
        <c:tickLblPos val="nextTo"/>
        <c:crossAx val="-2127168664"/>
        <c:crosses val="autoZero"/>
        <c:auto val="1"/>
        <c:lblAlgn val="ctr"/>
        <c:lblOffset val="100"/>
        <c:noMultiLvlLbl val="0"/>
      </c:catAx>
      <c:valAx>
        <c:axId val="-2127168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-2127037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工作表1!$A$2:$A$7</c:f>
              <c:strCache>
                <c:ptCount val="6"/>
                <c:pt idx="0">
                  <c:v>Perf. regular</c:v>
                </c:pt>
                <c:pt idx="1">
                  <c:v>Perf. irregular</c:v>
                </c:pt>
                <c:pt idx="2">
                  <c:v>Format conversion</c:v>
                </c:pt>
                <c:pt idx="3">
                  <c:v>Cross-platform</c:v>
                </c:pt>
                <c:pt idx="4">
                  <c:v>Memory footprint</c:v>
                </c:pt>
                <c:pt idx="5">
                  <c:v>Auto-tuning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90.0</c:v>
                </c:pt>
                <c:pt idx="1">
                  <c:v>40.0</c:v>
                </c:pt>
                <c:pt idx="2">
                  <c:v>90.0</c:v>
                </c:pt>
                <c:pt idx="3">
                  <c:v>90.0</c:v>
                </c:pt>
                <c:pt idx="4">
                  <c:v>90.0</c:v>
                </c:pt>
                <c:pt idx="5">
                  <c:v>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6592184"/>
        <c:axId val="-2127412360"/>
      </c:radarChart>
      <c:catAx>
        <c:axId val="-2126592184"/>
        <c:scaling>
          <c:orientation val="minMax"/>
        </c:scaling>
        <c:delete val="0"/>
        <c:axPos val="b"/>
        <c:majorGridlines/>
        <c:numFmt formatCode="m/d/yy" sourceLinked="1"/>
        <c:majorTickMark val="out"/>
        <c:minorTickMark val="none"/>
        <c:tickLblPos val="nextTo"/>
        <c:crossAx val="-2127412360"/>
        <c:crosses val="autoZero"/>
        <c:auto val="1"/>
        <c:lblAlgn val="ctr"/>
        <c:lblOffset val="100"/>
        <c:noMultiLvlLbl val="0"/>
      </c:catAx>
      <c:valAx>
        <c:axId val="-21274123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-2126592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工作表1!$A$2:$A$7</c:f>
              <c:strCache>
                <c:ptCount val="6"/>
                <c:pt idx="0">
                  <c:v>Perf. regular</c:v>
                </c:pt>
                <c:pt idx="1">
                  <c:v>Perf. irregular</c:v>
                </c:pt>
                <c:pt idx="2">
                  <c:v>Format conversion</c:v>
                </c:pt>
                <c:pt idx="3">
                  <c:v>Cross-platform</c:v>
                </c:pt>
                <c:pt idx="4">
                  <c:v>Memory footprint</c:v>
                </c:pt>
                <c:pt idx="5">
                  <c:v>Auto-tuning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90.0</c:v>
                </c:pt>
                <c:pt idx="1">
                  <c:v>90.0</c:v>
                </c:pt>
                <c:pt idx="2">
                  <c:v>90.0</c:v>
                </c:pt>
                <c:pt idx="3">
                  <c:v>90.0</c:v>
                </c:pt>
                <c:pt idx="4">
                  <c:v>90.0</c:v>
                </c:pt>
                <c:pt idx="5">
                  <c:v>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6611624"/>
        <c:axId val="-2126377128"/>
      </c:radarChart>
      <c:catAx>
        <c:axId val="-2126611624"/>
        <c:scaling>
          <c:orientation val="minMax"/>
        </c:scaling>
        <c:delete val="0"/>
        <c:axPos val="b"/>
        <c:majorGridlines/>
        <c:numFmt formatCode="m/d/yy" sourceLinked="1"/>
        <c:majorTickMark val="out"/>
        <c:minorTickMark val="none"/>
        <c:tickLblPos val="nextTo"/>
        <c:crossAx val="-2126377128"/>
        <c:crosses val="autoZero"/>
        <c:auto val="1"/>
        <c:lblAlgn val="ctr"/>
        <c:lblOffset val="100"/>
        <c:noMultiLvlLbl val="0"/>
      </c:catAx>
      <c:valAx>
        <c:axId val="-21263771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-2126611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7CA331-F945-4809-8085-C281BAD8F747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  <p:extLst>
      <p:ext uri="{BB962C8B-B14F-4D97-AF65-F5344CB8AC3E}">
        <p14:creationId xmlns:p14="http://schemas.microsoft.com/office/powerpoint/2010/main" val="4171258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KU_new_power_top4u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6"/>
          <p:cNvSpPr>
            <a:spLocks noChangeShapeType="1"/>
          </p:cNvSpPr>
          <p:nvPr userDrawn="1"/>
        </p:nvSpPr>
        <p:spPr bwMode="auto">
          <a:xfrm flipH="1">
            <a:off x="0" y="1131888"/>
            <a:ext cx="9148763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TextBox 17"/>
          <p:cNvSpPr txBox="1"/>
          <p:nvPr userDrawn="1"/>
        </p:nvSpPr>
        <p:spPr>
          <a:xfrm>
            <a:off x="-1357313" y="2044700"/>
            <a:ext cx="1296988" cy="1862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Navn på oplægsholder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Navn på KU-enhed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 userDrawn="1"/>
        </p:nvSpPr>
        <p:spPr bwMode="auto">
          <a:xfrm>
            <a:off x="-1357313" y="1982788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/>
              <a:t>Klik for at redigere titeltypografi i masteren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sp>
        <p:nvSpPr>
          <p:cNvPr id="10" name="Rectangle 5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B3D856B0-600A-4CA8-BBA0-8FC99E6B9790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6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altLang="zh-CN" sz="1100">
                <a:solidFill>
                  <a:schemeClr val="bg1"/>
                </a:solidFill>
                <a:cs typeface="Arial" charset="0"/>
              </a:rPr>
            </a:b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45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Text Box 46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12" name="Picture 5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54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Line 57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Line 58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Line 59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Line 60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Line 61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Line 65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09E8D0FE-830A-4FDC-975A-56C81645B57C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altLang="zh-CN" sz="1100">
                <a:solidFill>
                  <a:schemeClr val="bg1"/>
                </a:solidFill>
                <a:cs typeface="Arial" charset="0"/>
              </a:rPr>
            </a:b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C313713E-1EC5-473E-A40E-65E374A5DF12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altLang="zh-CN" sz="1100">
                <a:solidFill>
                  <a:schemeClr val="bg1"/>
                </a:solidFill>
                <a:cs typeface="Arial" charset="0"/>
              </a:rPr>
            </a:b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7798D607-26FE-4068-AC67-DB1D7E9C18BC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  <p:sp>
        <p:nvSpPr>
          <p:cNvPr id="2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4" name="Picture 18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9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TextBox 17"/>
          <p:cNvSpPr txBox="1"/>
          <p:nvPr userDrawn="1"/>
        </p:nvSpPr>
        <p:spPr>
          <a:xfrm>
            <a:off x="-1357313" y="1133475"/>
            <a:ext cx="1296988" cy="677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Ny slide og klik på ikon, indsæt billede</a:t>
            </a: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-1357313" y="1071563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a-DK" altLang="zh-CN"/>
              <a:t>Dias </a:t>
            </a:r>
            <a:fld id="{300BBB28-552E-4930-A255-3CDD6FAA330A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57E43EA5-3841-4046-9C13-31ACCDD78263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3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086233D4-3FC0-4887-9156-846D67BC9453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top_uk_58_02"/>
          <p:cNvPicPr>
            <a:picLocks noChangeAspect="1" noChangeArrowheads="1"/>
          </p:cNvPicPr>
          <p:nvPr userDrawn="1"/>
        </p:nvPicPr>
        <p:blipFill>
          <a:blip r:embed="rId9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659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zh-CN" smtClean="0"/>
              <a:t>Klik for at redigere titeltypografi i masteren</a:t>
            </a:r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zh-CN" smtClean="0"/>
              <a:t>Klik for at redigere teksttypografierne i masteren</a:t>
            </a:r>
          </a:p>
          <a:p>
            <a:pPr lvl="1"/>
            <a:r>
              <a:rPr lang="da-DK" altLang="zh-CN" smtClean="0"/>
              <a:t>Andet niveau</a:t>
            </a:r>
          </a:p>
          <a:p>
            <a:pPr lvl="2"/>
            <a:r>
              <a:rPr lang="da-DK" altLang="zh-CN" smtClean="0"/>
              <a:t>Tredje niveau</a:t>
            </a:r>
          </a:p>
          <a:p>
            <a:pPr lvl="3"/>
            <a:r>
              <a:rPr lang="da-DK" altLang="zh-CN" smtClean="0"/>
              <a:t>Fjerde niveau</a:t>
            </a:r>
          </a:p>
          <a:p>
            <a:pPr lvl="4"/>
            <a:r>
              <a:rPr lang="da-DK" altLang="zh-CN" smtClean="0"/>
              <a:t>Femte niveau</a:t>
            </a:r>
          </a:p>
        </p:txBody>
      </p:sp>
      <p:pic>
        <p:nvPicPr>
          <p:cNvPr id="1031" name="Picture 40" descr="KU_new_bot4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575" y="6350000"/>
            <a:ext cx="6577013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575" y="6508750"/>
            <a:ext cx="2133600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a-DK" altLang="zh-CN"/>
              <a:t>Dias </a:t>
            </a:r>
            <a:fld id="{718308CE-59B2-4955-80ED-7DA3F83FE532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0" r:id="rId6"/>
    <p:sldLayoutId id="2147483821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21212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34" charset="-128"/>
        </a:defRPr>
      </a:lvl2pPr>
      <a:lvl3pPr marL="114617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9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Faculty of Science</a:t>
            </a:r>
          </a:p>
        </p:txBody>
      </p:sp>
      <p:sp>
        <p:nvSpPr>
          <p:cNvPr id="7172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CCF24E-971B-4876-957B-FEFDA39A8F11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556792"/>
            <a:ext cx="7848872" cy="2664296"/>
          </a:xfrm>
        </p:spPr>
        <p:txBody>
          <a:bodyPr/>
          <a:lstStyle/>
          <a:p>
            <a:r>
              <a:rPr lang="en-US" altLang="zh-CN" sz="2800" b="1" dirty="0" smtClean="0"/>
              <a:t> CSR5</a:t>
            </a:r>
            <a:r>
              <a:rPr lang="en-US" altLang="zh-CN" sz="2800" b="1" dirty="0"/>
              <a:t>: </a:t>
            </a:r>
            <a:r>
              <a:rPr lang="en-US" altLang="zh-CN" sz="2800" b="1" dirty="0" smtClean="0"/>
              <a:t>An </a:t>
            </a:r>
            <a:r>
              <a:rPr lang="en-US" altLang="zh-CN" sz="2800" b="1" dirty="0"/>
              <a:t>Efficient Storage Format </a:t>
            </a:r>
            <a:r>
              <a:rPr lang="en-US" altLang="zh-CN" sz="2800" b="1" dirty="0" smtClean="0"/>
              <a:t>for </a:t>
            </a:r>
            <a:r>
              <a:rPr lang="en-US" altLang="zh-CN" sz="2800" b="1" dirty="0"/>
              <a:t>Cross-Platform </a:t>
            </a:r>
            <a:r>
              <a:rPr lang="en-US" altLang="zh-CN" sz="2800" b="1" dirty="0" smtClean="0"/>
              <a:t>Sparse </a:t>
            </a:r>
            <a:r>
              <a:rPr lang="en-US" altLang="zh-CN" sz="2800" b="1" dirty="0"/>
              <a:t>Matrix-Vector Multiplication 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en-US" altLang="zh-CN" sz="1800" u="sng" dirty="0" smtClean="0"/>
              <a:t>Weifeng Liu</a:t>
            </a:r>
            <a:r>
              <a:rPr lang="en-US" altLang="zh-CN" sz="1800" dirty="0" smtClean="0"/>
              <a:t>, Brian </a:t>
            </a:r>
            <a:r>
              <a:rPr lang="en-US" altLang="zh-CN" sz="1800" dirty="0" err="1" smtClean="0"/>
              <a:t>Vinter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 smtClean="0"/>
              <a:t>Niels Bohr Institute, </a:t>
            </a:r>
            <a:br>
              <a:rPr lang="en-US" altLang="zh-CN" sz="1800" dirty="0" smtClean="0"/>
            </a:br>
            <a:r>
              <a:rPr lang="en-US" altLang="zh-CN" sz="1800" dirty="0" smtClean="0"/>
              <a:t>University of Copenhagen, Denmark</a:t>
            </a:r>
          </a:p>
        </p:txBody>
      </p:sp>
      <p:pic>
        <p:nvPicPr>
          <p:cNvPr id="7174" name="Picture 5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100" y="4508500"/>
            <a:ext cx="19939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0" descr="skabelon_new_2007_big"/>
          <p:cNvPicPr>
            <a:picLocks noChangeAspect="1" noChangeArrowheads="1"/>
          </p:cNvPicPr>
          <p:nvPr/>
        </p:nvPicPr>
        <p:blipFill>
          <a:blip r:embed="rId3" cstate="print"/>
          <a:srcRect t="21700"/>
          <a:stretch>
            <a:fillRect/>
          </a:stretch>
        </p:blipFill>
        <p:spPr bwMode="auto">
          <a:xfrm>
            <a:off x="5926138" y="3357563"/>
            <a:ext cx="32178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Date Placeholder 13"/>
          <p:cNvSpPr>
            <a:spLocks noGrp="1"/>
          </p:cNvSpPr>
          <p:nvPr>
            <p:ph type="dt" sz="quarter" idx="11"/>
          </p:nvPr>
        </p:nvSpPr>
        <p:spPr bwMode="auto">
          <a:xfrm>
            <a:off x="755576" y="5733256"/>
            <a:ext cx="5904656" cy="64807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 sz="1400" dirty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ICS ‘15, LA CA, USA</a:t>
            </a:r>
            <a:r>
              <a:rPr lang="zh-CN" altLang="zh-CN" sz="1400" dirty="0" smtClean="0"/>
              <a:t>,</a:t>
            </a:r>
            <a:r>
              <a:rPr lang="en-US" altLang="zh-CN" sz="1400" dirty="0" smtClean="0"/>
              <a:t> 10 June 2015</a:t>
            </a:r>
          </a:p>
        </p:txBody>
      </p:sp>
      <p:pic>
        <p:nvPicPr>
          <p:cNvPr id="2" name="图片 1" descr="newlogo_ic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26" y="332656"/>
            <a:ext cx="1180346" cy="657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Storage format – Coordinate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(COO)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10</a:t>
            </a:fld>
            <a:endParaRPr lang="en-US" altLang="zh-CN" noProof="1" smtClean="0"/>
          </a:p>
        </p:txBody>
      </p:sp>
      <p:sp>
        <p:nvSpPr>
          <p:cNvPr id="147" name="Rectangle 15"/>
          <p:cNvSpPr>
            <a:spLocks noChangeArrowheads="1"/>
          </p:cNvSpPr>
          <p:nvPr/>
        </p:nvSpPr>
        <p:spPr bwMode="auto">
          <a:xfrm>
            <a:off x="4932040" y="5229200"/>
            <a:ext cx="33123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 </a:t>
            </a: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(in</a:t>
            </a:r>
            <a:r>
              <a:rPr lang="zh-CN" altLang="en-US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COO</a:t>
            </a:r>
            <a:r>
              <a:rPr lang="zh-CN" altLang="en-US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format)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(6x6)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</a:t>
            </a:r>
            <a:r>
              <a: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8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827584" y="2636912"/>
            <a:ext cx="433960" cy="432048"/>
            <a:chOff x="2987824" y="3356992"/>
            <a:chExt cx="433960" cy="432048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" name="椭圆 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1691680" y="3501008"/>
            <a:ext cx="433960" cy="432048"/>
            <a:chOff x="3851920" y="3356992"/>
            <a:chExt cx="433960" cy="432048"/>
          </a:xfrm>
        </p:grpSpPr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2123728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259632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123728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1691680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8" name="组 57"/>
          <p:cNvGrpSpPr/>
          <p:nvPr/>
        </p:nvGrpSpPr>
        <p:grpSpPr>
          <a:xfrm>
            <a:off x="2987824" y="4797152"/>
            <a:ext cx="433960" cy="432048"/>
            <a:chOff x="3851920" y="3356992"/>
            <a:chExt cx="433960" cy="432048"/>
          </a:xfrm>
        </p:grpSpPr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0" name="椭圆 5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2987824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2555776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2987824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2555776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5" name="Rectangle 15"/>
          <p:cNvSpPr>
            <a:spLocks noChangeArrowheads="1"/>
          </p:cNvSpPr>
          <p:nvPr/>
        </p:nvSpPr>
        <p:spPr bwMode="auto">
          <a:xfrm>
            <a:off x="2987824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2555776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691680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1691680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2" name="Rectangle 15"/>
          <p:cNvSpPr>
            <a:spLocks noChangeArrowheads="1"/>
          </p:cNvSpPr>
          <p:nvPr/>
        </p:nvSpPr>
        <p:spPr bwMode="auto">
          <a:xfrm>
            <a:off x="827584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1259632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1691680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2123728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827584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1259632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82758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9" name="Rectangle 15"/>
          <p:cNvSpPr>
            <a:spLocks noChangeArrowheads="1"/>
          </p:cNvSpPr>
          <p:nvPr/>
        </p:nvSpPr>
        <p:spPr bwMode="auto">
          <a:xfrm>
            <a:off x="1259632" y="5229200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(6x6)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</a:t>
            </a:r>
            <a:r>
              <a: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8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02" name="组 101"/>
          <p:cNvGrpSpPr/>
          <p:nvPr/>
        </p:nvGrpSpPr>
        <p:grpSpPr>
          <a:xfrm>
            <a:off x="1691680" y="3068960"/>
            <a:ext cx="433960" cy="432048"/>
            <a:chOff x="2987824" y="3356992"/>
            <a:chExt cx="433960" cy="432048"/>
          </a:xfrm>
        </p:grpSpPr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8</a:t>
              </a:r>
            </a:p>
          </p:txBody>
        </p:sp>
      </p:grpSp>
      <p:grpSp>
        <p:nvGrpSpPr>
          <p:cNvPr id="118" name="组 117"/>
          <p:cNvGrpSpPr/>
          <p:nvPr/>
        </p:nvGrpSpPr>
        <p:grpSpPr>
          <a:xfrm>
            <a:off x="2123728" y="3501008"/>
            <a:ext cx="433960" cy="432048"/>
            <a:chOff x="2987824" y="3356992"/>
            <a:chExt cx="433960" cy="432048"/>
          </a:xfrm>
        </p:grpSpPr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9</a:t>
              </a:r>
            </a:p>
          </p:txBody>
        </p:sp>
      </p:grpSp>
      <p:grpSp>
        <p:nvGrpSpPr>
          <p:cNvPr id="134" name="组 133"/>
          <p:cNvGrpSpPr/>
          <p:nvPr/>
        </p:nvGrpSpPr>
        <p:grpSpPr>
          <a:xfrm>
            <a:off x="1259632" y="3501008"/>
            <a:ext cx="433960" cy="432048"/>
            <a:chOff x="2987824" y="3356992"/>
            <a:chExt cx="433960" cy="432048"/>
          </a:xfrm>
        </p:grpSpPr>
        <p:sp>
          <p:nvSpPr>
            <p:cNvPr id="13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62" name="组 161"/>
          <p:cNvGrpSpPr/>
          <p:nvPr/>
        </p:nvGrpSpPr>
        <p:grpSpPr>
          <a:xfrm>
            <a:off x="827584" y="3501008"/>
            <a:ext cx="433960" cy="432048"/>
            <a:chOff x="2987824" y="3356992"/>
            <a:chExt cx="433960" cy="432048"/>
          </a:xfrm>
        </p:grpSpPr>
        <p:sp>
          <p:nvSpPr>
            <p:cNvPr id="1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6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18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07" name="Rectangle 3"/>
          <p:cNvSpPr txBox="1">
            <a:spLocks noChangeArrowheads="1"/>
          </p:cNvSpPr>
          <p:nvPr/>
        </p:nvSpPr>
        <p:spPr bwMode="auto">
          <a:xfrm>
            <a:off x="1042988" y="1700808"/>
            <a:ext cx="7633467" cy="6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Store nonzero entries and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their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row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and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column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indices.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206" name="Rectangle 15"/>
          <p:cNvSpPr>
            <a:spLocks noChangeArrowheads="1"/>
          </p:cNvSpPr>
          <p:nvPr/>
        </p:nvSpPr>
        <p:spPr bwMode="auto">
          <a:xfrm>
            <a:off x="2123728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7" name="Rectangle 15"/>
          <p:cNvSpPr>
            <a:spLocks noChangeArrowheads="1"/>
          </p:cNvSpPr>
          <p:nvPr/>
        </p:nvSpPr>
        <p:spPr bwMode="auto">
          <a:xfrm>
            <a:off x="298782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8" name="Rectangle 15"/>
          <p:cNvSpPr>
            <a:spLocks noChangeArrowheads="1"/>
          </p:cNvSpPr>
          <p:nvPr/>
        </p:nvSpPr>
        <p:spPr bwMode="auto">
          <a:xfrm>
            <a:off x="2555776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9" name="Rectangle 15"/>
          <p:cNvSpPr>
            <a:spLocks noChangeArrowheads="1"/>
          </p:cNvSpPr>
          <p:nvPr/>
        </p:nvSpPr>
        <p:spPr bwMode="auto">
          <a:xfrm>
            <a:off x="1691680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0" name="Rectangle 15"/>
          <p:cNvSpPr>
            <a:spLocks noChangeArrowheads="1"/>
          </p:cNvSpPr>
          <p:nvPr/>
        </p:nvSpPr>
        <p:spPr bwMode="auto">
          <a:xfrm>
            <a:off x="2123728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1" name="Rectangle 15"/>
          <p:cNvSpPr>
            <a:spLocks noChangeArrowheads="1"/>
          </p:cNvSpPr>
          <p:nvPr/>
        </p:nvSpPr>
        <p:spPr bwMode="auto">
          <a:xfrm>
            <a:off x="2987824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2" name="Rectangle 15"/>
          <p:cNvSpPr>
            <a:spLocks noChangeArrowheads="1"/>
          </p:cNvSpPr>
          <p:nvPr/>
        </p:nvSpPr>
        <p:spPr bwMode="auto">
          <a:xfrm>
            <a:off x="2555776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4" name="Rectangle 15"/>
          <p:cNvSpPr>
            <a:spLocks noChangeArrowheads="1"/>
          </p:cNvSpPr>
          <p:nvPr/>
        </p:nvSpPr>
        <p:spPr bwMode="auto">
          <a:xfrm>
            <a:off x="1259632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5" name="Rectangle 15"/>
          <p:cNvSpPr>
            <a:spLocks noChangeArrowheads="1"/>
          </p:cNvSpPr>
          <p:nvPr/>
        </p:nvSpPr>
        <p:spPr bwMode="auto">
          <a:xfrm>
            <a:off x="1259632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6" name="Rectangle 15"/>
          <p:cNvSpPr>
            <a:spLocks noChangeArrowheads="1"/>
          </p:cNvSpPr>
          <p:nvPr/>
        </p:nvSpPr>
        <p:spPr bwMode="auto">
          <a:xfrm>
            <a:off x="827584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18" name="组 217"/>
          <p:cNvGrpSpPr/>
          <p:nvPr/>
        </p:nvGrpSpPr>
        <p:grpSpPr>
          <a:xfrm>
            <a:off x="5652120" y="4509120"/>
            <a:ext cx="433960" cy="432048"/>
            <a:chOff x="2987824" y="3356992"/>
            <a:chExt cx="433960" cy="432048"/>
          </a:xfrm>
        </p:grpSpPr>
        <p:sp>
          <p:nvSpPr>
            <p:cNvPr id="25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58" name="椭圆 257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5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24" name="Rectangle 15"/>
          <p:cNvSpPr>
            <a:spLocks noChangeArrowheads="1"/>
          </p:cNvSpPr>
          <p:nvPr/>
        </p:nvSpPr>
        <p:spPr bwMode="auto">
          <a:xfrm>
            <a:off x="5652120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26" name="Rectangle 15"/>
          <p:cNvSpPr>
            <a:spLocks noChangeArrowheads="1"/>
          </p:cNvSpPr>
          <p:nvPr/>
        </p:nvSpPr>
        <p:spPr bwMode="auto">
          <a:xfrm>
            <a:off x="6084168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27" name="Rectangle 15"/>
          <p:cNvSpPr>
            <a:spLocks noChangeArrowheads="1"/>
          </p:cNvSpPr>
          <p:nvPr/>
        </p:nvSpPr>
        <p:spPr bwMode="auto">
          <a:xfrm>
            <a:off x="6516216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29" name="Rectangle 15"/>
          <p:cNvSpPr>
            <a:spLocks noChangeArrowheads="1"/>
          </p:cNvSpPr>
          <p:nvPr/>
        </p:nvSpPr>
        <p:spPr bwMode="auto">
          <a:xfrm>
            <a:off x="694826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0" name="Rectangle 15"/>
          <p:cNvSpPr>
            <a:spLocks noChangeArrowheads="1"/>
          </p:cNvSpPr>
          <p:nvPr/>
        </p:nvSpPr>
        <p:spPr bwMode="auto">
          <a:xfrm>
            <a:off x="7380312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2</a:t>
            </a:r>
          </a:p>
        </p:txBody>
      </p:sp>
      <p:sp>
        <p:nvSpPr>
          <p:cNvPr id="231" name="Rectangle 15"/>
          <p:cNvSpPr>
            <a:spLocks noChangeArrowheads="1"/>
          </p:cNvSpPr>
          <p:nvPr/>
        </p:nvSpPr>
        <p:spPr bwMode="auto">
          <a:xfrm>
            <a:off x="7812360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2" name="Rectangle 15"/>
          <p:cNvSpPr>
            <a:spLocks noChangeArrowheads="1"/>
          </p:cNvSpPr>
          <p:nvPr/>
        </p:nvSpPr>
        <p:spPr bwMode="auto">
          <a:xfrm>
            <a:off x="5652120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3" name="Rectangle 15"/>
          <p:cNvSpPr>
            <a:spLocks noChangeArrowheads="1"/>
          </p:cNvSpPr>
          <p:nvPr/>
        </p:nvSpPr>
        <p:spPr bwMode="auto">
          <a:xfrm>
            <a:off x="6084168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4" name="Rectangle 15"/>
          <p:cNvSpPr>
            <a:spLocks noChangeArrowheads="1"/>
          </p:cNvSpPr>
          <p:nvPr/>
        </p:nvSpPr>
        <p:spPr bwMode="auto">
          <a:xfrm>
            <a:off x="6516216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5" name="Rectangle 15"/>
          <p:cNvSpPr>
            <a:spLocks noChangeArrowheads="1"/>
          </p:cNvSpPr>
          <p:nvPr/>
        </p:nvSpPr>
        <p:spPr bwMode="auto">
          <a:xfrm>
            <a:off x="6948264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6" name="Rectangle 15"/>
          <p:cNvSpPr>
            <a:spLocks noChangeArrowheads="1"/>
          </p:cNvSpPr>
          <p:nvPr/>
        </p:nvSpPr>
        <p:spPr bwMode="auto">
          <a:xfrm>
            <a:off x="7380312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7" name="Rectangle 15"/>
          <p:cNvSpPr>
            <a:spLocks noChangeArrowheads="1"/>
          </p:cNvSpPr>
          <p:nvPr/>
        </p:nvSpPr>
        <p:spPr bwMode="auto">
          <a:xfrm>
            <a:off x="7812360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8" name="Rectangle 15"/>
          <p:cNvSpPr>
            <a:spLocks noChangeArrowheads="1"/>
          </p:cNvSpPr>
          <p:nvPr/>
        </p:nvSpPr>
        <p:spPr bwMode="auto">
          <a:xfrm>
            <a:off x="4499992" y="4509120"/>
            <a:ext cx="11509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value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39" name="Rectangle 15"/>
          <p:cNvSpPr>
            <a:spLocks noChangeArrowheads="1"/>
          </p:cNvSpPr>
          <p:nvPr/>
        </p:nvSpPr>
        <p:spPr bwMode="auto">
          <a:xfrm>
            <a:off x="4644008" y="3933056"/>
            <a:ext cx="100692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column</a:t>
            </a:r>
            <a:r>
              <a:rPr lang="zh-CN" altLang="en-US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index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40" name="Rectangle 15"/>
          <p:cNvSpPr>
            <a:spLocks noChangeArrowheads="1"/>
          </p:cNvSpPr>
          <p:nvPr/>
        </p:nvSpPr>
        <p:spPr bwMode="auto">
          <a:xfrm>
            <a:off x="4572000" y="3356992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row</a:t>
            </a:r>
            <a:r>
              <a:rPr lang="zh-CN" altLang="en-US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index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4" name="Rectangle 15"/>
          <p:cNvSpPr>
            <a:spLocks noChangeArrowheads="1"/>
          </p:cNvSpPr>
          <p:nvPr/>
        </p:nvSpPr>
        <p:spPr bwMode="auto">
          <a:xfrm>
            <a:off x="8244408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4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65" name="Rectangle 15"/>
          <p:cNvSpPr>
            <a:spLocks noChangeArrowheads="1"/>
          </p:cNvSpPr>
          <p:nvPr/>
        </p:nvSpPr>
        <p:spPr bwMode="auto">
          <a:xfrm>
            <a:off x="8244408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5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266" name="组 265"/>
          <p:cNvGrpSpPr/>
          <p:nvPr/>
        </p:nvGrpSpPr>
        <p:grpSpPr>
          <a:xfrm>
            <a:off x="7380312" y="4509120"/>
            <a:ext cx="433960" cy="432048"/>
            <a:chOff x="3851920" y="3356992"/>
            <a:chExt cx="433960" cy="432048"/>
          </a:xfrm>
        </p:grpSpPr>
        <p:sp>
          <p:nvSpPr>
            <p:cNvPr id="26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68" name="椭圆 26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6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73" name="组 272"/>
          <p:cNvGrpSpPr/>
          <p:nvPr/>
        </p:nvGrpSpPr>
        <p:grpSpPr>
          <a:xfrm>
            <a:off x="7812360" y="4509120"/>
            <a:ext cx="433960" cy="432048"/>
            <a:chOff x="2987824" y="3356992"/>
            <a:chExt cx="433960" cy="432048"/>
          </a:xfrm>
        </p:grpSpPr>
        <p:sp>
          <p:nvSpPr>
            <p:cNvPr id="27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86" name="椭圆 28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8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9</a:t>
              </a:r>
            </a:p>
          </p:txBody>
        </p:sp>
      </p:grpSp>
      <p:grpSp>
        <p:nvGrpSpPr>
          <p:cNvPr id="289" name="组 288"/>
          <p:cNvGrpSpPr/>
          <p:nvPr/>
        </p:nvGrpSpPr>
        <p:grpSpPr>
          <a:xfrm>
            <a:off x="6948264" y="4509120"/>
            <a:ext cx="433960" cy="432048"/>
            <a:chOff x="2987824" y="3356992"/>
            <a:chExt cx="433960" cy="432048"/>
          </a:xfrm>
        </p:grpSpPr>
        <p:sp>
          <p:nvSpPr>
            <p:cNvPr id="29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1" name="椭圆 290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9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93" name="组 292"/>
          <p:cNvGrpSpPr/>
          <p:nvPr/>
        </p:nvGrpSpPr>
        <p:grpSpPr>
          <a:xfrm>
            <a:off x="6516216" y="4509120"/>
            <a:ext cx="433960" cy="432048"/>
            <a:chOff x="2987824" y="3356992"/>
            <a:chExt cx="433960" cy="432048"/>
          </a:xfrm>
        </p:grpSpPr>
        <p:sp>
          <p:nvSpPr>
            <p:cNvPr id="29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5" name="椭圆 29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9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18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97" name="组 296"/>
          <p:cNvGrpSpPr/>
          <p:nvPr/>
        </p:nvGrpSpPr>
        <p:grpSpPr>
          <a:xfrm>
            <a:off x="6084168" y="4509120"/>
            <a:ext cx="433960" cy="432048"/>
            <a:chOff x="2987824" y="3356992"/>
            <a:chExt cx="433960" cy="432048"/>
          </a:xfrm>
        </p:grpSpPr>
        <p:sp>
          <p:nvSpPr>
            <p:cNvPr id="29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9" name="椭圆 29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8</a:t>
              </a:r>
            </a:p>
          </p:txBody>
        </p:sp>
      </p:grpSp>
      <p:grpSp>
        <p:nvGrpSpPr>
          <p:cNvPr id="301" name="组 300"/>
          <p:cNvGrpSpPr/>
          <p:nvPr/>
        </p:nvGrpSpPr>
        <p:grpSpPr>
          <a:xfrm>
            <a:off x="2555776" y="4797152"/>
            <a:ext cx="433960" cy="432048"/>
            <a:chOff x="2987824" y="3356992"/>
            <a:chExt cx="433960" cy="432048"/>
          </a:xfrm>
        </p:grpSpPr>
        <p:sp>
          <p:nvSpPr>
            <p:cNvPr id="30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303" name="椭圆 30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16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05" name="组 304"/>
          <p:cNvGrpSpPr/>
          <p:nvPr/>
        </p:nvGrpSpPr>
        <p:grpSpPr>
          <a:xfrm>
            <a:off x="8676456" y="4509120"/>
            <a:ext cx="433960" cy="432048"/>
            <a:chOff x="3851920" y="3356992"/>
            <a:chExt cx="433960" cy="432048"/>
          </a:xfrm>
        </p:grpSpPr>
        <p:sp>
          <p:nvSpPr>
            <p:cNvPr id="306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311" name="椭圆 310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12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sp>
        <p:nvSpPr>
          <p:cNvPr id="313" name="Rectangle 15"/>
          <p:cNvSpPr>
            <a:spLocks noChangeArrowheads="1"/>
          </p:cNvSpPr>
          <p:nvPr/>
        </p:nvSpPr>
        <p:spPr bwMode="auto">
          <a:xfrm>
            <a:off x="8676456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5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14" name="Rectangle 15"/>
          <p:cNvSpPr>
            <a:spLocks noChangeArrowheads="1"/>
          </p:cNvSpPr>
          <p:nvPr/>
        </p:nvSpPr>
        <p:spPr bwMode="auto">
          <a:xfrm>
            <a:off x="8676456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5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315" name="组 314"/>
          <p:cNvGrpSpPr/>
          <p:nvPr/>
        </p:nvGrpSpPr>
        <p:grpSpPr>
          <a:xfrm>
            <a:off x="8244408" y="4509120"/>
            <a:ext cx="433960" cy="432048"/>
            <a:chOff x="2987824" y="3356992"/>
            <a:chExt cx="433960" cy="432048"/>
          </a:xfrm>
        </p:grpSpPr>
        <p:sp>
          <p:nvSpPr>
            <p:cNvPr id="31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317" name="椭圆 316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1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16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91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40433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Storage format – Compressed Sparse Row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(CSR)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11</a:t>
            </a:fld>
            <a:endParaRPr lang="en-US" altLang="zh-CN" noProof="1" smtClean="0"/>
          </a:p>
        </p:txBody>
      </p:sp>
      <p:sp>
        <p:nvSpPr>
          <p:cNvPr id="147" name="Rectangle 15"/>
          <p:cNvSpPr>
            <a:spLocks noChangeArrowheads="1"/>
          </p:cNvSpPr>
          <p:nvPr/>
        </p:nvSpPr>
        <p:spPr bwMode="auto">
          <a:xfrm>
            <a:off x="4932040" y="5229200"/>
            <a:ext cx="33123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 </a:t>
            </a: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(in</a:t>
            </a:r>
            <a:r>
              <a:rPr lang="zh-CN" altLang="en-US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CSR</a:t>
            </a:r>
            <a:r>
              <a:rPr lang="zh-CN" altLang="en-US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format)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(6x6)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</a:t>
            </a:r>
            <a:r>
              <a:rPr lang="zh-CN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8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827584" y="2636912"/>
            <a:ext cx="433960" cy="432048"/>
            <a:chOff x="2987824" y="3356992"/>
            <a:chExt cx="433960" cy="432048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" name="椭圆 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1691680" y="3501008"/>
            <a:ext cx="433960" cy="432048"/>
            <a:chOff x="3851920" y="3356992"/>
            <a:chExt cx="433960" cy="432048"/>
          </a:xfrm>
        </p:grpSpPr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2123728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259632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123728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1691680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8" name="组 57"/>
          <p:cNvGrpSpPr/>
          <p:nvPr/>
        </p:nvGrpSpPr>
        <p:grpSpPr>
          <a:xfrm>
            <a:off x="2987824" y="4797152"/>
            <a:ext cx="433960" cy="432048"/>
            <a:chOff x="3851920" y="3356992"/>
            <a:chExt cx="433960" cy="432048"/>
          </a:xfrm>
        </p:grpSpPr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0" name="椭圆 5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2987824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2555776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2987824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2555776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5" name="Rectangle 15"/>
          <p:cNvSpPr>
            <a:spLocks noChangeArrowheads="1"/>
          </p:cNvSpPr>
          <p:nvPr/>
        </p:nvSpPr>
        <p:spPr bwMode="auto">
          <a:xfrm>
            <a:off x="2987824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2555776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691680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1691680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2" name="Rectangle 15"/>
          <p:cNvSpPr>
            <a:spLocks noChangeArrowheads="1"/>
          </p:cNvSpPr>
          <p:nvPr/>
        </p:nvSpPr>
        <p:spPr bwMode="auto">
          <a:xfrm>
            <a:off x="827584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1259632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1691680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2123728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827584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1259632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82758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9" name="Rectangle 15"/>
          <p:cNvSpPr>
            <a:spLocks noChangeArrowheads="1"/>
          </p:cNvSpPr>
          <p:nvPr/>
        </p:nvSpPr>
        <p:spPr bwMode="auto">
          <a:xfrm>
            <a:off x="1259632" y="5229200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(6x6)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</a:t>
            </a:r>
            <a:r>
              <a:rPr lang="zh-CN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8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02" name="组 101"/>
          <p:cNvGrpSpPr/>
          <p:nvPr/>
        </p:nvGrpSpPr>
        <p:grpSpPr>
          <a:xfrm>
            <a:off x="1691680" y="3068960"/>
            <a:ext cx="433960" cy="432048"/>
            <a:chOff x="2987824" y="3356992"/>
            <a:chExt cx="433960" cy="432048"/>
          </a:xfrm>
        </p:grpSpPr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8</a:t>
              </a:r>
            </a:p>
          </p:txBody>
        </p:sp>
      </p:grpSp>
      <p:grpSp>
        <p:nvGrpSpPr>
          <p:cNvPr id="118" name="组 117"/>
          <p:cNvGrpSpPr/>
          <p:nvPr/>
        </p:nvGrpSpPr>
        <p:grpSpPr>
          <a:xfrm>
            <a:off x="2123728" y="3501008"/>
            <a:ext cx="433960" cy="432048"/>
            <a:chOff x="2987824" y="3356992"/>
            <a:chExt cx="433960" cy="432048"/>
          </a:xfrm>
        </p:grpSpPr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9</a:t>
              </a:r>
            </a:p>
          </p:txBody>
        </p:sp>
      </p:grpSp>
      <p:grpSp>
        <p:nvGrpSpPr>
          <p:cNvPr id="134" name="组 133"/>
          <p:cNvGrpSpPr/>
          <p:nvPr/>
        </p:nvGrpSpPr>
        <p:grpSpPr>
          <a:xfrm>
            <a:off x="1259632" y="3501008"/>
            <a:ext cx="433960" cy="432048"/>
            <a:chOff x="2987824" y="3356992"/>
            <a:chExt cx="433960" cy="432048"/>
          </a:xfrm>
        </p:grpSpPr>
        <p:sp>
          <p:nvSpPr>
            <p:cNvPr id="13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62" name="组 161"/>
          <p:cNvGrpSpPr/>
          <p:nvPr/>
        </p:nvGrpSpPr>
        <p:grpSpPr>
          <a:xfrm>
            <a:off x="827584" y="3501008"/>
            <a:ext cx="433960" cy="432048"/>
            <a:chOff x="2987824" y="3356992"/>
            <a:chExt cx="433960" cy="432048"/>
          </a:xfrm>
        </p:grpSpPr>
        <p:sp>
          <p:nvSpPr>
            <p:cNvPr id="1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6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18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07" name="Rectangle 3"/>
          <p:cNvSpPr txBox="1">
            <a:spLocks noChangeArrowheads="1"/>
          </p:cNvSpPr>
          <p:nvPr/>
        </p:nvSpPr>
        <p:spPr bwMode="auto">
          <a:xfrm>
            <a:off x="1042988" y="1700808"/>
            <a:ext cx="7633467" cy="6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Store a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row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pointer,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nonzero entries and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their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column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indices.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206" name="Rectangle 15"/>
          <p:cNvSpPr>
            <a:spLocks noChangeArrowheads="1"/>
          </p:cNvSpPr>
          <p:nvPr/>
        </p:nvSpPr>
        <p:spPr bwMode="auto">
          <a:xfrm>
            <a:off x="2123728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7" name="Rectangle 15"/>
          <p:cNvSpPr>
            <a:spLocks noChangeArrowheads="1"/>
          </p:cNvSpPr>
          <p:nvPr/>
        </p:nvSpPr>
        <p:spPr bwMode="auto">
          <a:xfrm>
            <a:off x="298782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8" name="Rectangle 15"/>
          <p:cNvSpPr>
            <a:spLocks noChangeArrowheads="1"/>
          </p:cNvSpPr>
          <p:nvPr/>
        </p:nvSpPr>
        <p:spPr bwMode="auto">
          <a:xfrm>
            <a:off x="2555776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9" name="Rectangle 15"/>
          <p:cNvSpPr>
            <a:spLocks noChangeArrowheads="1"/>
          </p:cNvSpPr>
          <p:nvPr/>
        </p:nvSpPr>
        <p:spPr bwMode="auto">
          <a:xfrm>
            <a:off x="1691680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0" name="Rectangle 15"/>
          <p:cNvSpPr>
            <a:spLocks noChangeArrowheads="1"/>
          </p:cNvSpPr>
          <p:nvPr/>
        </p:nvSpPr>
        <p:spPr bwMode="auto">
          <a:xfrm>
            <a:off x="2123728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1" name="Rectangle 15"/>
          <p:cNvSpPr>
            <a:spLocks noChangeArrowheads="1"/>
          </p:cNvSpPr>
          <p:nvPr/>
        </p:nvSpPr>
        <p:spPr bwMode="auto">
          <a:xfrm>
            <a:off x="2987824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2" name="Rectangle 15"/>
          <p:cNvSpPr>
            <a:spLocks noChangeArrowheads="1"/>
          </p:cNvSpPr>
          <p:nvPr/>
        </p:nvSpPr>
        <p:spPr bwMode="auto">
          <a:xfrm>
            <a:off x="2555776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4" name="Rectangle 15"/>
          <p:cNvSpPr>
            <a:spLocks noChangeArrowheads="1"/>
          </p:cNvSpPr>
          <p:nvPr/>
        </p:nvSpPr>
        <p:spPr bwMode="auto">
          <a:xfrm>
            <a:off x="1259632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5" name="Rectangle 15"/>
          <p:cNvSpPr>
            <a:spLocks noChangeArrowheads="1"/>
          </p:cNvSpPr>
          <p:nvPr/>
        </p:nvSpPr>
        <p:spPr bwMode="auto">
          <a:xfrm>
            <a:off x="1259632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6" name="Rectangle 15"/>
          <p:cNvSpPr>
            <a:spLocks noChangeArrowheads="1"/>
          </p:cNvSpPr>
          <p:nvPr/>
        </p:nvSpPr>
        <p:spPr bwMode="auto">
          <a:xfrm>
            <a:off x="827584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18" name="组 217"/>
          <p:cNvGrpSpPr/>
          <p:nvPr/>
        </p:nvGrpSpPr>
        <p:grpSpPr>
          <a:xfrm>
            <a:off x="5652120" y="4509120"/>
            <a:ext cx="433960" cy="432048"/>
            <a:chOff x="2987824" y="3356992"/>
            <a:chExt cx="433960" cy="432048"/>
          </a:xfrm>
        </p:grpSpPr>
        <p:sp>
          <p:nvSpPr>
            <p:cNvPr id="25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58" name="椭圆 257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5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24" name="Rectangle 15"/>
          <p:cNvSpPr>
            <a:spLocks noChangeArrowheads="1"/>
          </p:cNvSpPr>
          <p:nvPr/>
        </p:nvSpPr>
        <p:spPr bwMode="auto">
          <a:xfrm>
            <a:off x="5652120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26" name="Rectangle 15"/>
          <p:cNvSpPr>
            <a:spLocks noChangeArrowheads="1"/>
          </p:cNvSpPr>
          <p:nvPr/>
        </p:nvSpPr>
        <p:spPr bwMode="auto">
          <a:xfrm>
            <a:off x="6084168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27" name="Rectangle 15"/>
          <p:cNvSpPr>
            <a:spLocks noChangeArrowheads="1"/>
          </p:cNvSpPr>
          <p:nvPr/>
        </p:nvSpPr>
        <p:spPr bwMode="auto">
          <a:xfrm>
            <a:off x="6516216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29" name="Rectangle 15"/>
          <p:cNvSpPr>
            <a:spLocks noChangeArrowheads="1"/>
          </p:cNvSpPr>
          <p:nvPr/>
        </p:nvSpPr>
        <p:spPr bwMode="auto">
          <a:xfrm>
            <a:off x="694826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0" name="Rectangle 15"/>
          <p:cNvSpPr>
            <a:spLocks noChangeArrowheads="1"/>
          </p:cNvSpPr>
          <p:nvPr/>
        </p:nvSpPr>
        <p:spPr bwMode="auto">
          <a:xfrm>
            <a:off x="7380312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2</a:t>
            </a:r>
          </a:p>
        </p:txBody>
      </p:sp>
      <p:sp>
        <p:nvSpPr>
          <p:cNvPr id="231" name="Rectangle 15"/>
          <p:cNvSpPr>
            <a:spLocks noChangeArrowheads="1"/>
          </p:cNvSpPr>
          <p:nvPr/>
        </p:nvSpPr>
        <p:spPr bwMode="auto">
          <a:xfrm>
            <a:off x="7812360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2" name="Rectangle 15"/>
          <p:cNvSpPr>
            <a:spLocks noChangeArrowheads="1"/>
          </p:cNvSpPr>
          <p:nvPr/>
        </p:nvSpPr>
        <p:spPr bwMode="auto">
          <a:xfrm>
            <a:off x="5652120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3" name="Rectangle 15"/>
          <p:cNvSpPr>
            <a:spLocks noChangeArrowheads="1"/>
          </p:cNvSpPr>
          <p:nvPr/>
        </p:nvSpPr>
        <p:spPr bwMode="auto">
          <a:xfrm>
            <a:off x="6084168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4" name="Rectangle 15"/>
          <p:cNvSpPr>
            <a:spLocks noChangeArrowheads="1"/>
          </p:cNvSpPr>
          <p:nvPr/>
        </p:nvSpPr>
        <p:spPr bwMode="auto">
          <a:xfrm>
            <a:off x="6516216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5" name="Rectangle 15"/>
          <p:cNvSpPr>
            <a:spLocks noChangeArrowheads="1"/>
          </p:cNvSpPr>
          <p:nvPr/>
        </p:nvSpPr>
        <p:spPr bwMode="auto">
          <a:xfrm>
            <a:off x="6948264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6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6" name="Rectangle 15"/>
          <p:cNvSpPr>
            <a:spLocks noChangeArrowheads="1"/>
          </p:cNvSpPr>
          <p:nvPr/>
        </p:nvSpPr>
        <p:spPr bwMode="auto">
          <a:xfrm>
            <a:off x="7380312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6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7" name="Rectangle 15"/>
          <p:cNvSpPr>
            <a:spLocks noChangeArrowheads="1"/>
          </p:cNvSpPr>
          <p:nvPr/>
        </p:nvSpPr>
        <p:spPr bwMode="auto">
          <a:xfrm>
            <a:off x="7812360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6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8" name="Rectangle 15"/>
          <p:cNvSpPr>
            <a:spLocks noChangeArrowheads="1"/>
          </p:cNvSpPr>
          <p:nvPr/>
        </p:nvSpPr>
        <p:spPr bwMode="auto">
          <a:xfrm>
            <a:off x="4499992" y="4509120"/>
            <a:ext cx="11509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value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39" name="Rectangle 15"/>
          <p:cNvSpPr>
            <a:spLocks noChangeArrowheads="1"/>
          </p:cNvSpPr>
          <p:nvPr/>
        </p:nvSpPr>
        <p:spPr bwMode="auto">
          <a:xfrm>
            <a:off x="4644008" y="3933056"/>
            <a:ext cx="100692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column</a:t>
            </a:r>
            <a:r>
              <a:rPr lang="zh-CN" altLang="en-US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index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40" name="Rectangle 15"/>
          <p:cNvSpPr>
            <a:spLocks noChangeArrowheads="1"/>
          </p:cNvSpPr>
          <p:nvPr/>
        </p:nvSpPr>
        <p:spPr bwMode="auto">
          <a:xfrm>
            <a:off x="4572000" y="2924944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row</a:t>
            </a:r>
            <a:r>
              <a:rPr lang="zh-CN" altLang="en-US" sz="16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pointer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4" name="Rectangle 15"/>
          <p:cNvSpPr>
            <a:spLocks noChangeArrowheads="1"/>
          </p:cNvSpPr>
          <p:nvPr/>
        </p:nvSpPr>
        <p:spPr bwMode="auto">
          <a:xfrm>
            <a:off x="8244408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4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65" name="Rectangle 15"/>
          <p:cNvSpPr>
            <a:spLocks noChangeArrowheads="1"/>
          </p:cNvSpPr>
          <p:nvPr/>
        </p:nvSpPr>
        <p:spPr bwMode="auto">
          <a:xfrm>
            <a:off x="8244408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8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266" name="组 265"/>
          <p:cNvGrpSpPr/>
          <p:nvPr/>
        </p:nvGrpSpPr>
        <p:grpSpPr>
          <a:xfrm>
            <a:off x="7380312" y="4509120"/>
            <a:ext cx="433960" cy="432048"/>
            <a:chOff x="3851920" y="3356992"/>
            <a:chExt cx="433960" cy="432048"/>
          </a:xfrm>
        </p:grpSpPr>
        <p:sp>
          <p:nvSpPr>
            <p:cNvPr id="26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68" name="椭圆 26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6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73" name="组 272"/>
          <p:cNvGrpSpPr/>
          <p:nvPr/>
        </p:nvGrpSpPr>
        <p:grpSpPr>
          <a:xfrm>
            <a:off x="7812360" y="4509120"/>
            <a:ext cx="433960" cy="432048"/>
            <a:chOff x="2987824" y="3356992"/>
            <a:chExt cx="433960" cy="432048"/>
          </a:xfrm>
        </p:grpSpPr>
        <p:sp>
          <p:nvSpPr>
            <p:cNvPr id="27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86" name="椭圆 28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8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9</a:t>
              </a:r>
            </a:p>
          </p:txBody>
        </p:sp>
      </p:grpSp>
      <p:grpSp>
        <p:nvGrpSpPr>
          <p:cNvPr id="289" name="组 288"/>
          <p:cNvGrpSpPr/>
          <p:nvPr/>
        </p:nvGrpSpPr>
        <p:grpSpPr>
          <a:xfrm>
            <a:off x="6948264" y="4509120"/>
            <a:ext cx="433960" cy="432048"/>
            <a:chOff x="2987824" y="3356992"/>
            <a:chExt cx="433960" cy="432048"/>
          </a:xfrm>
        </p:grpSpPr>
        <p:sp>
          <p:nvSpPr>
            <p:cNvPr id="29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1" name="椭圆 290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9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93" name="组 292"/>
          <p:cNvGrpSpPr/>
          <p:nvPr/>
        </p:nvGrpSpPr>
        <p:grpSpPr>
          <a:xfrm>
            <a:off x="6516216" y="4509120"/>
            <a:ext cx="433960" cy="432048"/>
            <a:chOff x="2987824" y="3356992"/>
            <a:chExt cx="433960" cy="432048"/>
          </a:xfrm>
        </p:grpSpPr>
        <p:sp>
          <p:nvSpPr>
            <p:cNvPr id="29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5" name="椭圆 29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9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18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97" name="组 296"/>
          <p:cNvGrpSpPr/>
          <p:nvPr/>
        </p:nvGrpSpPr>
        <p:grpSpPr>
          <a:xfrm>
            <a:off x="6084168" y="4509120"/>
            <a:ext cx="433960" cy="432048"/>
            <a:chOff x="2987824" y="3356992"/>
            <a:chExt cx="433960" cy="432048"/>
          </a:xfrm>
        </p:grpSpPr>
        <p:sp>
          <p:nvSpPr>
            <p:cNvPr id="29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9" name="椭圆 29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8</a:t>
              </a:r>
            </a:p>
          </p:txBody>
        </p:sp>
      </p:grpSp>
      <p:cxnSp>
        <p:nvCxnSpPr>
          <p:cNvPr id="112" name="直线连接符 111"/>
          <p:cNvCxnSpPr/>
          <p:nvPr/>
        </p:nvCxnSpPr>
        <p:spPr>
          <a:xfrm>
            <a:off x="5652120" y="3501008"/>
            <a:ext cx="0" cy="288032"/>
          </a:xfrm>
          <a:prstGeom prst="line">
            <a:avLst/>
          </a:prstGeom>
          <a:ln w="12700" cmpd="sng">
            <a:solidFill>
              <a:srgbClr val="660066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直线连接符 112"/>
          <p:cNvCxnSpPr/>
          <p:nvPr/>
        </p:nvCxnSpPr>
        <p:spPr>
          <a:xfrm>
            <a:off x="6084168" y="3501008"/>
            <a:ext cx="0" cy="288032"/>
          </a:xfrm>
          <a:prstGeom prst="line">
            <a:avLst/>
          </a:prstGeom>
          <a:ln w="12700" cmpd="sng">
            <a:solidFill>
              <a:srgbClr val="660066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线连接符 114"/>
          <p:cNvCxnSpPr/>
          <p:nvPr/>
        </p:nvCxnSpPr>
        <p:spPr>
          <a:xfrm>
            <a:off x="8244408" y="3501008"/>
            <a:ext cx="792088" cy="288032"/>
          </a:xfrm>
          <a:prstGeom prst="line">
            <a:avLst/>
          </a:prstGeom>
          <a:ln w="12700" cmpd="sng">
            <a:solidFill>
              <a:srgbClr val="660066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直线连接符 115"/>
          <p:cNvCxnSpPr/>
          <p:nvPr/>
        </p:nvCxnSpPr>
        <p:spPr>
          <a:xfrm>
            <a:off x="6948264" y="3501008"/>
            <a:ext cx="1296144" cy="288032"/>
          </a:xfrm>
          <a:prstGeom prst="line">
            <a:avLst/>
          </a:prstGeom>
          <a:ln w="12700" cmpd="sng">
            <a:solidFill>
              <a:srgbClr val="660066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直线连接符 116"/>
          <p:cNvCxnSpPr/>
          <p:nvPr/>
        </p:nvCxnSpPr>
        <p:spPr>
          <a:xfrm>
            <a:off x="6516216" y="3501008"/>
            <a:ext cx="0" cy="288032"/>
          </a:xfrm>
          <a:prstGeom prst="line">
            <a:avLst/>
          </a:prstGeom>
          <a:ln w="12700" cmpd="sng">
            <a:solidFill>
              <a:srgbClr val="660066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直线连接符 121"/>
          <p:cNvCxnSpPr/>
          <p:nvPr/>
        </p:nvCxnSpPr>
        <p:spPr>
          <a:xfrm>
            <a:off x="7380312" y="3501008"/>
            <a:ext cx="864096" cy="288032"/>
          </a:xfrm>
          <a:prstGeom prst="line">
            <a:avLst/>
          </a:prstGeom>
          <a:ln w="12700" cmpd="sng">
            <a:solidFill>
              <a:srgbClr val="660066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直线连接符 122"/>
          <p:cNvCxnSpPr/>
          <p:nvPr/>
        </p:nvCxnSpPr>
        <p:spPr>
          <a:xfrm>
            <a:off x="7812360" y="3501008"/>
            <a:ext cx="432048" cy="288032"/>
          </a:xfrm>
          <a:prstGeom prst="line">
            <a:avLst/>
          </a:prstGeom>
          <a:ln w="12700" cmpd="sng">
            <a:solidFill>
              <a:srgbClr val="660066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8" name="组 127"/>
          <p:cNvGrpSpPr/>
          <p:nvPr/>
        </p:nvGrpSpPr>
        <p:grpSpPr>
          <a:xfrm>
            <a:off x="2555776" y="4797152"/>
            <a:ext cx="433960" cy="432048"/>
            <a:chOff x="2987824" y="3356992"/>
            <a:chExt cx="433960" cy="432048"/>
          </a:xfrm>
        </p:grpSpPr>
        <p:sp>
          <p:nvSpPr>
            <p:cNvPr id="12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3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16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32" name="组 131"/>
          <p:cNvGrpSpPr/>
          <p:nvPr/>
        </p:nvGrpSpPr>
        <p:grpSpPr>
          <a:xfrm>
            <a:off x="8676456" y="4509120"/>
            <a:ext cx="433960" cy="432048"/>
            <a:chOff x="3851920" y="3356992"/>
            <a:chExt cx="433960" cy="432048"/>
          </a:xfrm>
        </p:grpSpPr>
        <p:sp>
          <p:nvSpPr>
            <p:cNvPr id="133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7" name="椭圆 136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3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8676456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5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140" name="组 139"/>
          <p:cNvGrpSpPr/>
          <p:nvPr/>
        </p:nvGrpSpPr>
        <p:grpSpPr>
          <a:xfrm>
            <a:off x="8244408" y="4509120"/>
            <a:ext cx="433960" cy="432048"/>
            <a:chOff x="2987824" y="3356992"/>
            <a:chExt cx="433960" cy="432048"/>
          </a:xfrm>
        </p:grpSpPr>
        <p:sp>
          <p:nvSpPr>
            <p:cNvPr id="14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43" name="椭圆 14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16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44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40433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CSR-based SpMV</a:t>
            </a:r>
            <a:br>
              <a:rPr lang="en-US" altLang="zh-CN" sz="3200" noProof="1" smtClean="0">
                <a:sym typeface="Verdana" pitchFamily="34" charset="0"/>
              </a:rPr>
            </a:b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12</a:t>
            </a:fld>
            <a:endParaRPr lang="en-US" altLang="zh-CN" noProof="1" smtClean="0"/>
          </a:p>
        </p:txBody>
      </p:sp>
      <p:grpSp>
        <p:nvGrpSpPr>
          <p:cNvPr id="5" name="组 4"/>
          <p:cNvGrpSpPr/>
          <p:nvPr/>
        </p:nvGrpSpPr>
        <p:grpSpPr>
          <a:xfrm>
            <a:off x="1403648" y="2636912"/>
            <a:ext cx="433960" cy="432048"/>
            <a:chOff x="2987824" y="3356992"/>
            <a:chExt cx="433960" cy="432048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" name="椭圆 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2267744" y="3501008"/>
            <a:ext cx="433960" cy="432048"/>
            <a:chOff x="3851920" y="3356992"/>
            <a:chExt cx="433960" cy="432048"/>
          </a:xfrm>
        </p:grpSpPr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2699792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835696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699792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2267744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8" name="组 57"/>
          <p:cNvGrpSpPr/>
          <p:nvPr/>
        </p:nvGrpSpPr>
        <p:grpSpPr>
          <a:xfrm>
            <a:off x="3563888" y="4797152"/>
            <a:ext cx="433960" cy="432048"/>
            <a:chOff x="3851920" y="3356992"/>
            <a:chExt cx="433960" cy="432048"/>
          </a:xfrm>
        </p:grpSpPr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0" name="椭圆 5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3563888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3131840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3563888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3131840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5" name="Rectangle 15"/>
          <p:cNvSpPr>
            <a:spLocks noChangeArrowheads="1"/>
          </p:cNvSpPr>
          <p:nvPr/>
        </p:nvSpPr>
        <p:spPr bwMode="auto">
          <a:xfrm>
            <a:off x="3563888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3131840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2267744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2267744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2" name="Rectangle 15"/>
          <p:cNvSpPr>
            <a:spLocks noChangeArrowheads="1"/>
          </p:cNvSpPr>
          <p:nvPr/>
        </p:nvSpPr>
        <p:spPr bwMode="auto">
          <a:xfrm>
            <a:off x="1403648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1835696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2267744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2699792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1403648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1835696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1403648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9" name="Rectangle 15"/>
          <p:cNvSpPr>
            <a:spLocks noChangeArrowheads="1"/>
          </p:cNvSpPr>
          <p:nvPr/>
        </p:nvSpPr>
        <p:spPr bwMode="auto">
          <a:xfrm>
            <a:off x="1835696" y="5229200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(6x6)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</a:t>
            </a:r>
            <a:r>
              <a:rPr lang="zh-CN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8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02" name="组 101"/>
          <p:cNvGrpSpPr/>
          <p:nvPr/>
        </p:nvGrpSpPr>
        <p:grpSpPr>
          <a:xfrm>
            <a:off x="2267744" y="3068960"/>
            <a:ext cx="433960" cy="432048"/>
            <a:chOff x="2987824" y="3356992"/>
            <a:chExt cx="433960" cy="432048"/>
          </a:xfrm>
        </p:grpSpPr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8</a:t>
              </a:r>
            </a:p>
          </p:txBody>
        </p:sp>
      </p:grpSp>
      <p:grpSp>
        <p:nvGrpSpPr>
          <p:cNvPr id="118" name="组 117"/>
          <p:cNvGrpSpPr/>
          <p:nvPr/>
        </p:nvGrpSpPr>
        <p:grpSpPr>
          <a:xfrm>
            <a:off x="2699792" y="3501008"/>
            <a:ext cx="433960" cy="432048"/>
            <a:chOff x="2987824" y="3356992"/>
            <a:chExt cx="433960" cy="432048"/>
          </a:xfrm>
        </p:grpSpPr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9</a:t>
              </a:r>
            </a:p>
          </p:txBody>
        </p:sp>
      </p:grpSp>
      <p:grpSp>
        <p:nvGrpSpPr>
          <p:cNvPr id="134" name="组 133"/>
          <p:cNvGrpSpPr/>
          <p:nvPr/>
        </p:nvGrpSpPr>
        <p:grpSpPr>
          <a:xfrm>
            <a:off x="1835696" y="3501008"/>
            <a:ext cx="433960" cy="432048"/>
            <a:chOff x="2987824" y="3356992"/>
            <a:chExt cx="433960" cy="432048"/>
          </a:xfrm>
        </p:grpSpPr>
        <p:sp>
          <p:nvSpPr>
            <p:cNvPr id="13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62" name="组 161"/>
          <p:cNvGrpSpPr/>
          <p:nvPr/>
        </p:nvGrpSpPr>
        <p:grpSpPr>
          <a:xfrm>
            <a:off x="1403648" y="3501008"/>
            <a:ext cx="433960" cy="432048"/>
            <a:chOff x="2987824" y="3356992"/>
            <a:chExt cx="433960" cy="432048"/>
          </a:xfrm>
        </p:grpSpPr>
        <p:sp>
          <p:nvSpPr>
            <p:cNvPr id="1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6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18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07" name="Rectangle 3"/>
          <p:cNvSpPr txBox="1">
            <a:spLocks noChangeArrowheads="1"/>
          </p:cNvSpPr>
          <p:nvPr/>
        </p:nvSpPr>
        <p:spPr bwMode="auto">
          <a:xfrm>
            <a:off x="1042988" y="1700808"/>
            <a:ext cx="7633467" cy="6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assign a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row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block (multiple rows) to one core.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206" name="Rectangle 15"/>
          <p:cNvSpPr>
            <a:spLocks noChangeArrowheads="1"/>
          </p:cNvSpPr>
          <p:nvPr/>
        </p:nvSpPr>
        <p:spPr bwMode="auto">
          <a:xfrm>
            <a:off x="2699792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7" name="Rectangle 15"/>
          <p:cNvSpPr>
            <a:spLocks noChangeArrowheads="1"/>
          </p:cNvSpPr>
          <p:nvPr/>
        </p:nvSpPr>
        <p:spPr bwMode="auto">
          <a:xfrm>
            <a:off x="3563888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8" name="Rectangle 15"/>
          <p:cNvSpPr>
            <a:spLocks noChangeArrowheads="1"/>
          </p:cNvSpPr>
          <p:nvPr/>
        </p:nvSpPr>
        <p:spPr bwMode="auto">
          <a:xfrm>
            <a:off x="3131840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9" name="Rectangle 15"/>
          <p:cNvSpPr>
            <a:spLocks noChangeArrowheads="1"/>
          </p:cNvSpPr>
          <p:nvPr/>
        </p:nvSpPr>
        <p:spPr bwMode="auto">
          <a:xfrm>
            <a:off x="226774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0" name="Rectangle 15"/>
          <p:cNvSpPr>
            <a:spLocks noChangeArrowheads="1"/>
          </p:cNvSpPr>
          <p:nvPr/>
        </p:nvSpPr>
        <p:spPr bwMode="auto">
          <a:xfrm>
            <a:off x="2699792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1" name="Rectangle 15"/>
          <p:cNvSpPr>
            <a:spLocks noChangeArrowheads="1"/>
          </p:cNvSpPr>
          <p:nvPr/>
        </p:nvSpPr>
        <p:spPr bwMode="auto">
          <a:xfrm>
            <a:off x="3563888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2" name="Rectangle 15"/>
          <p:cNvSpPr>
            <a:spLocks noChangeArrowheads="1"/>
          </p:cNvSpPr>
          <p:nvPr/>
        </p:nvSpPr>
        <p:spPr bwMode="auto">
          <a:xfrm>
            <a:off x="3131840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4" name="Rectangle 15"/>
          <p:cNvSpPr>
            <a:spLocks noChangeArrowheads="1"/>
          </p:cNvSpPr>
          <p:nvPr/>
        </p:nvSpPr>
        <p:spPr bwMode="auto">
          <a:xfrm>
            <a:off x="1835696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5" name="Rectangle 15"/>
          <p:cNvSpPr>
            <a:spLocks noChangeArrowheads="1"/>
          </p:cNvSpPr>
          <p:nvPr/>
        </p:nvSpPr>
        <p:spPr bwMode="auto">
          <a:xfrm>
            <a:off x="1835696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6" name="Rectangle 15"/>
          <p:cNvSpPr>
            <a:spLocks noChangeArrowheads="1"/>
          </p:cNvSpPr>
          <p:nvPr/>
        </p:nvSpPr>
        <p:spPr bwMode="auto">
          <a:xfrm>
            <a:off x="1403648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28" name="组 127"/>
          <p:cNvGrpSpPr/>
          <p:nvPr/>
        </p:nvGrpSpPr>
        <p:grpSpPr>
          <a:xfrm>
            <a:off x="3131840" y="4797152"/>
            <a:ext cx="433960" cy="432048"/>
            <a:chOff x="2987824" y="3356992"/>
            <a:chExt cx="433960" cy="432048"/>
          </a:xfrm>
        </p:grpSpPr>
        <p:sp>
          <p:nvSpPr>
            <p:cNvPr id="12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3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16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4211960" y="2636912"/>
            <a:ext cx="1799580" cy="2592288"/>
            <a:chOff x="4211960" y="2636912"/>
            <a:chExt cx="1799580" cy="2592288"/>
          </a:xfrm>
        </p:grpSpPr>
        <p:cxnSp>
          <p:nvCxnSpPr>
            <p:cNvPr id="112" name="直线连接符 111"/>
            <p:cNvCxnSpPr/>
            <p:nvPr/>
          </p:nvCxnSpPr>
          <p:spPr>
            <a:xfrm flipH="1">
              <a:off x="4211960" y="2852936"/>
              <a:ext cx="647116" cy="0"/>
            </a:xfrm>
            <a:prstGeom prst="line">
              <a:avLst/>
            </a:prstGeom>
            <a:ln w="57150" cmpd="sng">
              <a:solidFill>
                <a:srgbClr val="00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5"/>
            <p:cNvSpPr>
              <a:spLocks noChangeArrowheads="1"/>
            </p:cNvSpPr>
            <p:nvPr/>
          </p:nvSpPr>
          <p:spPr bwMode="auto">
            <a:xfrm>
              <a:off x="4932040" y="2636912"/>
              <a:ext cx="107950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Core 0</a:t>
              </a:r>
              <a:endParaRPr lang="da-DK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cxnSp>
          <p:nvCxnSpPr>
            <p:cNvPr id="145" name="直线连接符 144"/>
            <p:cNvCxnSpPr/>
            <p:nvPr/>
          </p:nvCxnSpPr>
          <p:spPr>
            <a:xfrm flipH="1">
              <a:off x="4211960" y="3284984"/>
              <a:ext cx="647116" cy="0"/>
            </a:xfrm>
            <a:prstGeom prst="line">
              <a:avLst/>
            </a:prstGeom>
            <a:ln w="57150" cmpd="sng">
              <a:solidFill>
                <a:srgbClr val="00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5"/>
            <p:cNvSpPr>
              <a:spLocks noChangeArrowheads="1"/>
            </p:cNvSpPr>
            <p:nvPr/>
          </p:nvSpPr>
          <p:spPr bwMode="auto">
            <a:xfrm>
              <a:off x="4932040" y="3068960"/>
              <a:ext cx="107950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Core 1</a:t>
              </a:r>
              <a:endParaRPr lang="da-DK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cxnSp>
          <p:nvCxnSpPr>
            <p:cNvPr id="148" name="直线连接符 147"/>
            <p:cNvCxnSpPr/>
            <p:nvPr/>
          </p:nvCxnSpPr>
          <p:spPr>
            <a:xfrm flipH="1">
              <a:off x="4211960" y="3717032"/>
              <a:ext cx="647116" cy="0"/>
            </a:xfrm>
            <a:prstGeom prst="line">
              <a:avLst/>
            </a:prstGeom>
            <a:ln w="57150" cmpd="sng">
              <a:solidFill>
                <a:srgbClr val="00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5"/>
            <p:cNvSpPr>
              <a:spLocks noChangeArrowheads="1"/>
            </p:cNvSpPr>
            <p:nvPr/>
          </p:nvSpPr>
          <p:spPr bwMode="auto">
            <a:xfrm>
              <a:off x="4932040" y="3501008"/>
              <a:ext cx="107950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Core 2</a:t>
              </a:r>
              <a:endParaRPr lang="da-DK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cxnSp>
          <p:nvCxnSpPr>
            <p:cNvPr id="150" name="直线连接符 149"/>
            <p:cNvCxnSpPr/>
            <p:nvPr/>
          </p:nvCxnSpPr>
          <p:spPr>
            <a:xfrm flipH="1">
              <a:off x="4211960" y="4149080"/>
              <a:ext cx="647116" cy="0"/>
            </a:xfrm>
            <a:prstGeom prst="line">
              <a:avLst/>
            </a:prstGeom>
            <a:ln w="57150" cmpd="sng">
              <a:solidFill>
                <a:srgbClr val="00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"/>
            <p:cNvSpPr>
              <a:spLocks noChangeArrowheads="1"/>
            </p:cNvSpPr>
            <p:nvPr/>
          </p:nvSpPr>
          <p:spPr bwMode="auto">
            <a:xfrm>
              <a:off x="4932040" y="3933056"/>
              <a:ext cx="107950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Core 3</a:t>
              </a:r>
              <a:endParaRPr lang="da-DK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cxnSp>
          <p:nvCxnSpPr>
            <p:cNvPr id="152" name="直线连接符 151"/>
            <p:cNvCxnSpPr/>
            <p:nvPr/>
          </p:nvCxnSpPr>
          <p:spPr>
            <a:xfrm flipH="1">
              <a:off x="4211960" y="4581128"/>
              <a:ext cx="647116" cy="0"/>
            </a:xfrm>
            <a:prstGeom prst="line">
              <a:avLst/>
            </a:prstGeom>
            <a:ln w="57150" cmpd="sng">
              <a:solidFill>
                <a:srgbClr val="00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 15"/>
            <p:cNvSpPr>
              <a:spLocks noChangeArrowheads="1"/>
            </p:cNvSpPr>
            <p:nvPr/>
          </p:nvSpPr>
          <p:spPr bwMode="auto">
            <a:xfrm>
              <a:off x="4932040" y="4365104"/>
              <a:ext cx="107950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Core 4</a:t>
              </a:r>
              <a:endParaRPr lang="da-DK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cxnSp>
          <p:nvCxnSpPr>
            <p:cNvPr id="154" name="直线连接符 153"/>
            <p:cNvCxnSpPr/>
            <p:nvPr/>
          </p:nvCxnSpPr>
          <p:spPr>
            <a:xfrm flipH="1">
              <a:off x="4211960" y="5013176"/>
              <a:ext cx="647116" cy="0"/>
            </a:xfrm>
            <a:prstGeom prst="line">
              <a:avLst/>
            </a:prstGeom>
            <a:ln w="57150" cmpd="sng">
              <a:solidFill>
                <a:srgbClr val="00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"/>
            <p:cNvSpPr>
              <a:spLocks noChangeArrowheads="1"/>
            </p:cNvSpPr>
            <p:nvPr/>
          </p:nvSpPr>
          <p:spPr bwMode="auto">
            <a:xfrm>
              <a:off x="4932040" y="4797152"/>
              <a:ext cx="107950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Core 5</a:t>
              </a:r>
              <a:endParaRPr lang="da-DK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56" name="Rectangle 15"/>
          <p:cNvSpPr>
            <a:spLocks noChangeArrowheads="1"/>
          </p:cNvSpPr>
          <p:nvPr/>
        </p:nvSpPr>
        <p:spPr bwMode="auto">
          <a:xfrm>
            <a:off x="6804248" y="3068960"/>
            <a:ext cx="1871588" cy="172819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b="1" dirty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P</a:t>
            </a:r>
            <a:r>
              <a:rPr lang="en-US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ossibly</a:t>
            </a:r>
            <a:endParaRPr lang="da-DK" altLang="zh-CN" b="1" dirty="0" smtClean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r>
              <a:rPr lang="en-US" altLang="zh-CN" b="1" dirty="0" err="1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im</a:t>
            </a:r>
            <a:r>
              <a:rPr lang="da-DK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balance</a:t>
            </a:r>
            <a:r>
              <a:rPr lang="en-US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d</a:t>
            </a:r>
            <a:r>
              <a:rPr lang="da-DK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 </a:t>
            </a:r>
          </a:p>
          <a:p>
            <a:pPr algn="ctr" eaLnBrk="0" hangingPunct="0">
              <a:buSzPct val="100000"/>
            </a:pPr>
            <a:r>
              <a:rPr lang="da-DK" altLang="zh-CN" b="1" dirty="0" err="1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computation</a:t>
            </a:r>
            <a:endParaRPr lang="da-DK" altLang="zh-CN" b="1" dirty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6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13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60374"/>
            <a:ext cx="8928992" cy="5992962"/>
          </a:xfrm>
        </p:spPr>
        <p:txBody>
          <a:bodyPr anchor="ctr"/>
          <a:lstStyle/>
          <a:p>
            <a:pPr algn="ctr"/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The CSR5 Storage Format (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this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work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523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14</a:t>
            </a:fld>
            <a:endParaRPr lang="en-US" altLang="zh-CN" noProof="1" smtClean="0"/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323528" y="5229200"/>
            <a:ext cx="34563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(8x8)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34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323528" y="2636912"/>
            <a:ext cx="3458296" cy="432048"/>
            <a:chOff x="323528" y="2636912"/>
            <a:chExt cx="3458296" cy="432048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619672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248376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051720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118762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334786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291581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32352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75557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323528" y="3501008"/>
            <a:ext cx="3458296" cy="432048"/>
            <a:chOff x="323528" y="3501008"/>
            <a:chExt cx="3458296" cy="432048"/>
          </a:xfrm>
        </p:grpSpPr>
        <p:grpSp>
          <p:nvGrpSpPr>
            <p:cNvPr id="7" name="组 6"/>
            <p:cNvGrpSpPr/>
            <p:nvPr/>
          </p:nvGrpSpPr>
          <p:grpSpPr>
            <a:xfrm>
              <a:off x="1619672" y="3501008"/>
              <a:ext cx="433960" cy="432048"/>
              <a:chOff x="3851920" y="3356992"/>
              <a:chExt cx="433960" cy="432048"/>
            </a:xfrm>
          </p:grpSpPr>
          <p:sp>
            <p:nvSpPr>
              <p:cNvPr id="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1" name="组 10"/>
            <p:cNvGrpSpPr/>
            <p:nvPr/>
          </p:nvGrpSpPr>
          <p:grpSpPr>
            <a:xfrm>
              <a:off x="755576" y="3501008"/>
              <a:ext cx="433960" cy="432048"/>
              <a:chOff x="2987824" y="3356992"/>
              <a:chExt cx="433960" cy="432048"/>
            </a:xfrm>
          </p:grpSpPr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" name="组 14"/>
            <p:cNvGrpSpPr/>
            <p:nvPr/>
          </p:nvGrpSpPr>
          <p:grpSpPr>
            <a:xfrm>
              <a:off x="2483768" y="3501008"/>
              <a:ext cx="433960" cy="432048"/>
              <a:chOff x="3851920" y="3356992"/>
              <a:chExt cx="433960" cy="432048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23528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18762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2051720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334786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2915816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323528" y="2204864"/>
            <a:ext cx="3458296" cy="432048"/>
            <a:chOff x="323528" y="2204864"/>
            <a:chExt cx="3458296" cy="432048"/>
          </a:xfrm>
        </p:grpSpPr>
        <p:grpSp>
          <p:nvGrpSpPr>
            <p:cNvPr id="71" name="组 70"/>
            <p:cNvGrpSpPr/>
            <p:nvPr/>
          </p:nvGrpSpPr>
          <p:grpSpPr>
            <a:xfrm>
              <a:off x="755576" y="2204864"/>
              <a:ext cx="433960" cy="432048"/>
              <a:chOff x="2987824" y="3356992"/>
              <a:chExt cx="433960" cy="432048"/>
            </a:xfrm>
          </p:grpSpPr>
          <p:sp>
            <p:nvSpPr>
              <p:cNvPr id="7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75" name="组 74"/>
            <p:cNvGrpSpPr/>
            <p:nvPr/>
          </p:nvGrpSpPr>
          <p:grpSpPr>
            <a:xfrm>
              <a:off x="1619672" y="2204864"/>
              <a:ext cx="433960" cy="432048"/>
              <a:chOff x="2987824" y="3356992"/>
              <a:chExt cx="433960" cy="432048"/>
            </a:xfrm>
          </p:grpSpPr>
          <p:sp>
            <p:nvSpPr>
              <p:cNvPr id="7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4" name="Rectangle 15"/>
            <p:cNvSpPr>
              <a:spLocks noChangeArrowheads="1"/>
            </p:cNvSpPr>
            <p:nvPr/>
          </p:nvSpPr>
          <p:spPr bwMode="auto">
            <a:xfrm>
              <a:off x="323528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8" name="Rectangle 15"/>
            <p:cNvSpPr>
              <a:spLocks noChangeArrowheads="1"/>
            </p:cNvSpPr>
            <p:nvPr/>
          </p:nvSpPr>
          <p:spPr bwMode="auto">
            <a:xfrm>
              <a:off x="1187624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483768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2" name="Rectangle 15"/>
            <p:cNvSpPr>
              <a:spLocks noChangeArrowheads="1"/>
            </p:cNvSpPr>
            <p:nvPr/>
          </p:nvSpPr>
          <p:spPr bwMode="auto">
            <a:xfrm>
              <a:off x="2051720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3347864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6" name="Rectangle 15"/>
            <p:cNvSpPr>
              <a:spLocks noChangeArrowheads="1"/>
            </p:cNvSpPr>
            <p:nvPr/>
          </p:nvSpPr>
          <p:spPr bwMode="auto">
            <a:xfrm>
              <a:off x="2915816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323528" y="3068960"/>
            <a:ext cx="3458296" cy="432048"/>
            <a:chOff x="323528" y="3068960"/>
            <a:chExt cx="3458296" cy="432048"/>
          </a:xfrm>
        </p:grpSpPr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187624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2483768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51" name="组 50"/>
            <p:cNvGrpSpPr/>
            <p:nvPr/>
          </p:nvGrpSpPr>
          <p:grpSpPr>
            <a:xfrm>
              <a:off x="1619672" y="3068960"/>
              <a:ext cx="433960" cy="432048"/>
              <a:chOff x="2987824" y="3356992"/>
              <a:chExt cx="433960" cy="432048"/>
            </a:xfrm>
          </p:grpSpPr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55" name="组 54"/>
            <p:cNvGrpSpPr/>
            <p:nvPr/>
          </p:nvGrpSpPr>
          <p:grpSpPr>
            <a:xfrm>
              <a:off x="1187624" y="3068960"/>
              <a:ext cx="433960" cy="432048"/>
              <a:chOff x="2987824" y="3356992"/>
              <a:chExt cx="433960" cy="432048"/>
            </a:xfrm>
          </p:grpSpPr>
          <p:sp>
            <p:nvSpPr>
              <p:cNvPr id="5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59" name="组 58"/>
            <p:cNvGrpSpPr/>
            <p:nvPr/>
          </p:nvGrpSpPr>
          <p:grpSpPr>
            <a:xfrm>
              <a:off x="323528" y="3068960"/>
              <a:ext cx="433960" cy="432048"/>
              <a:chOff x="2987824" y="3356992"/>
              <a:chExt cx="433960" cy="432048"/>
            </a:xfrm>
          </p:grpSpPr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63" name="组 62"/>
            <p:cNvGrpSpPr/>
            <p:nvPr/>
          </p:nvGrpSpPr>
          <p:grpSpPr>
            <a:xfrm>
              <a:off x="755576" y="3068960"/>
              <a:ext cx="433960" cy="432048"/>
              <a:chOff x="2987824" y="3356992"/>
              <a:chExt cx="433960" cy="432048"/>
            </a:xfrm>
          </p:grpSpPr>
          <p:sp>
            <p:nvSpPr>
              <p:cNvPr id="6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67" name="组 66"/>
            <p:cNvGrpSpPr/>
            <p:nvPr/>
          </p:nvGrpSpPr>
          <p:grpSpPr>
            <a:xfrm>
              <a:off x="2051720" y="3068960"/>
              <a:ext cx="433960" cy="432048"/>
              <a:chOff x="2987824" y="3356992"/>
              <a:chExt cx="433960" cy="432048"/>
            </a:xfrm>
          </p:grpSpPr>
          <p:sp>
            <p:nvSpPr>
              <p:cNvPr id="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27" name="组 126"/>
            <p:cNvGrpSpPr/>
            <p:nvPr/>
          </p:nvGrpSpPr>
          <p:grpSpPr>
            <a:xfrm>
              <a:off x="2915816" y="3068960"/>
              <a:ext cx="433960" cy="432048"/>
              <a:chOff x="2987824" y="3356992"/>
              <a:chExt cx="433960" cy="432048"/>
            </a:xfrm>
          </p:grpSpPr>
          <p:sp>
            <p:nvSpPr>
              <p:cNvPr id="12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131" name="组 130"/>
            <p:cNvGrpSpPr/>
            <p:nvPr/>
          </p:nvGrpSpPr>
          <p:grpSpPr>
            <a:xfrm>
              <a:off x="3347864" y="3068960"/>
              <a:ext cx="433960" cy="432048"/>
              <a:chOff x="2987824" y="3356992"/>
              <a:chExt cx="433960" cy="432048"/>
            </a:xfrm>
          </p:grpSpPr>
          <p:sp>
            <p:nvSpPr>
              <p:cNvPr id="13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</a:p>
            </p:txBody>
          </p:sp>
        </p:grpSp>
      </p:grpSp>
      <p:grpSp>
        <p:nvGrpSpPr>
          <p:cNvPr id="31" name="组 30"/>
          <p:cNvGrpSpPr/>
          <p:nvPr/>
        </p:nvGrpSpPr>
        <p:grpSpPr>
          <a:xfrm>
            <a:off x="323528" y="4797152"/>
            <a:ext cx="3458296" cy="432048"/>
            <a:chOff x="323528" y="4797152"/>
            <a:chExt cx="3458296" cy="432048"/>
          </a:xfrm>
        </p:grpSpPr>
        <p:grpSp>
          <p:nvGrpSpPr>
            <p:cNvPr id="95" name="组 94"/>
            <p:cNvGrpSpPr/>
            <p:nvPr/>
          </p:nvGrpSpPr>
          <p:grpSpPr>
            <a:xfrm>
              <a:off x="323528" y="4797152"/>
              <a:ext cx="433960" cy="432048"/>
              <a:chOff x="2987824" y="3356992"/>
              <a:chExt cx="433960" cy="432048"/>
            </a:xfrm>
          </p:grpSpPr>
          <p:sp>
            <p:nvSpPr>
              <p:cNvPr id="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5" name="组 134"/>
            <p:cNvGrpSpPr/>
            <p:nvPr/>
          </p:nvGrpSpPr>
          <p:grpSpPr>
            <a:xfrm>
              <a:off x="755576" y="4797152"/>
              <a:ext cx="433960" cy="432048"/>
              <a:chOff x="2987824" y="3356992"/>
              <a:chExt cx="433960" cy="432048"/>
            </a:xfrm>
          </p:grpSpPr>
          <p:sp>
            <p:nvSpPr>
              <p:cNvPr id="13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9" name="组 138"/>
            <p:cNvGrpSpPr/>
            <p:nvPr/>
          </p:nvGrpSpPr>
          <p:grpSpPr>
            <a:xfrm>
              <a:off x="1187624" y="4797152"/>
              <a:ext cx="433960" cy="432048"/>
              <a:chOff x="2987824" y="3356992"/>
              <a:chExt cx="433960" cy="432048"/>
            </a:xfrm>
          </p:grpSpPr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3" name="组 142"/>
            <p:cNvGrpSpPr/>
            <p:nvPr/>
          </p:nvGrpSpPr>
          <p:grpSpPr>
            <a:xfrm>
              <a:off x="1619672" y="4797152"/>
              <a:ext cx="433960" cy="432048"/>
              <a:chOff x="2987824" y="3356992"/>
              <a:chExt cx="433960" cy="432048"/>
            </a:xfrm>
          </p:grpSpPr>
          <p:sp>
            <p:nvSpPr>
              <p:cNvPr id="14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7" name="组 146"/>
            <p:cNvGrpSpPr/>
            <p:nvPr/>
          </p:nvGrpSpPr>
          <p:grpSpPr>
            <a:xfrm>
              <a:off x="2051720" y="4797152"/>
              <a:ext cx="433960" cy="432048"/>
              <a:chOff x="2987824" y="3356992"/>
              <a:chExt cx="433960" cy="432048"/>
            </a:xfrm>
          </p:grpSpPr>
          <p:sp>
            <p:nvSpPr>
              <p:cNvPr id="14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1" name="组 150"/>
            <p:cNvGrpSpPr/>
            <p:nvPr/>
          </p:nvGrpSpPr>
          <p:grpSpPr>
            <a:xfrm>
              <a:off x="2483768" y="4797152"/>
              <a:ext cx="433960" cy="432048"/>
              <a:chOff x="2987824" y="3356992"/>
              <a:chExt cx="433960" cy="432048"/>
            </a:xfrm>
          </p:grpSpPr>
          <p:sp>
            <p:nvSpPr>
              <p:cNvPr id="15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5" name="组 154"/>
            <p:cNvGrpSpPr/>
            <p:nvPr/>
          </p:nvGrpSpPr>
          <p:grpSpPr>
            <a:xfrm>
              <a:off x="2915816" y="4797152"/>
              <a:ext cx="433960" cy="432048"/>
              <a:chOff x="2987824" y="3356992"/>
              <a:chExt cx="433960" cy="432048"/>
            </a:xfrm>
          </p:grpSpPr>
          <p:sp>
            <p:nvSpPr>
              <p:cNvPr id="15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9" name="组 158"/>
            <p:cNvGrpSpPr/>
            <p:nvPr/>
          </p:nvGrpSpPr>
          <p:grpSpPr>
            <a:xfrm>
              <a:off x="3347864" y="4797152"/>
              <a:ext cx="433960" cy="432048"/>
              <a:chOff x="2987824" y="3356992"/>
              <a:chExt cx="433960" cy="432048"/>
            </a:xfrm>
          </p:grpSpPr>
          <p:sp>
            <p:nvSpPr>
              <p:cNvPr id="16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8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" name="组 2"/>
          <p:cNvGrpSpPr/>
          <p:nvPr/>
        </p:nvGrpSpPr>
        <p:grpSpPr>
          <a:xfrm>
            <a:off x="323528" y="1772816"/>
            <a:ext cx="3458296" cy="432048"/>
            <a:chOff x="323528" y="1772816"/>
            <a:chExt cx="3458296" cy="432048"/>
          </a:xfrm>
        </p:grpSpPr>
        <p:grpSp>
          <p:nvGrpSpPr>
            <p:cNvPr id="91" name="组 90"/>
            <p:cNvGrpSpPr/>
            <p:nvPr/>
          </p:nvGrpSpPr>
          <p:grpSpPr>
            <a:xfrm>
              <a:off x="323528" y="1772816"/>
              <a:ext cx="433960" cy="432048"/>
              <a:chOff x="2987824" y="3356992"/>
              <a:chExt cx="433960" cy="432048"/>
            </a:xfrm>
          </p:grpSpPr>
          <p:sp>
            <p:nvSpPr>
              <p:cNvPr id="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755576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483768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2051720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63" name="组 162"/>
            <p:cNvGrpSpPr/>
            <p:nvPr/>
          </p:nvGrpSpPr>
          <p:grpSpPr>
            <a:xfrm>
              <a:off x="1187624" y="1772816"/>
              <a:ext cx="433960" cy="432048"/>
              <a:chOff x="2987824" y="3356992"/>
              <a:chExt cx="433960" cy="432048"/>
            </a:xfrm>
          </p:grpSpPr>
          <p:sp>
            <p:nvSpPr>
              <p:cNvPr id="16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67" name="组 166"/>
            <p:cNvGrpSpPr/>
            <p:nvPr/>
          </p:nvGrpSpPr>
          <p:grpSpPr>
            <a:xfrm>
              <a:off x="1619672" y="1772816"/>
              <a:ext cx="433960" cy="432048"/>
              <a:chOff x="2987824" y="3356992"/>
              <a:chExt cx="433960" cy="432048"/>
            </a:xfrm>
          </p:grpSpPr>
          <p:sp>
            <p:nvSpPr>
              <p:cNvPr id="1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71" name="组 170"/>
            <p:cNvGrpSpPr/>
            <p:nvPr/>
          </p:nvGrpSpPr>
          <p:grpSpPr>
            <a:xfrm>
              <a:off x="2915816" y="1772816"/>
              <a:ext cx="433960" cy="432048"/>
              <a:chOff x="2987824" y="3356992"/>
              <a:chExt cx="433960" cy="432048"/>
            </a:xfrm>
          </p:grpSpPr>
          <p:sp>
            <p:nvSpPr>
              <p:cNvPr id="17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75" name="组 174"/>
            <p:cNvGrpSpPr/>
            <p:nvPr/>
          </p:nvGrpSpPr>
          <p:grpSpPr>
            <a:xfrm>
              <a:off x="3347864" y="1772816"/>
              <a:ext cx="433960" cy="432048"/>
              <a:chOff x="2987824" y="3356992"/>
              <a:chExt cx="433960" cy="432048"/>
            </a:xfrm>
          </p:grpSpPr>
          <p:sp>
            <p:nvSpPr>
              <p:cNvPr id="17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29" name="组 28"/>
          <p:cNvGrpSpPr/>
          <p:nvPr/>
        </p:nvGrpSpPr>
        <p:grpSpPr>
          <a:xfrm>
            <a:off x="323528" y="3933056"/>
            <a:ext cx="3458296" cy="432048"/>
            <a:chOff x="323528" y="3933056"/>
            <a:chExt cx="3458296" cy="432048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619672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118762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334786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2915816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7" name="Rectangle 15"/>
            <p:cNvSpPr>
              <a:spLocks noChangeArrowheads="1"/>
            </p:cNvSpPr>
            <p:nvPr/>
          </p:nvSpPr>
          <p:spPr bwMode="auto">
            <a:xfrm>
              <a:off x="2483768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/>
          </p:nvSpPr>
          <p:spPr bwMode="auto">
            <a:xfrm>
              <a:off x="2051720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79" name="组 178"/>
            <p:cNvGrpSpPr/>
            <p:nvPr/>
          </p:nvGrpSpPr>
          <p:grpSpPr>
            <a:xfrm>
              <a:off x="323528" y="3933056"/>
              <a:ext cx="433960" cy="432048"/>
              <a:chOff x="2987824" y="3356992"/>
              <a:chExt cx="433960" cy="432048"/>
            </a:xfrm>
          </p:grpSpPr>
          <p:sp>
            <p:nvSpPr>
              <p:cNvPr id="18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83" name="组 182"/>
            <p:cNvGrpSpPr/>
            <p:nvPr/>
          </p:nvGrpSpPr>
          <p:grpSpPr>
            <a:xfrm>
              <a:off x="755576" y="3933056"/>
              <a:ext cx="433960" cy="432048"/>
              <a:chOff x="2987824" y="3356992"/>
              <a:chExt cx="433960" cy="432048"/>
            </a:xfrm>
          </p:grpSpPr>
          <p:sp>
            <p:nvSpPr>
              <p:cNvPr id="18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</p:grpSp>
      <p:grpSp>
        <p:nvGrpSpPr>
          <p:cNvPr id="30" name="组 29"/>
          <p:cNvGrpSpPr/>
          <p:nvPr/>
        </p:nvGrpSpPr>
        <p:grpSpPr>
          <a:xfrm>
            <a:off x="323528" y="4365104"/>
            <a:ext cx="3458296" cy="432048"/>
            <a:chOff x="323528" y="4365104"/>
            <a:chExt cx="3458296" cy="432048"/>
          </a:xfrm>
        </p:grpSpPr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323528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87" name="组 186"/>
            <p:cNvGrpSpPr/>
            <p:nvPr/>
          </p:nvGrpSpPr>
          <p:grpSpPr>
            <a:xfrm>
              <a:off x="755576" y="4365104"/>
              <a:ext cx="433960" cy="432048"/>
              <a:chOff x="2987824" y="3356992"/>
              <a:chExt cx="433960" cy="432048"/>
            </a:xfrm>
          </p:grpSpPr>
          <p:sp>
            <p:nvSpPr>
              <p:cNvPr id="18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9" name="椭圆 18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1" name="组 190"/>
            <p:cNvGrpSpPr/>
            <p:nvPr/>
          </p:nvGrpSpPr>
          <p:grpSpPr>
            <a:xfrm>
              <a:off x="1187624" y="4365104"/>
              <a:ext cx="433960" cy="432048"/>
              <a:chOff x="2987824" y="3356992"/>
              <a:chExt cx="433960" cy="432048"/>
            </a:xfrm>
          </p:grpSpPr>
          <p:sp>
            <p:nvSpPr>
              <p:cNvPr id="1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3" name="椭圆 1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195" name="组 194"/>
            <p:cNvGrpSpPr/>
            <p:nvPr/>
          </p:nvGrpSpPr>
          <p:grpSpPr>
            <a:xfrm>
              <a:off x="1619672" y="4365104"/>
              <a:ext cx="433960" cy="432048"/>
              <a:chOff x="2987824" y="3356992"/>
              <a:chExt cx="433960" cy="432048"/>
            </a:xfrm>
          </p:grpSpPr>
          <p:sp>
            <p:nvSpPr>
              <p:cNvPr id="1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7" name="椭圆 19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9" name="组 198"/>
            <p:cNvGrpSpPr/>
            <p:nvPr/>
          </p:nvGrpSpPr>
          <p:grpSpPr>
            <a:xfrm>
              <a:off x="2051720" y="4365104"/>
              <a:ext cx="433960" cy="432048"/>
              <a:chOff x="2987824" y="3356992"/>
              <a:chExt cx="433960" cy="432048"/>
            </a:xfrm>
          </p:grpSpPr>
          <p:sp>
            <p:nvSpPr>
              <p:cNvPr id="20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3" name="组 202"/>
            <p:cNvGrpSpPr/>
            <p:nvPr/>
          </p:nvGrpSpPr>
          <p:grpSpPr>
            <a:xfrm>
              <a:off x="2481856" y="4365104"/>
              <a:ext cx="433960" cy="432048"/>
              <a:chOff x="2987824" y="3356992"/>
              <a:chExt cx="433960" cy="432048"/>
            </a:xfrm>
          </p:grpSpPr>
          <p:sp>
            <p:nvSpPr>
              <p:cNvPr id="20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5" name="椭圆 20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7" name="组 206"/>
            <p:cNvGrpSpPr/>
            <p:nvPr/>
          </p:nvGrpSpPr>
          <p:grpSpPr>
            <a:xfrm>
              <a:off x="2913904" y="4365104"/>
              <a:ext cx="433960" cy="432048"/>
              <a:chOff x="2987824" y="3356992"/>
              <a:chExt cx="433960" cy="432048"/>
            </a:xfrm>
          </p:grpSpPr>
          <p:sp>
            <p:nvSpPr>
              <p:cNvPr id="20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11" name="组 210"/>
            <p:cNvGrpSpPr/>
            <p:nvPr/>
          </p:nvGrpSpPr>
          <p:grpSpPr>
            <a:xfrm>
              <a:off x="3347864" y="4365104"/>
              <a:ext cx="433960" cy="432048"/>
              <a:chOff x="2987824" y="3356992"/>
              <a:chExt cx="433960" cy="432048"/>
            </a:xfrm>
          </p:grpSpPr>
          <p:sp>
            <p:nvSpPr>
              <p:cNvPr id="21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" name="组 3"/>
          <p:cNvGrpSpPr/>
          <p:nvPr/>
        </p:nvGrpSpPr>
        <p:grpSpPr>
          <a:xfrm>
            <a:off x="4139952" y="2708920"/>
            <a:ext cx="866008" cy="1728192"/>
            <a:chOff x="4139952" y="2708920"/>
            <a:chExt cx="866008" cy="1728192"/>
          </a:xfrm>
        </p:grpSpPr>
        <p:grpSp>
          <p:nvGrpSpPr>
            <p:cNvPr id="254" name="组 253"/>
            <p:cNvGrpSpPr/>
            <p:nvPr/>
          </p:nvGrpSpPr>
          <p:grpSpPr>
            <a:xfrm>
              <a:off x="4139952" y="2708920"/>
              <a:ext cx="433960" cy="432048"/>
              <a:chOff x="2987824" y="3356992"/>
              <a:chExt cx="433960" cy="432048"/>
            </a:xfrm>
          </p:grpSpPr>
          <p:sp>
            <p:nvSpPr>
              <p:cNvPr id="25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56" name="椭圆 25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5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58" name="组 257"/>
            <p:cNvGrpSpPr/>
            <p:nvPr/>
          </p:nvGrpSpPr>
          <p:grpSpPr>
            <a:xfrm>
              <a:off x="4139952" y="3140968"/>
              <a:ext cx="433960" cy="432048"/>
              <a:chOff x="2987824" y="3356992"/>
              <a:chExt cx="433960" cy="432048"/>
            </a:xfrm>
          </p:grpSpPr>
          <p:sp>
            <p:nvSpPr>
              <p:cNvPr id="25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0" name="椭圆 25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62" name="组 261"/>
            <p:cNvGrpSpPr/>
            <p:nvPr/>
          </p:nvGrpSpPr>
          <p:grpSpPr>
            <a:xfrm>
              <a:off x="4139952" y="3573016"/>
              <a:ext cx="433960" cy="432048"/>
              <a:chOff x="2987824" y="3356992"/>
              <a:chExt cx="433960" cy="432048"/>
            </a:xfrm>
          </p:grpSpPr>
          <p:sp>
            <p:nvSpPr>
              <p:cNvPr id="2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66" name="组 265"/>
            <p:cNvGrpSpPr/>
            <p:nvPr/>
          </p:nvGrpSpPr>
          <p:grpSpPr>
            <a:xfrm>
              <a:off x="4139952" y="4005064"/>
              <a:ext cx="433960" cy="432048"/>
              <a:chOff x="2987824" y="3356992"/>
              <a:chExt cx="433960" cy="432048"/>
            </a:xfrm>
          </p:grpSpPr>
          <p:sp>
            <p:nvSpPr>
              <p:cNvPr id="26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8" name="椭圆 26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270" name="组 269"/>
            <p:cNvGrpSpPr/>
            <p:nvPr/>
          </p:nvGrpSpPr>
          <p:grpSpPr>
            <a:xfrm>
              <a:off x="4572000" y="2708920"/>
              <a:ext cx="433960" cy="432048"/>
              <a:chOff x="2987824" y="3356992"/>
              <a:chExt cx="433960" cy="432048"/>
            </a:xfrm>
          </p:grpSpPr>
          <p:sp>
            <p:nvSpPr>
              <p:cNvPr id="2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72" name="椭圆 2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3" name="组 32"/>
          <p:cNvGrpSpPr/>
          <p:nvPr/>
        </p:nvGrpSpPr>
        <p:grpSpPr>
          <a:xfrm>
            <a:off x="4572000" y="3140968"/>
            <a:ext cx="433960" cy="864096"/>
            <a:chOff x="4572000" y="3140968"/>
            <a:chExt cx="433960" cy="864096"/>
          </a:xfrm>
        </p:grpSpPr>
        <p:grpSp>
          <p:nvGrpSpPr>
            <p:cNvPr id="274" name="组 273"/>
            <p:cNvGrpSpPr/>
            <p:nvPr/>
          </p:nvGrpSpPr>
          <p:grpSpPr>
            <a:xfrm>
              <a:off x="4572000" y="3140968"/>
              <a:ext cx="433960" cy="432048"/>
              <a:chOff x="2987824" y="3356992"/>
              <a:chExt cx="433960" cy="432048"/>
            </a:xfrm>
          </p:grpSpPr>
          <p:sp>
            <p:nvSpPr>
              <p:cNvPr id="2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76" name="椭圆 27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78" name="组 277"/>
            <p:cNvGrpSpPr/>
            <p:nvPr/>
          </p:nvGrpSpPr>
          <p:grpSpPr>
            <a:xfrm>
              <a:off x="4572000" y="3573016"/>
              <a:ext cx="433960" cy="432048"/>
              <a:chOff x="2987824" y="3356992"/>
              <a:chExt cx="433960" cy="432048"/>
            </a:xfrm>
          </p:grpSpPr>
          <p:sp>
            <p:nvSpPr>
              <p:cNvPr id="27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0" name="椭圆 27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318" name="Rectangle 15"/>
          <p:cNvSpPr>
            <a:spLocks noChangeArrowheads="1"/>
          </p:cNvSpPr>
          <p:nvPr/>
        </p:nvSpPr>
        <p:spPr bwMode="auto">
          <a:xfrm>
            <a:off x="4139952" y="2420888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value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4" name="组 33"/>
          <p:cNvGrpSpPr/>
          <p:nvPr/>
        </p:nvGrpSpPr>
        <p:grpSpPr>
          <a:xfrm>
            <a:off x="4572000" y="5301208"/>
            <a:ext cx="435872" cy="864096"/>
            <a:chOff x="4572000" y="5301208"/>
            <a:chExt cx="435872" cy="864096"/>
          </a:xfrm>
        </p:grpSpPr>
        <p:sp>
          <p:nvSpPr>
            <p:cNvPr id="236" name="Rectangle 15"/>
            <p:cNvSpPr>
              <a:spLocks noChangeArrowheads="1"/>
            </p:cNvSpPr>
            <p:nvPr/>
          </p:nvSpPr>
          <p:spPr bwMode="auto">
            <a:xfrm>
              <a:off x="4572000" y="53012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8" name="Rectangle 15"/>
            <p:cNvSpPr>
              <a:spLocks noChangeArrowheads="1"/>
            </p:cNvSpPr>
            <p:nvPr/>
          </p:nvSpPr>
          <p:spPr bwMode="auto">
            <a:xfrm>
              <a:off x="4573912" y="57332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4139952" y="4869160"/>
            <a:ext cx="866008" cy="1728192"/>
            <a:chOff x="4139952" y="4869160"/>
            <a:chExt cx="866008" cy="1728192"/>
          </a:xfrm>
        </p:grpSpPr>
        <p:sp>
          <p:nvSpPr>
            <p:cNvPr id="237" name="Rectangle 15"/>
            <p:cNvSpPr>
              <a:spLocks noChangeArrowheads="1"/>
            </p:cNvSpPr>
            <p:nvPr/>
          </p:nvSpPr>
          <p:spPr bwMode="auto">
            <a:xfrm>
              <a:off x="4139952" y="53012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0" name="Rectangle 15"/>
            <p:cNvSpPr>
              <a:spLocks noChangeArrowheads="1"/>
            </p:cNvSpPr>
            <p:nvPr/>
          </p:nvSpPr>
          <p:spPr bwMode="auto">
            <a:xfrm>
              <a:off x="4572000" y="48691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1" name="Rectangle 15"/>
            <p:cNvSpPr>
              <a:spLocks noChangeArrowheads="1"/>
            </p:cNvSpPr>
            <p:nvPr/>
          </p:nvSpPr>
          <p:spPr bwMode="auto">
            <a:xfrm>
              <a:off x="4139952" y="48691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5" name="Rectangle 15"/>
            <p:cNvSpPr>
              <a:spLocks noChangeArrowheads="1"/>
            </p:cNvSpPr>
            <p:nvPr/>
          </p:nvSpPr>
          <p:spPr bwMode="auto">
            <a:xfrm>
              <a:off x="4141864" y="61653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9" name="Rectangle 15"/>
            <p:cNvSpPr>
              <a:spLocks noChangeArrowheads="1"/>
            </p:cNvSpPr>
            <p:nvPr/>
          </p:nvSpPr>
          <p:spPr bwMode="auto">
            <a:xfrm>
              <a:off x="4141864" y="57332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4573912" y="4869160"/>
            <a:ext cx="1296144" cy="1728192"/>
            <a:chOff x="4573912" y="4869160"/>
            <a:chExt cx="1296144" cy="1728192"/>
          </a:xfrm>
        </p:grpSpPr>
        <p:sp>
          <p:nvSpPr>
            <p:cNvPr id="238" name="Rectangle 15"/>
            <p:cNvSpPr>
              <a:spLocks noChangeArrowheads="1"/>
            </p:cNvSpPr>
            <p:nvPr/>
          </p:nvSpPr>
          <p:spPr bwMode="auto">
            <a:xfrm>
              <a:off x="5436096" y="53012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39" name="Rectangle 15"/>
            <p:cNvSpPr>
              <a:spLocks noChangeArrowheads="1"/>
            </p:cNvSpPr>
            <p:nvPr/>
          </p:nvSpPr>
          <p:spPr bwMode="auto">
            <a:xfrm>
              <a:off x="5004048" y="53012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2" name="Rectangle 15"/>
            <p:cNvSpPr>
              <a:spLocks noChangeArrowheads="1"/>
            </p:cNvSpPr>
            <p:nvPr/>
          </p:nvSpPr>
          <p:spPr bwMode="auto">
            <a:xfrm>
              <a:off x="5436096" y="48691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3" name="Rectangle 15"/>
            <p:cNvSpPr>
              <a:spLocks noChangeArrowheads="1"/>
            </p:cNvSpPr>
            <p:nvPr/>
          </p:nvSpPr>
          <p:spPr bwMode="auto">
            <a:xfrm>
              <a:off x="5004048" y="48691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4" name="Rectangle 15"/>
            <p:cNvSpPr>
              <a:spLocks noChangeArrowheads="1"/>
            </p:cNvSpPr>
            <p:nvPr/>
          </p:nvSpPr>
          <p:spPr bwMode="auto">
            <a:xfrm>
              <a:off x="4573912" y="61653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7" name="Rectangle 15"/>
            <p:cNvSpPr>
              <a:spLocks noChangeArrowheads="1"/>
            </p:cNvSpPr>
            <p:nvPr/>
          </p:nvSpPr>
          <p:spPr bwMode="auto">
            <a:xfrm>
              <a:off x="5005960" y="61653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1" name="Rectangle 15"/>
            <p:cNvSpPr>
              <a:spLocks noChangeArrowheads="1"/>
            </p:cNvSpPr>
            <p:nvPr/>
          </p:nvSpPr>
          <p:spPr bwMode="auto">
            <a:xfrm>
              <a:off x="5005960" y="57332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53" name="Rectangle 15"/>
          <p:cNvSpPr>
            <a:spLocks noChangeArrowheads="1"/>
          </p:cNvSpPr>
          <p:nvPr/>
        </p:nvSpPr>
        <p:spPr bwMode="auto">
          <a:xfrm>
            <a:off x="4139952" y="4581128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bit-flag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47" name="组 46"/>
          <p:cNvGrpSpPr/>
          <p:nvPr/>
        </p:nvGrpSpPr>
        <p:grpSpPr>
          <a:xfrm>
            <a:off x="5438008" y="4869160"/>
            <a:ext cx="1224136" cy="1728192"/>
            <a:chOff x="5438008" y="4869160"/>
            <a:chExt cx="1224136" cy="1728192"/>
          </a:xfrm>
        </p:grpSpPr>
        <p:sp>
          <p:nvSpPr>
            <p:cNvPr id="246" name="Rectangle 15"/>
            <p:cNvSpPr>
              <a:spLocks noChangeArrowheads="1"/>
            </p:cNvSpPr>
            <p:nvPr/>
          </p:nvSpPr>
          <p:spPr bwMode="auto">
            <a:xfrm>
              <a:off x="5438008" y="61653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</a:p>
          </p:txBody>
        </p:sp>
        <p:sp>
          <p:nvSpPr>
            <p:cNvPr id="250" name="Rectangle 15"/>
            <p:cNvSpPr>
              <a:spLocks noChangeArrowheads="1"/>
            </p:cNvSpPr>
            <p:nvPr/>
          </p:nvSpPr>
          <p:spPr bwMode="auto">
            <a:xfrm>
              <a:off x="5438008" y="57332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3" name="Rectangle 15"/>
            <p:cNvSpPr>
              <a:spLocks noChangeArrowheads="1"/>
            </p:cNvSpPr>
            <p:nvPr/>
          </p:nvSpPr>
          <p:spPr bwMode="auto">
            <a:xfrm>
              <a:off x="6228184" y="48691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20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48" name="组 10247"/>
          <p:cNvGrpSpPr/>
          <p:nvPr/>
        </p:nvGrpSpPr>
        <p:grpSpPr>
          <a:xfrm>
            <a:off x="6230096" y="4869160"/>
            <a:ext cx="1296144" cy="1728192"/>
            <a:chOff x="6230096" y="4869160"/>
            <a:chExt cx="1296144" cy="1728192"/>
          </a:xfrm>
        </p:grpSpPr>
        <p:sp>
          <p:nvSpPr>
            <p:cNvPr id="338" name="Rectangle 15"/>
            <p:cNvSpPr>
              <a:spLocks noChangeArrowheads="1"/>
            </p:cNvSpPr>
            <p:nvPr/>
          </p:nvSpPr>
          <p:spPr bwMode="auto">
            <a:xfrm>
              <a:off x="6660232" y="53012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</a:p>
          </p:txBody>
        </p:sp>
        <p:sp>
          <p:nvSpPr>
            <p:cNvPr id="341" name="Rectangle 15"/>
            <p:cNvSpPr>
              <a:spLocks noChangeArrowheads="1"/>
            </p:cNvSpPr>
            <p:nvPr/>
          </p:nvSpPr>
          <p:spPr bwMode="auto">
            <a:xfrm>
              <a:off x="7092280" y="53012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2" name="Rectangle 15"/>
            <p:cNvSpPr>
              <a:spLocks noChangeArrowheads="1"/>
            </p:cNvSpPr>
            <p:nvPr/>
          </p:nvSpPr>
          <p:spPr bwMode="auto">
            <a:xfrm>
              <a:off x="6660232" y="48691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5" name="Rectangle 15"/>
            <p:cNvSpPr>
              <a:spLocks noChangeArrowheads="1"/>
            </p:cNvSpPr>
            <p:nvPr/>
          </p:nvSpPr>
          <p:spPr bwMode="auto">
            <a:xfrm>
              <a:off x="7092280" y="48691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6" name="Rectangle 15"/>
            <p:cNvSpPr>
              <a:spLocks noChangeArrowheads="1"/>
            </p:cNvSpPr>
            <p:nvPr/>
          </p:nvSpPr>
          <p:spPr bwMode="auto">
            <a:xfrm>
              <a:off x="6662144" y="61653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</a:p>
          </p:txBody>
        </p:sp>
        <p:sp>
          <p:nvSpPr>
            <p:cNvPr id="347" name="Rectangle 15"/>
            <p:cNvSpPr>
              <a:spLocks noChangeArrowheads="1"/>
            </p:cNvSpPr>
            <p:nvPr/>
          </p:nvSpPr>
          <p:spPr bwMode="auto">
            <a:xfrm>
              <a:off x="6230096" y="61653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</a:p>
          </p:txBody>
        </p:sp>
        <p:sp>
          <p:nvSpPr>
            <p:cNvPr id="350" name="Rectangle 15"/>
            <p:cNvSpPr>
              <a:spLocks noChangeArrowheads="1"/>
            </p:cNvSpPr>
            <p:nvPr/>
          </p:nvSpPr>
          <p:spPr bwMode="auto">
            <a:xfrm>
              <a:off x="6662144" y="57332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45" name="组 10244"/>
          <p:cNvGrpSpPr/>
          <p:nvPr/>
        </p:nvGrpSpPr>
        <p:grpSpPr>
          <a:xfrm>
            <a:off x="6228184" y="5301208"/>
            <a:ext cx="435872" cy="864096"/>
            <a:chOff x="6228184" y="5301208"/>
            <a:chExt cx="435872" cy="864096"/>
          </a:xfrm>
        </p:grpSpPr>
        <p:sp>
          <p:nvSpPr>
            <p:cNvPr id="339" name="Rectangle 15"/>
            <p:cNvSpPr>
              <a:spLocks noChangeArrowheads="1"/>
            </p:cNvSpPr>
            <p:nvPr/>
          </p:nvSpPr>
          <p:spPr bwMode="auto">
            <a:xfrm>
              <a:off x="6228184" y="53012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</a:p>
          </p:txBody>
        </p:sp>
        <p:sp>
          <p:nvSpPr>
            <p:cNvPr id="351" name="Rectangle 15"/>
            <p:cNvSpPr>
              <a:spLocks noChangeArrowheads="1"/>
            </p:cNvSpPr>
            <p:nvPr/>
          </p:nvSpPr>
          <p:spPr bwMode="auto">
            <a:xfrm>
              <a:off x="6230096" y="57332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51" name="组 10250"/>
          <p:cNvGrpSpPr/>
          <p:nvPr/>
        </p:nvGrpSpPr>
        <p:grpSpPr>
          <a:xfrm>
            <a:off x="7094192" y="4869160"/>
            <a:ext cx="866008" cy="1728192"/>
            <a:chOff x="7094192" y="4869160"/>
            <a:chExt cx="866008" cy="1728192"/>
          </a:xfrm>
        </p:grpSpPr>
        <p:sp>
          <p:nvSpPr>
            <p:cNvPr id="340" name="Rectangle 15"/>
            <p:cNvSpPr>
              <a:spLocks noChangeArrowheads="1"/>
            </p:cNvSpPr>
            <p:nvPr/>
          </p:nvSpPr>
          <p:spPr bwMode="auto">
            <a:xfrm>
              <a:off x="7524328" y="53012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4" name="Rectangle 15"/>
            <p:cNvSpPr>
              <a:spLocks noChangeArrowheads="1"/>
            </p:cNvSpPr>
            <p:nvPr/>
          </p:nvSpPr>
          <p:spPr bwMode="auto">
            <a:xfrm>
              <a:off x="7524328" y="48691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8" name="Rectangle 15"/>
            <p:cNvSpPr>
              <a:spLocks noChangeArrowheads="1"/>
            </p:cNvSpPr>
            <p:nvPr/>
          </p:nvSpPr>
          <p:spPr bwMode="auto">
            <a:xfrm>
              <a:off x="7526240" y="61653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</a:p>
          </p:txBody>
        </p:sp>
        <p:sp>
          <p:nvSpPr>
            <p:cNvPr id="349" name="Rectangle 15"/>
            <p:cNvSpPr>
              <a:spLocks noChangeArrowheads="1"/>
            </p:cNvSpPr>
            <p:nvPr/>
          </p:nvSpPr>
          <p:spPr bwMode="auto">
            <a:xfrm>
              <a:off x="7094192" y="61653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52" name="Rectangle 15"/>
            <p:cNvSpPr>
              <a:spLocks noChangeArrowheads="1"/>
            </p:cNvSpPr>
            <p:nvPr/>
          </p:nvSpPr>
          <p:spPr bwMode="auto">
            <a:xfrm>
              <a:off x="7526240" y="57332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</a:p>
          </p:txBody>
        </p:sp>
        <p:sp>
          <p:nvSpPr>
            <p:cNvPr id="353" name="Rectangle 15"/>
            <p:cNvSpPr>
              <a:spLocks noChangeArrowheads="1"/>
            </p:cNvSpPr>
            <p:nvPr/>
          </p:nvSpPr>
          <p:spPr bwMode="auto">
            <a:xfrm>
              <a:off x="7094192" y="57332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4572000" y="2708920"/>
            <a:ext cx="1298056" cy="1728192"/>
            <a:chOff x="4572000" y="2708920"/>
            <a:chExt cx="1298056" cy="1728192"/>
          </a:xfrm>
        </p:grpSpPr>
        <p:grpSp>
          <p:nvGrpSpPr>
            <p:cNvPr id="282" name="组 281"/>
            <p:cNvGrpSpPr/>
            <p:nvPr/>
          </p:nvGrpSpPr>
          <p:grpSpPr>
            <a:xfrm>
              <a:off x="4572000" y="4005064"/>
              <a:ext cx="433960" cy="432048"/>
              <a:chOff x="2987824" y="3356992"/>
              <a:chExt cx="433960" cy="432048"/>
            </a:xfrm>
          </p:grpSpPr>
          <p:sp>
            <p:nvSpPr>
              <p:cNvPr id="2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4" name="椭圆 28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286" name="组 285"/>
            <p:cNvGrpSpPr/>
            <p:nvPr/>
          </p:nvGrpSpPr>
          <p:grpSpPr>
            <a:xfrm>
              <a:off x="5004048" y="2708920"/>
              <a:ext cx="433960" cy="432048"/>
              <a:chOff x="2987824" y="3356992"/>
              <a:chExt cx="433960" cy="432048"/>
            </a:xfrm>
          </p:grpSpPr>
          <p:sp>
            <p:nvSpPr>
              <p:cNvPr id="28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8" name="椭圆 28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290" name="组 289"/>
            <p:cNvGrpSpPr/>
            <p:nvPr/>
          </p:nvGrpSpPr>
          <p:grpSpPr>
            <a:xfrm>
              <a:off x="5004048" y="3140968"/>
              <a:ext cx="433960" cy="432048"/>
              <a:chOff x="2987824" y="3356992"/>
              <a:chExt cx="433960" cy="432048"/>
            </a:xfrm>
          </p:grpSpPr>
          <p:sp>
            <p:nvSpPr>
              <p:cNvPr id="29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2" name="椭圆 29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294" name="组 293"/>
            <p:cNvGrpSpPr/>
            <p:nvPr/>
          </p:nvGrpSpPr>
          <p:grpSpPr>
            <a:xfrm>
              <a:off x="5004048" y="3573016"/>
              <a:ext cx="433960" cy="432048"/>
              <a:chOff x="2987824" y="3356992"/>
              <a:chExt cx="433960" cy="432048"/>
            </a:xfrm>
          </p:grpSpPr>
          <p:sp>
            <p:nvSpPr>
              <p:cNvPr id="29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6" name="椭圆 29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9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298" name="组 297"/>
            <p:cNvGrpSpPr/>
            <p:nvPr/>
          </p:nvGrpSpPr>
          <p:grpSpPr>
            <a:xfrm>
              <a:off x="5004048" y="4005064"/>
              <a:ext cx="433960" cy="432048"/>
              <a:chOff x="2987824" y="3356992"/>
              <a:chExt cx="433960" cy="432048"/>
            </a:xfrm>
          </p:grpSpPr>
          <p:sp>
            <p:nvSpPr>
              <p:cNvPr id="29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0" name="椭圆 29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302" name="组 301"/>
            <p:cNvGrpSpPr/>
            <p:nvPr/>
          </p:nvGrpSpPr>
          <p:grpSpPr>
            <a:xfrm>
              <a:off x="5436096" y="2708920"/>
              <a:ext cx="433960" cy="432048"/>
              <a:chOff x="2987824" y="3356992"/>
              <a:chExt cx="433960" cy="432048"/>
            </a:xfrm>
          </p:grpSpPr>
          <p:sp>
            <p:nvSpPr>
              <p:cNvPr id="30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306" name="组 305"/>
            <p:cNvGrpSpPr/>
            <p:nvPr/>
          </p:nvGrpSpPr>
          <p:grpSpPr>
            <a:xfrm>
              <a:off x="5436096" y="3140968"/>
              <a:ext cx="433960" cy="432048"/>
              <a:chOff x="2987824" y="3356992"/>
              <a:chExt cx="433960" cy="432048"/>
            </a:xfrm>
          </p:grpSpPr>
          <p:sp>
            <p:nvSpPr>
              <p:cNvPr id="30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8" name="椭圆 30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</a:p>
            </p:txBody>
          </p:sp>
        </p:grpSp>
      </p:grpSp>
      <p:grpSp>
        <p:nvGrpSpPr>
          <p:cNvPr id="46" name="组 45"/>
          <p:cNvGrpSpPr/>
          <p:nvPr/>
        </p:nvGrpSpPr>
        <p:grpSpPr>
          <a:xfrm>
            <a:off x="5436096" y="2708920"/>
            <a:ext cx="1226048" cy="1728192"/>
            <a:chOff x="5436096" y="2708920"/>
            <a:chExt cx="1226048" cy="1728192"/>
          </a:xfrm>
        </p:grpSpPr>
        <p:grpSp>
          <p:nvGrpSpPr>
            <p:cNvPr id="310" name="组 309"/>
            <p:cNvGrpSpPr/>
            <p:nvPr/>
          </p:nvGrpSpPr>
          <p:grpSpPr>
            <a:xfrm>
              <a:off x="5436096" y="3573016"/>
              <a:ext cx="433960" cy="432048"/>
              <a:chOff x="2987824" y="3356992"/>
              <a:chExt cx="433960" cy="432048"/>
            </a:xfrm>
          </p:grpSpPr>
          <p:sp>
            <p:nvSpPr>
              <p:cNvPr id="31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1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14" name="组 313"/>
            <p:cNvGrpSpPr/>
            <p:nvPr/>
          </p:nvGrpSpPr>
          <p:grpSpPr>
            <a:xfrm>
              <a:off x="5436096" y="4005064"/>
              <a:ext cx="433960" cy="432048"/>
              <a:chOff x="3851920" y="3356992"/>
              <a:chExt cx="433960" cy="432048"/>
            </a:xfrm>
          </p:grpSpPr>
          <p:sp>
            <p:nvSpPr>
              <p:cNvPr id="31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22" name="组 421"/>
            <p:cNvGrpSpPr/>
            <p:nvPr/>
          </p:nvGrpSpPr>
          <p:grpSpPr>
            <a:xfrm>
              <a:off x="6228184" y="2708920"/>
              <a:ext cx="433960" cy="432048"/>
              <a:chOff x="3851920" y="3356992"/>
              <a:chExt cx="433960" cy="432048"/>
            </a:xfrm>
          </p:grpSpPr>
          <p:sp>
            <p:nvSpPr>
              <p:cNvPr id="42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24" name="椭圆 423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2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8" name="组 47"/>
          <p:cNvGrpSpPr/>
          <p:nvPr/>
        </p:nvGrpSpPr>
        <p:grpSpPr>
          <a:xfrm>
            <a:off x="6228184" y="3140968"/>
            <a:ext cx="433960" cy="864096"/>
            <a:chOff x="6228184" y="3140968"/>
            <a:chExt cx="433960" cy="864096"/>
          </a:xfrm>
        </p:grpSpPr>
        <p:grpSp>
          <p:nvGrpSpPr>
            <p:cNvPr id="426" name="组 425"/>
            <p:cNvGrpSpPr/>
            <p:nvPr/>
          </p:nvGrpSpPr>
          <p:grpSpPr>
            <a:xfrm>
              <a:off x="6228184" y="3140968"/>
              <a:ext cx="433960" cy="432048"/>
              <a:chOff x="2987824" y="3356992"/>
              <a:chExt cx="433960" cy="432048"/>
            </a:xfrm>
          </p:grpSpPr>
          <p:sp>
            <p:nvSpPr>
              <p:cNvPr id="42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28" name="椭圆 42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2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30" name="组 429"/>
            <p:cNvGrpSpPr/>
            <p:nvPr/>
          </p:nvGrpSpPr>
          <p:grpSpPr>
            <a:xfrm>
              <a:off x="6228184" y="3573016"/>
              <a:ext cx="433960" cy="432048"/>
              <a:chOff x="2987824" y="3356992"/>
              <a:chExt cx="433960" cy="432048"/>
            </a:xfrm>
          </p:grpSpPr>
          <p:sp>
            <p:nvSpPr>
              <p:cNvPr id="43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32" name="椭圆 43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</p:grpSp>
      <p:grpSp>
        <p:nvGrpSpPr>
          <p:cNvPr id="10247" name="组 10246"/>
          <p:cNvGrpSpPr/>
          <p:nvPr/>
        </p:nvGrpSpPr>
        <p:grpSpPr>
          <a:xfrm>
            <a:off x="6228184" y="2708920"/>
            <a:ext cx="1298056" cy="1728192"/>
            <a:chOff x="6228184" y="2708920"/>
            <a:chExt cx="1298056" cy="1728192"/>
          </a:xfrm>
        </p:grpSpPr>
        <p:grpSp>
          <p:nvGrpSpPr>
            <p:cNvPr id="434" name="组 433"/>
            <p:cNvGrpSpPr/>
            <p:nvPr/>
          </p:nvGrpSpPr>
          <p:grpSpPr>
            <a:xfrm>
              <a:off x="6228184" y="4005064"/>
              <a:ext cx="433960" cy="432048"/>
              <a:chOff x="2987824" y="3356992"/>
              <a:chExt cx="433960" cy="432048"/>
            </a:xfrm>
          </p:grpSpPr>
          <p:sp>
            <p:nvSpPr>
              <p:cNvPr id="43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36" name="椭圆 43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38" name="组 437"/>
            <p:cNvGrpSpPr/>
            <p:nvPr/>
          </p:nvGrpSpPr>
          <p:grpSpPr>
            <a:xfrm>
              <a:off x="6660232" y="2708920"/>
              <a:ext cx="433960" cy="432048"/>
              <a:chOff x="2987824" y="3356992"/>
              <a:chExt cx="433960" cy="432048"/>
            </a:xfrm>
          </p:grpSpPr>
          <p:sp>
            <p:nvSpPr>
              <p:cNvPr id="43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0" name="椭圆 43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442" name="组 441"/>
            <p:cNvGrpSpPr/>
            <p:nvPr/>
          </p:nvGrpSpPr>
          <p:grpSpPr>
            <a:xfrm>
              <a:off x="6660232" y="3140968"/>
              <a:ext cx="433960" cy="432048"/>
              <a:chOff x="2987824" y="3356992"/>
              <a:chExt cx="433960" cy="432048"/>
            </a:xfrm>
          </p:grpSpPr>
          <p:sp>
            <p:nvSpPr>
              <p:cNvPr id="44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4" name="椭圆 44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46" name="组 445"/>
            <p:cNvGrpSpPr/>
            <p:nvPr/>
          </p:nvGrpSpPr>
          <p:grpSpPr>
            <a:xfrm>
              <a:off x="6660232" y="3573016"/>
              <a:ext cx="433960" cy="432048"/>
              <a:chOff x="2987824" y="3356992"/>
              <a:chExt cx="433960" cy="432048"/>
            </a:xfrm>
          </p:grpSpPr>
          <p:sp>
            <p:nvSpPr>
              <p:cNvPr id="44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8" name="椭圆 44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0" name="组 449"/>
            <p:cNvGrpSpPr/>
            <p:nvPr/>
          </p:nvGrpSpPr>
          <p:grpSpPr>
            <a:xfrm>
              <a:off x="6660232" y="4005064"/>
              <a:ext cx="433960" cy="432048"/>
              <a:chOff x="2987824" y="3356992"/>
              <a:chExt cx="433960" cy="432048"/>
            </a:xfrm>
          </p:grpSpPr>
          <p:sp>
            <p:nvSpPr>
              <p:cNvPr id="45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52" name="椭圆 45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5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4" name="组 453"/>
            <p:cNvGrpSpPr/>
            <p:nvPr/>
          </p:nvGrpSpPr>
          <p:grpSpPr>
            <a:xfrm>
              <a:off x="7092280" y="2708920"/>
              <a:ext cx="433960" cy="432048"/>
              <a:chOff x="2987824" y="3356992"/>
              <a:chExt cx="433960" cy="432048"/>
            </a:xfrm>
          </p:grpSpPr>
          <p:sp>
            <p:nvSpPr>
              <p:cNvPr id="45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56" name="椭圆 45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5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8" name="组 457"/>
            <p:cNvGrpSpPr/>
            <p:nvPr/>
          </p:nvGrpSpPr>
          <p:grpSpPr>
            <a:xfrm>
              <a:off x="7092280" y="3140968"/>
              <a:ext cx="433960" cy="432048"/>
              <a:chOff x="2987824" y="3356992"/>
              <a:chExt cx="433960" cy="432048"/>
            </a:xfrm>
          </p:grpSpPr>
          <p:sp>
            <p:nvSpPr>
              <p:cNvPr id="45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0" name="椭圆 45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10250" name="组 10249"/>
          <p:cNvGrpSpPr/>
          <p:nvPr/>
        </p:nvGrpSpPr>
        <p:grpSpPr>
          <a:xfrm>
            <a:off x="7092280" y="2708920"/>
            <a:ext cx="2029296" cy="1728192"/>
            <a:chOff x="7092280" y="2708920"/>
            <a:chExt cx="2029296" cy="1728192"/>
          </a:xfrm>
        </p:grpSpPr>
        <p:grpSp>
          <p:nvGrpSpPr>
            <p:cNvPr id="462" name="组 461"/>
            <p:cNvGrpSpPr/>
            <p:nvPr/>
          </p:nvGrpSpPr>
          <p:grpSpPr>
            <a:xfrm>
              <a:off x="7092280" y="3573016"/>
              <a:ext cx="433960" cy="432048"/>
              <a:chOff x="2987824" y="3356992"/>
              <a:chExt cx="433960" cy="432048"/>
            </a:xfrm>
          </p:grpSpPr>
          <p:sp>
            <p:nvSpPr>
              <p:cNvPr id="4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4" name="椭圆 4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66" name="组 465"/>
            <p:cNvGrpSpPr/>
            <p:nvPr/>
          </p:nvGrpSpPr>
          <p:grpSpPr>
            <a:xfrm>
              <a:off x="7092280" y="4005064"/>
              <a:ext cx="433960" cy="432048"/>
              <a:chOff x="2987824" y="3356992"/>
              <a:chExt cx="433960" cy="432048"/>
            </a:xfrm>
          </p:grpSpPr>
          <p:sp>
            <p:nvSpPr>
              <p:cNvPr id="46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8" name="椭圆 46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0" name="组 469"/>
            <p:cNvGrpSpPr/>
            <p:nvPr/>
          </p:nvGrpSpPr>
          <p:grpSpPr>
            <a:xfrm>
              <a:off x="7524328" y="2708920"/>
              <a:ext cx="433960" cy="432048"/>
              <a:chOff x="2987824" y="3356992"/>
              <a:chExt cx="433960" cy="432048"/>
            </a:xfrm>
          </p:grpSpPr>
          <p:sp>
            <p:nvSpPr>
              <p:cNvPr id="4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72" name="椭圆 4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4" name="组 473"/>
            <p:cNvGrpSpPr/>
            <p:nvPr/>
          </p:nvGrpSpPr>
          <p:grpSpPr>
            <a:xfrm>
              <a:off x="7522416" y="3140968"/>
              <a:ext cx="433960" cy="432048"/>
              <a:chOff x="2987824" y="3356992"/>
              <a:chExt cx="433960" cy="432048"/>
            </a:xfrm>
          </p:grpSpPr>
          <p:sp>
            <p:nvSpPr>
              <p:cNvPr id="4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76" name="椭圆 47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7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8" name="组 477"/>
            <p:cNvGrpSpPr/>
            <p:nvPr/>
          </p:nvGrpSpPr>
          <p:grpSpPr>
            <a:xfrm>
              <a:off x="7524328" y="3573016"/>
              <a:ext cx="433960" cy="432048"/>
              <a:chOff x="2987824" y="3356992"/>
              <a:chExt cx="433960" cy="432048"/>
            </a:xfrm>
          </p:grpSpPr>
          <p:sp>
            <p:nvSpPr>
              <p:cNvPr id="47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0" name="椭圆 47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82" name="组 481"/>
            <p:cNvGrpSpPr/>
            <p:nvPr/>
          </p:nvGrpSpPr>
          <p:grpSpPr>
            <a:xfrm>
              <a:off x="7524328" y="4005064"/>
              <a:ext cx="433960" cy="432048"/>
              <a:chOff x="2987824" y="3356992"/>
              <a:chExt cx="433960" cy="432048"/>
            </a:xfrm>
          </p:grpSpPr>
          <p:sp>
            <p:nvSpPr>
              <p:cNvPr id="4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4" name="椭圆 48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86" name="组 485"/>
            <p:cNvGrpSpPr/>
            <p:nvPr/>
          </p:nvGrpSpPr>
          <p:grpSpPr>
            <a:xfrm>
              <a:off x="8255568" y="2708920"/>
              <a:ext cx="433960" cy="432048"/>
              <a:chOff x="2987824" y="3356992"/>
              <a:chExt cx="433960" cy="432048"/>
            </a:xfrm>
          </p:grpSpPr>
          <p:sp>
            <p:nvSpPr>
              <p:cNvPr id="48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8" name="椭圆 48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90" name="组 489"/>
            <p:cNvGrpSpPr/>
            <p:nvPr/>
          </p:nvGrpSpPr>
          <p:grpSpPr>
            <a:xfrm>
              <a:off x="8687616" y="2708920"/>
              <a:ext cx="433960" cy="432048"/>
              <a:chOff x="2987824" y="3356992"/>
              <a:chExt cx="433960" cy="432048"/>
            </a:xfrm>
          </p:grpSpPr>
          <p:sp>
            <p:nvSpPr>
              <p:cNvPr id="49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92" name="椭圆 49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8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2" name="组 31"/>
          <p:cNvGrpSpPr/>
          <p:nvPr/>
        </p:nvGrpSpPr>
        <p:grpSpPr>
          <a:xfrm>
            <a:off x="4572000" y="980728"/>
            <a:ext cx="435872" cy="864096"/>
            <a:chOff x="4572000" y="980728"/>
            <a:chExt cx="435872" cy="864096"/>
          </a:xfrm>
        </p:grpSpPr>
        <p:sp>
          <p:nvSpPr>
            <p:cNvPr id="219" name="Rectangle 15"/>
            <p:cNvSpPr>
              <a:spLocks noChangeArrowheads="1"/>
            </p:cNvSpPr>
            <p:nvPr/>
          </p:nvSpPr>
          <p:spPr bwMode="auto">
            <a:xfrm>
              <a:off x="4572000" y="980728"/>
              <a:ext cx="433960" cy="4320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231" name="Rectangle 15"/>
            <p:cNvSpPr>
              <a:spLocks noChangeArrowheads="1"/>
            </p:cNvSpPr>
            <p:nvPr/>
          </p:nvSpPr>
          <p:spPr bwMode="auto">
            <a:xfrm>
              <a:off x="4573912" y="1412776"/>
              <a:ext cx="433960" cy="432048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4139952" y="548680"/>
            <a:ext cx="866008" cy="1728192"/>
            <a:chOff x="4139952" y="548680"/>
            <a:chExt cx="866008" cy="1728192"/>
          </a:xfrm>
        </p:grpSpPr>
        <p:sp>
          <p:nvSpPr>
            <p:cNvPr id="220" name="Rectangle 15"/>
            <p:cNvSpPr>
              <a:spLocks noChangeArrowheads="1"/>
            </p:cNvSpPr>
            <p:nvPr/>
          </p:nvSpPr>
          <p:spPr bwMode="auto">
            <a:xfrm>
              <a:off x="4139952" y="980728"/>
              <a:ext cx="433960" cy="432048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223" name="Rectangle 15"/>
            <p:cNvSpPr>
              <a:spLocks noChangeArrowheads="1"/>
            </p:cNvSpPr>
            <p:nvPr/>
          </p:nvSpPr>
          <p:spPr bwMode="auto">
            <a:xfrm>
              <a:off x="4572000" y="548680"/>
              <a:ext cx="433960" cy="432048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7</a:t>
              </a:r>
            </a:p>
          </p:txBody>
        </p:sp>
        <p:sp>
          <p:nvSpPr>
            <p:cNvPr id="224" name="Rectangle 15"/>
            <p:cNvSpPr>
              <a:spLocks noChangeArrowheads="1"/>
            </p:cNvSpPr>
            <p:nvPr/>
          </p:nvSpPr>
          <p:spPr bwMode="auto">
            <a:xfrm>
              <a:off x="4139952" y="548680"/>
              <a:ext cx="433960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8" name="Rectangle 15"/>
            <p:cNvSpPr>
              <a:spLocks noChangeArrowheads="1"/>
            </p:cNvSpPr>
            <p:nvPr/>
          </p:nvSpPr>
          <p:spPr bwMode="auto">
            <a:xfrm>
              <a:off x="4141864" y="1844824"/>
              <a:ext cx="433960" cy="432048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6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32" name="Rectangle 15"/>
            <p:cNvSpPr>
              <a:spLocks noChangeArrowheads="1"/>
            </p:cNvSpPr>
            <p:nvPr/>
          </p:nvSpPr>
          <p:spPr bwMode="auto">
            <a:xfrm>
              <a:off x="4141864" y="1412776"/>
              <a:ext cx="433960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4573912" y="548680"/>
            <a:ext cx="1296144" cy="1728192"/>
            <a:chOff x="4573912" y="548680"/>
            <a:chExt cx="1296144" cy="1728192"/>
          </a:xfrm>
        </p:grpSpPr>
        <p:sp>
          <p:nvSpPr>
            <p:cNvPr id="221" name="Rectangle 15"/>
            <p:cNvSpPr>
              <a:spLocks noChangeArrowheads="1"/>
            </p:cNvSpPr>
            <p:nvPr/>
          </p:nvSpPr>
          <p:spPr bwMode="auto">
            <a:xfrm>
              <a:off x="5436096" y="980728"/>
              <a:ext cx="433960" cy="432048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7</a:t>
              </a:r>
            </a:p>
          </p:txBody>
        </p:sp>
        <p:sp>
          <p:nvSpPr>
            <p:cNvPr id="222" name="Rectangle 15"/>
            <p:cNvSpPr>
              <a:spLocks noChangeArrowheads="1"/>
            </p:cNvSpPr>
            <p:nvPr/>
          </p:nvSpPr>
          <p:spPr bwMode="auto">
            <a:xfrm>
              <a:off x="5004048" y="980728"/>
              <a:ext cx="433960" cy="432048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225" name="Rectangle 15"/>
            <p:cNvSpPr>
              <a:spLocks noChangeArrowheads="1"/>
            </p:cNvSpPr>
            <p:nvPr/>
          </p:nvSpPr>
          <p:spPr bwMode="auto">
            <a:xfrm>
              <a:off x="5436096" y="548680"/>
              <a:ext cx="433960" cy="432048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  <p:sp>
          <p:nvSpPr>
            <p:cNvPr id="226" name="Rectangle 15"/>
            <p:cNvSpPr>
              <a:spLocks noChangeArrowheads="1"/>
            </p:cNvSpPr>
            <p:nvPr/>
          </p:nvSpPr>
          <p:spPr bwMode="auto">
            <a:xfrm>
              <a:off x="5004048" y="548680"/>
              <a:ext cx="433960" cy="432048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227" name="Rectangle 15"/>
            <p:cNvSpPr>
              <a:spLocks noChangeArrowheads="1"/>
            </p:cNvSpPr>
            <p:nvPr/>
          </p:nvSpPr>
          <p:spPr bwMode="auto">
            <a:xfrm>
              <a:off x="4573912" y="1844824"/>
              <a:ext cx="433960" cy="4320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30" name="Rectangle 15"/>
            <p:cNvSpPr>
              <a:spLocks noChangeArrowheads="1"/>
            </p:cNvSpPr>
            <p:nvPr/>
          </p:nvSpPr>
          <p:spPr bwMode="auto">
            <a:xfrm>
              <a:off x="5005960" y="1844824"/>
              <a:ext cx="433960" cy="432048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4</a:t>
              </a:r>
            </a:p>
          </p:txBody>
        </p:sp>
        <p:sp>
          <p:nvSpPr>
            <p:cNvPr id="234" name="Rectangle 15"/>
            <p:cNvSpPr>
              <a:spLocks noChangeArrowheads="1"/>
            </p:cNvSpPr>
            <p:nvPr/>
          </p:nvSpPr>
          <p:spPr bwMode="auto">
            <a:xfrm>
              <a:off x="5005960" y="1412776"/>
              <a:ext cx="433960" cy="432048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</p:grpSp>
      <p:sp>
        <p:nvSpPr>
          <p:cNvPr id="252" name="Rectangle 15"/>
          <p:cNvSpPr>
            <a:spLocks noChangeArrowheads="1"/>
          </p:cNvSpPr>
          <p:nvPr/>
        </p:nvSpPr>
        <p:spPr bwMode="auto">
          <a:xfrm>
            <a:off x="4139952" y="260648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column</a:t>
            </a:r>
            <a:r>
              <a:rPr lang="zh-CN" altLang="en-US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index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45" name="组 44"/>
          <p:cNvGrpSpPr/>
          <p:nvPr/>
        </p:nvGrpSpPr>
        <p:grpSpPr>
          <a:xfrm>
            <a:off x="5438008" y="548680"/>
            <a:ext cx="1224136" cy="1728192"/>
            <a:chOff x="5438008" y="548680"/>
            <a:chExt cx="1224136" cy="1728192"/>
          </a:xfrm>
        </p:grpSpPr>
        <p:sp>
          <p:nvSpPr>
            <p:cNvPr id="229" name="Rectangle 15"/>
            <p:cNvSpPr>
              <a:spLocks noChangeArrowheads="1"/>
            </p:cNvSpPr>
            <p:nvPr/>
          </p:nvSpPr>
          <p:spPr bwMode="auto">
            <a:xfrm>
              <a:off x="5438008" y="1844824"/>
              <a:ext cx="433960" cy="432048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  <p:sp>
          <p:nvSpPr>
            <p:cNvPr id="233" name="Rectangle 15"/>
            <p:cNvSpPr>
              <a:spLocks noChangeArrowheads="1"/>
            </p:cNvSpPr>
            <p:nvPr/>
          </p:nvSpPr>
          <p:spPr bwMode="auto">
            <a:xfrm>
              <a:off x="5438008" y="1412776"/>
              <a:ext cx="433960" cy="4320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326" name="Rectangle 15"/>
            <p:cNvSpPr>
              <a:spLocks noChangeArrowheads="1"/>
            </p:cNvSpPr>
            <p:nvPr/>
          </p:nvSpPr>
          <p:spPr bwMode="auto">
            <a:xfrm>
              <a:off x="6228184" y="548680"/>
              <a:ext cx="433960" cy="432048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</p:grpSp>
      <p:grpSp>
        <p:nvGrpSpPr>
          <p:cNvPr id="10246" name="组 10245"/>
          <p:cNvGrpSpPr/>
          <p:nvPr/>
        </p:nvGrpSpPr>
        <p:grpSpPr>
          <a:xfrm>
            <a:off x="6230096" y="548680"/>
            <a:ext cx="1296144" cy="1728192"/>
            <a:chOff x="6230096" y="548680"/>
            <a:chExt cx="1296144" cy="1728192"/>
          </a:xfrm>
        </p:grpSpPr>
        <p:sp>
          <p:nvSpPr>
            <p:cNvPr id="321" name="Rectangle 15"/>
            <p:cNvSpPr>
              <a:spLocks noChangeArrowheads="1"/>
            </p:cNvSpPr>
            <p:nvPr/>
          </p:nvSpPr>
          <p:spPr bwMode="auto">
            <a:xfrm>
              <a:off x="6660232" y="980728"/>
              <a:ext cx="433960" cy="432048"/>
            </a:xfrm>
            <a:prstGeom prst="rect">
              <a:avLst/>
            </a:prstGeom>
            <a:solidFill>
              <a:srgbClr val="37373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  <p:sp>
          <p:nvSpPr>
            <p:cNvPr id="324" name="Rectangle 15"/>
            <p:cNvSpPr>
              <a:spLocks noChangeArrowheads="1"/>
            </p:cNvSpPr>
            <p:nvPr/>
          </p:nvSpPr>
          <p:spPr bwMode="auto">
            <a:xfrm>
              <a:off x="7092280" y="980728"/>
              <a:ext cx="433960" cy="432048"/>
            </a:xfrm>
            <a:prstGeom prst="rect">
              <a:avLst/>
            </a:prstGeom>
            <a:solidFill>
              <a:srgbClr val="37373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7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25" name="Rectangle 15"/>
            <p:cNvSpPr>
              <a:spLocks noChangeArrowheads="1"/>
            </p:cNvSpPr>
            <p:nvPr/>
          </p:nvSpPr>
          <p:spPr bwMode="auto">
            <a:xfrm>
              <a:off x="6660232" y="548680"/>
              <a:ext cx="433960" cy="432048"/>
            </a:xfrm>
            <a:prstGeom prst="rect">
              <a:avLst/>
            </a:prstGeom>
            <a:solidFill>
              <a:srgbClr val="37373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28" name="Rectangle 15"/>
            <p:cNvSpPr>
              <a:spLocks noChangeArrowheads="1"/>
            </p:cNvSpPr>
            <p:nvPr/>
          </p:nvSpPr>
          <p:spPr bwMode="auto">
            <a:xfrm>
              <a:off x="7092280" y="548680"/>
              <a:ext cx="433960" cy="432048"/>
            </a:xfrm>
            <a:prstGeom prst="rect">
              <a:avLst/>
            </a:prstGeom>
            <a:solidFill>
              <a:srgbClr val="37373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6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29" name="Rectangle 15"/>
            <p:cNvSpPr>
              <a:spLocks noChangeArrowheads="1"/>
            </p:cNvSpPr>
            <p:nvPr/>
          </p:nvSpPr>
          <p:spPr bwMode="auto">
            <a:xfrm>
              <a:off x="6662144" y="1844824"/>
              <a:ext cx="433960" cy="432048"/>
            </a:xfrm>
            <a:prstGeom prst="rect">
              <a:avLst/>
            </a:prstGeom>
            <a:solidFill>
              <a:srgbClr val="37373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5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30" name="Rectangle 15"/>
            <p:cNvSpPr>
              <a:spLocks noChangeArrowheads="1"/>
            </p:cNvSpPr>
            <p:nvPr/>
          </p:nvSpPr>
          <p:spPr bwMode="auto">
            <a:xfrm>
              <a:off x="6230096" y="1844824"/>
              <a:ext cx="433960" cy="432048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333" name="Rectangle 15"/>
            <p:cNvSpPr>
              <a:spLocks noChangeArrowheads="1"/>
            </p:cNvSpPr>
            <p:nvPr/>
          </p:nvSpPr>
          <p:spPr bwMode="auto">
            <a:xfrm>
              <a:off x="6662144" y="1412776"/>
              <a:ext cx="433960" cy="432048"/>
            </a:xfrm>
            <a:prstGeom prst="rect">
              <a:avLst/>
            </a:prstGeom>
            <a:solidFill>
              <a:srgbClr val="37373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4</a:t>
              </a:r>
            </a:p>
          </p:txBody>
        </p:sp>
      </p:grpSp>
      <p:grpSp>
        <p:nvGrpSpPr>
          <p:cNvPr id="10241" name="组 10240"/>
          <p:cNvGrpSpPr/>
          <p:nvPr/>
        </p:nvGrpSpPr>
        <p:grpSpPr>
          <a:xfrm>
            <a:off x="6228184" y="980728"/>
            <a:ext cx="435872" cy="864096"/>
            <a:chOff x="6228184" y="980728"/>
            <a:chExt cx="435872" cy="864096"/>
          </a:xfrm>
        </p:grpSpPr>
        <p:sp>
          <p:nvSpPr>
            <p:cNvPr id="322" name="Rectangle 15"/>
            <p:cNvSpPr>
              <a:spLocks noChangeArrowheads="1"/>
            </p:cNvSpPr>
            <p:nvPr/>
          </p:nvSpPr>
          <p:spPr bwMode="auto">
            <a:xfrm>
              <a:off x="6228184" y="980728"/>
              <a:ext cx="433960" cy="432048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chemeClr val="bg1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334" name="Rectangle 15"/>
            <p:cNvSpPr>
              <a:spLocks noChangeArrowheads="1"/>
            </p:cNvSpPr>
            <p:nvPr/>
          </p:nvSpPr>
          <p:spPr bwMode="auto">
            <a:xfrm>
              <a:off x="6230096" y="1412776"/>
              <a:ext cx="433960" cy="432048"/>
            </a:xfrm>
            <a:prstGeom prst="rect">
              <a:avLst/>
            </a:prstGeom>
            <a:solidFill>
              <a:srgbClr val="53535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49" name="组 10248"/>
          <p:cNvGrpSpPr/>
          <p:nvPr/>
        </p:nvGrpSpPr>
        <p:grpSpPr>
          <a:xfrm>
            <a:off x="7094192" y="548680"/>
            <a:ext cx="2014312" cy="1728192"/>
            <a:chOff x="7094192" y="548680"/>
            <a:chExt cx="2014312" cy="1728192"/>
          </a:xfrm>
        </p:grpSpPr>
        <p:sp>
          <p:nvSpPr>
            <p:cNvPr id="323" name="Rectangle 15"/>
            <p:cNvSpPr>
              <a:spLocks noChangeArrowheads="1"/>
            </p:cNvSpPr>
            <p:nvPr/>
          </p:nvSpPr>
          <p:spPr bwMode="auto">
            <a:xfrm>
              <a:off x="7524328" y="980728"/>
              <a:ext cx="433960" cy="4320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27" name="Rectangle 15"/>
            <p:cNvSpPr>
              <a:spLocks noChangeArrowheads="1"/>
            </p:cNvSpPr>
            <p:nvPr/>
          </p:nvSpPr>
          <p:spPr bwMode="auto">
            <a:xfrm>
              <a:off x="7524328" y="548680"/>
              <a:ext cx="433960" cy="4320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31" name="Rectangle 15"/>
            <p:cNvSpPr>
              <a:spLocks noChangeArrowheads="1"/>
            </p:cNvSpPr>
            <p:nvPr/>
          </p:nvSpPr>
          <p:spPr bwMode="auto">
            <a:xfrm>
              <a:off x="7526240" y="1844824"/>
              <a:ext cx="433960" cy="4320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5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32" name="Rectangle 15"/>
            <p:cNvSpPr>
              <a:spLocks noChangeArrowheads="1"/>
            </p:cNvSpPr>
            <p:nvPr/>
          </p:nvSpPr>
          <p:spPr bwMode="auto">
            <a:xfrm>
              <a:off x="7094192" y="1844824"/>
              <a:ext cx="433960" cy="4320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35" name="Rectangle 15"/>
            <p:cNvSpPr>
              <a:spLocks noChangeArrowheads="1"/>
            </p:cNvSpPr>
            <p:nvPr/>
          </p:nvSpPr>
          <p:spPr bwMode="auto">
            <a:xfrm>
              <a:off x="7526240" y="1412776"/>
              <a:ext cx="433960" cy="4320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36" name="Rectangle 15"/>
            <p:cNvSpPr>
              <a:spLocks noChangeArrowheads="1"/>
            </p:cNvSpPr>
            <p:nvPr/>
          </p:nvSpPr>
          <p:spPr bwMode="auto">
            <a:xfrm>
              <a:off x="7094192" y="1412776"/>
              <a:ext cx="433960" cy="4320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495" name="Rectangle 15"/>
            <p:cNvSpPr>
              <a:spLocks noChangeArrowheads="1"/>
            </p:cNvSpPr>
            <p:nvPr/>
          </p:nvSpPr>
          <p:spPr bwMode="auto">
            <a:xfrm>
              <a:off x="8674544" y="548680"/>
              <a:ext cx="433960" cy="4320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7</a:t>
              </a:r>
            </a:p>
          </p:txBody>
        </p:sp>
        <p:sp>
          <p:nvSpPr>
            <p:cNvPr id="496" name="Rectangle 15"/>
            <p:cNvSpPr>
              <a:spLocks noChangeArrowheads="1"/>
            </p:cNvSpPr>
            <p:nvPr/>
          </p:nvSpPr>
          <p:spPr bwMode="auto">
            <a:xfrm>
              <a:off x="8242496" y="548680"/>
              <a:ext cx="433960" cy="4320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6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CSR5: Tiling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52" name="矩形 10251"/>
          <p:cNvSpPr/>
          <p:nvPr/>
        </p:nvSpPr>
        <p:spPr>
          <a:xfrm>
            <a:off x="4067944" y="476672"/>
            <a:ext cx="1872208" cy="619268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Tile 0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core 0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7" name="矩形 416"/>
          <p:cNvSpPr/>
          <p:nvPr/>
        </p:nvSpPr>
        <p:spPr>
          <a:xfrm>
            <a:off x="6156176" y="476672"/>
            <a:ext cx="1872208" cy="619268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Tile 1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core 1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9" name="Rectangle 15"/>
          <p:cNvSpPr>
            <a:spLocks noChangeArrowheads="1"/>
          </p:cNvSpPr>
          <p:nvPr/>
        </p:nvSpPr>
        <p:spPr bwMode="auto">
          <a:xfrm>
            <a:off x="4139952" y="548680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0" name="Rectangle 15"/>
          <p:cNvSpPr>
            <a:spLocks noChangeArrowheads="1"/>
          </p:cNvSpPr>
          <p:nvPr/>
        </p:nvSpPr>
        <p:spPr bwMode="auto">
          <a:xfrm>
            <a:off x="6228184" y="548680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1" name="Rectangle 15"/>
          <p:cNvSpPr>
            <a:spLocks noChangeArrowheads="1"/>
          </p:cNvSpPr>
          <p:nvPr/>
        </p:nvSpPr>
        <p:spPr bwMode="auto">
          <a:xfrm>
            <a:off x="4139952" y="2708920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2" name="Rectangle 15"/>
          <p:cNvSpPr>
            <a:spLocks noChangeArrowheads="1"/>
          </p:cNvSpPr>
          <p:nvPr/>
        </p:nvSpPr>
        <p:spPr bwMode="auto">
          <a:xfrm>
            <a:off x="6228184" y="2708920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3" name="Rectangle 15"/>
          <p:cNvSpPr>
            <a:spLocks noChangeArrowheads="1"/>
          </p:cNvSpPr>
          <p:nvPr/>
        </p:nvSpPr>
        <p:spPr bwMode="auto">
          <a:xfrm>
            <a:off x="4139952" y="4869160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5" name="Rectangle 15"/>
          <p:cNvSpPr>
            <a:spLocks noChangeArrowheads="1"/>
          </p:cNvSpPr>
          <p:nvPr/>
        </p:nvSpPr>
        <p:spPr bwMode="auto">
          <a:xfrm>
            <a:off x="6228184" y="4869160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2419248" y="343183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4067944" y="332656"/>
            <a:ext cx="3960440" cy="6336704"/>
            <a:chOff x="4067944" y="476672"/>
            <a:chExt cx="3960440" cy="6192688"/>
          </a:xfrm>
        </p:grpSpPr>
        <p:sp>
          <p:nvSpPr>
            <p:cNvPr id="416" name="矩形 415"/>
            <p:cNvSpPr/>
            <p:nvPr/>
          </p:nvSpPr>
          <p:spPr>
            <a:xfrm>
              <a:off x="4067944" y="476672"/>
              <a:ext cx="1872208" cy="619268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  <a:r>
                <a:rPr lang="en-US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ore 0</a:t>
              </a:r>
              <a:endPara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418" name="矩形 417"/>
            <p:cNvSpPr/>
            <p:nvPr/>
          </p:nvSpPr>
          <p:spPr>
            <a:xfrm>
              <a:off x="6156176" y="476672"/>
              <a:ext cx="1872208" cy="619268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  <a:r>
                <a:rPr lang="en-US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ore 1</a:t>
              </a:r>
              <a:endPara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419" name="Rectangle 15"/>
          <p:cNvSpPr>
            <a:spLocks noChangeArrowheads="1"/>
          </p:cNvSpPr>
          <p:nvPr/>
        </p:nvSpPr>
        <p:spPr bwMode="auto">
          <a:xfrm>
            <a:off x="4427984" y="4797152"/>
            <a:ext cx="4680520" cy="172819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Evenly assign matrix to 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compute units,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thus load balanced and 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insensitive to </a:t>
            </a:r>
            <a:r>
              <a:rPr lang="en-US" altLang="zh-CN" b="1" dirty="0" err="1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sparsity</a:t>
            </a: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 structure</a:t>
            </a:r>
            <a:endParaRPr lang="da-DK" altLang="zh-CN" b="1" dirty="0">
              <a:solidFill>
                <a:srgbClr val="FFFF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6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417" grpId="0" animBg="1"/>
      <p:bldP spid="4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15</a:t>
            </a:fld>
            <a:endParaRPr lang="en-US" altLang="zh-CN" noProof="1" smtClean="0"/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323528" y="5229200"/>
            <a:ext cx="34563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(8x8)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34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323528" y="2636912"/>
            <a:ext cx="3458296" cy="432048"/>
            <a:chOff x="323528" y="2636912"/>
            <a:chExt cx="3458296" cy="432048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619672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248376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051720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118762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334786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291581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32352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75557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323528" y="3501008"/>
            <a:ext cx="3458296" cy="432048"/>
            <a:chOff x="323528" y="3501008"/>
            <a:chExt cx="3458296" cy="432048"/>
          </a:xfrm>
        </p:grpSpPr>
        <p:grpSp>
          <p:nvGrpSpPr>
            <p:cNvPr id="7" name="组 6"/>
            <p:cNvGrpSpPr/>
            <p:nvPr/>
          </p:nvGrpSpPr>
          <p:grpSpPr>
            <a:xfrm>
              <a:off x="1619672" y="3501008"/>
              <a:ext cx="433960" cy="432048"/>
              <a:chOff x="3851920" y="3356992"/>
              <a:chExt cx="433960" cy="432048"/>
            </a:xfrm>
          </p:grpSpPr>
          <p:sp>
            <p:nvSpPr>
              <p:cNvPr id="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1" name="组 10"/>
            <p:cNvGrpSpPr/>
            <p:nvPr/>
          </p:nvGrpSpPr>
          <p:grpSpPr>
            <a:xfrm>
              <a:off x="755576" y="3501008"/>
              <a:ext cx="433960" cy="432048"/>
              <a:chOff x="2987824" y="3356992"/>
              <a:chExt cx="433960" cy="432048"/>
            </a:xfrm>
          </p:grpSpPr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" name="组 14"/>
            <p:cNvGrpSpPr/>
            <p:nvPr/>
          </p:nvGrpSpPr>
          <p:grpSpPr>
            <a:xfrm>
              <a:off x="2483768" y="3501008"/>
              <a:ext cx="433960" cy="432048"/>
              <a:chOff x="3851920" y="3356992"/>
              <a:chExt cx="433960" cy="432048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23528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18762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2051720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334786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2915816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323528" y="2204864"/>
            <a:ext cx="3458296" cy="432048"/>
            <a:chOff x="323528" y="2204864"/>
            <a:chExt cx="3458296" cy="432048"/>
          </a:xfrm>
        </p:grpSpPr>
        <p:grpSp>
          <p:nvGrpSpPr>
            <p:cNvPr id="71" name="组 70"/>
            <p:cNvGrpSpPr/>
            <p:nvPr/>
          </p:nvGrpSpPr>
          <p:grpSpPr>
            <a:xfrm>
              <a:off x="755576" y="2204864"/>
              <a:ext cx="433960" cy="432048"/>
              <a:chOff x="2987824" y="3356992"/>
              <a:chExt cx="433960" cy="432048"/>
            </a:xfrm>
          </p:grpSpPr>
          <p:sp>
            <p:nvSpPr>
              <p:cNvPr id="7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75" name="组 74"/>
            <p:cNvGrpSpPr/>
            <p:nvPr/>
          </p:nvGrpSpPr>
          <p:grpSpPr>
            <a:xfrm>
              <a:off x="1619672" y="2204864"/>
              <a:ext cx="433960" cy="432048"/>
              <a:chOff x="2987824" y="3356992"/>
              <a:chExt cx="433960" cy="432048"/>
            </a:xfrm>
          </p:grpSpPr>
          <p:sp>
            <p:nvSpPr>
              <p:cNvPr id="7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4" name="Rectangle 15"/>
            <p:cNvSpPr>
              <a:spLocks noChangeArrowheads="1"/>
            </p:cNvSpPr>
            <p:nvPr/>
          </p:nvSpPr>
          <p:spPr bwMode="auto">
            <a:xfrm>
              <a:off x="323528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8" name="Rectangle 15"/>
            <p:cNvSpPr>
              <a:spLocks noChangeArrowheads="1"/>
            </p:cNvSpPr>
            <p:nvPr/>
          </p:nvSpPr>
          <p:spPr bwMode="auto">
            <a:xfrm>
              <a:off x="1187624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483768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2" name="Rectangle 15"/>
            <p:cNvSpPr>
              <a:spLocks noChangeArrowheads="1"/>
            </p:cNvSpPr>
            <p:nvPr/>
          </p:nvSpPr>
          <p:spPr bwMode="auto">
            <a:xfrm>
              <a:off x="2051720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3347864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6" name="Rectangle 15"/>
            <p:cNvSpPr>
              <a:spLocks noChangeArrowheads="1"/>
            </p:cNvSpPr>
            <p:nvPr/>
          </p:nvSpPr>
          <p:spPr bwMode="auto">
            <a:xfrm>
              <a:off x="2915816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323528" y="3068960"/>
            <a:ext cx="3458296" cy="432048"/>
            <a:chOff x="323528" y="3068960"/>
            <a:chExt cx="3458296" cy="432048"/>
          </a:xfrm>
        </p:grpSpPr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187624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2483768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51" name="组 50"/>
            <p:cNvGrpSpPr/>
            <p:nvPr/>
          </p:nvGrpSpPr>
          <p:grpSpPr>
            <a:xfrm>
              <a:off x="1619672" y="3068960"/>
              <a:ext cx="433960" cy="432048"/>
              <a:chOff x="2987824" y="3356992"/>
              <a:chExt cx="433960" cy="432048"/>
            </a:xfrm>
          </p:grpSpPr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55" name="组 54"/>
            <p:cNvGrpSpPr/>
            <p:nvPr/>
          </p:nvGrpSpPr>
          <p:grpSpPr>
            <a:xfrm>
              <a:off x="1187624" y="3068960"/>
              <a:ext cx="433960" cy="432048"/>
              <a:chOff x="2987824" y="3356992"/>
              <a:chExt cx="433960" cy="432048"/>
            </a:xfrm>
          </p:grpSpPr>
          <p:sp>
            <p:nvSpPr>
              <p:cNvPr id="5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59" name="组 58"/>
            <p:cNvGrpSpPr/>
            <p:nvPr/>
          </p:nvGrpSpPr>
          <p:grpSpPr>
            <a:xfrm>
              <a:off x="323528" y="3068960"/>
              <a:ext cx="433960" cy="432048"/>
              <a:chOff x="2987824" y="3356992"/>
              <a:chExt cx="433960" cy="432048"/>
            </a:xfrm>
          </p:grpSpPr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63" name="组 62"/>
            <p:cNvGrpSpPr/>
            <p:nvPr/>
          </p:nvGrpSpPr>
          <p:grpSpPr>
            <a:xfrm>
              <a:off x="755576" y="3068960"/>
              <a:ext cx="433960" cy="432048"/>
              <a:chOff x="2987824" y="3356992"/>
              <a:chExt cx="433960" cy="432048"/>
            </a:xfrm>
          </p:grpSpPr>
          <p:sp>
            <p:nvSpPr>
              <p:cNvPr id="6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67" name="组 66"/>
            <p:cNvGrpSpPr/>
            <p:nvPr/>
          </p:nvGrpSpPr>
          <p:grpSpPr>
            <a:xfrm>
              <a:off x="2051720" y="3068960"/>
              <a:ext cx="433960" cy="432048"/>
              <a:chOff x="2987824" y="3356992"/>
              <a:chExt cx="433960" cy="432048"/>
            </a:xfrm>
          </p:grpSpPr>
          <p:sp>
            <p:nvSpPr>
              <p:cNvPr id="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27" name="组 126"/>
            <p:cNvGrpSpPr/>
            <p:nvPr/>
          </p:nvGrpSpPr>
          <p:grpSpPr>
            <a:xfrm>
              <a:off x="2915816" y="3068960"/>
              <a:ext cx="433960" cy="432048"/>
              <a:chOff x="2987824" y="3356992"/>
              <a:chExt cx="433960" cy="432048"/>
            </a:xfrm>
          </p:grpSpPr>
          <p:sp>
            <p:nvSpPr>
              <p:cNvPr id="12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131" name="组 130"/>
            <p:cNvGrpSpPr/>
            <p:nvPr/>
          </p:nvGrpSpPr>
          <p:grpSpPr>
            <a:xfrm>
              <a:off x="3347864" y="3068960"/>
              <a:ext cx="433960" cy="432048"/>
              <a:chOff x="2987824" y="3356992"/>
              <a:chExt cx="433960" cy="432048"/>
            </a:xfrm>
          </p:grpSpPr>
          <p:sp>
            <p:nvSpPr>
              <p:cNvPr id="13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</a:p>
            </p:txBody>
          </p:sp>
        </p:grpSp>
      </p:grpSp>
      <p:grpSp>
        <p:nvGrpSpPr>
          <p:cNvPr id="31" name="组 30"/>
          <p:cNvGrpSpPr/>
          <p:nvPr/>
        </p:nvGrpSpPr>
        <p:grpSpPr>
          <a:xfrm>
            <a:off x="323528" y="4797152"/>
            <a:ext cx="3458296" cy="432048"/>
            <a:chOff x="323528" y="4797152"/>
            <a:chExt cx="3458296" cy="432048"/>
          </a:xfrm>
        </p:grpSpPr>
        <p:grpSp>
          <p:nvGrpSpPr>
            <p:cNvPr id="95" name="组 94"/>
            <p:cNvGrpSpPr/>
            <p:nvPr/>
          </p:nvGrpSpPr>
          <p:grpSpPr>
            <a:xfrm>
              <a:off x="323528" y="4797152"/>
              <a:ext cx="433960" cy="432048"/>
              <a:chOff x="2987824" y="3356992"/>
              <a:chExt cx="433960" cy="432048"/>
            </a:xfrm>
          </p:grpSpPr>
          <p:sp>
            <p:nvSpPr>
              <p:cNvPr id="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5" name="组 134"/>
            <p:cNvGrpSpPr/>
            <p:nvPr/>
          </p:nvGrpSpPr>
          <p:grpSpPr>
            <a:xfrm>
              <a:off x="755576" y="4797152"/>
              <a:ext cx="433960" cy="432048"/>
              <a:chOff x="2987824" y="3356992"/>
              <a:chExt cx="433960" cy="432048"/>
            </a:xfrm>
          </p:grpSpPr>
          <p:sp>
            <p:nvSpPr>
              <p:cNvPr id="13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9" name="组 138"/>
            <p:cNvGrpSpPr/>
            <p:nvPr/>
          </p:nvGrpSpPr>
          <p:grpSpPr>
            <a:xfrm>
              <a:off x="1187624" y="4797152"/>
              <a:ext cx="433960" cy="432048"/>
              <a:chOff x="2987824" y="3356992"/>
              <a:chExt cx="433960" cy="432048"/>
            </a:xfrm>
          </p:grpSpPr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3" name="组 142"/>
            <p:cNvGrpSpPr/>
            <p:nvPr/>
          </p:nvGrpSpPr>
          <p:grpSpPr>
            <a:xfrm>
              <a:off x="1619672" y="4797152"/>
              <a:ext cx="433960" cy="432048"/>
              <a:chOff x="2987824" y="3356992"/>
              <a:chExt cx="433960" cy="432048"/>
            </a:xfrm>
          </p:grpSpPr>
          <p:sp>
            <p:nvSpPr>
              <p:cNvPr id="14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7" name="组 146"/>
            <p:cNvGrpSpPr/>
            <p:nvPr/>
          </p:nvGrpSpPr>
          <p:grpSpPr>
            <a:xfrm>
              <a:off x="2051720" y="4797152"/>
              <a:ext cx="433960" cy="432048"/>
              <a:chOff x="2987824" y="3356992"/>
              <a:chExt cx="433960" cy="432048"/>
            </a:xfrm>
          </p:grpSpPr>
          <p:sp>
            <p:nvSpPr>
              <p:cNvPr id="14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1" name="组 150"/>
            <p:cNvGrpSpPr/>
            <p:nvPr/>
          </p:nvGrpSpPr>
          <p:grpSpPr>
            <a:xfrm>
              <a:off x="2483768" y="4797152"/>
              <a:ext cx="433960" cy="432048"/>
              <a:chOff x="2987824" y="3356992"/>
              <a:chExt cx="433960" cy="432048"/>
            </a:xfrm>
          </p:grpSpPr>
          <p:sp>
            <p:nvSpPr>
              <p:cNvPr id="15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5" name="组 154"/>
            <p:cNvGrpSpPr/>
            <p:nvPr/>
          </p:nvGrpSpPr>
          <p:grpSpPr>
            <a:xfrm>
              <a:off x="2915816" y="4797152"/>
              <a:ext cx="433960" cy="432048"/>
              <a:chOff x="2987824" y="3356992"/>
              <a:chExt cx="433960" cy="432048"/>
            </a:xfrm>
          </p:grpSpPr>
          <p:sp>
            <p:nvSpPr>
              <p:cNvPr id="15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9" name="组 158"/>
            <p:cNvGrpSpPr/>
            <p:nvPr/>
          </p:nvGrpSpPr>
          <p:grpSpPr>
            <a:xfrm>
              <a:off x="3347864" y="4797152"/>
              <a:ext cx="433960" cy="432048"/>
              <a:chOff x="2987824" y="3356992"/>
              <a:chExt cx="433960" cy="432048"/>
            </a:xfrm>
          </p:grpSpPr>
          <p:sp>
            <p:nvSpPr>
              <p:cNvPr id="16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8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" name="组 2"/>
          <p:cNvGrpSpPr/>
          <p:nvPr/>
        </p:nvGrpSpPr>
        <p:grpSpPr>
          <a:xfrm>
            <a:off x="323528" y="1772816"/>
            <a:ext cx="3458296" cy="432048"/>
            <a:chOff x="323528" y="1772816"/>
            <a:chExt cx="3458296" cy="432048"/>
          </a:xfrm>
        </p:grpSpPr>
        <p:grpSp>
          <p:nvGrpSpPr>
            <p:cNvPr id="91" name="组 90"/>
            <p:cNvGrpSpPr/>
            <p:nvPr/>
          </p:nvGrpSpPr>
          <p:grpSpPr>
            <a:xfrm>
              <a:off x="323528" y="1772816"/>
              <a:ext cx="433960" cy="432048"/>
              <a:chOff x="2987824" y="3356992"/>
              <a:chExt cx="433960" cy="432048"/>
            </a:xfrm>
          </p:grpSpPr>
          <p:sp>
            <p:nvSpPr>
              <p:cNvPr id="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755576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483768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2051720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63" name="组 162"/>
            <p:cNvGrpSpPr/>
            <p:nvPr/>
          </p:nvGrpSpPr>
          <p:grpSpPr>
            <a:xfrm>
              <a:off x="1187624" y="1772816"/>
              <a:ext cx="433960" cy="432048"/>
              <a:chOff x="2987824" y="3356992"/>
              <a:chExt cx="433960" cy="432048"/>
            </a:xfrm>
          </p:grpSpPr>
          <p:sp>
            <p:nvSpPr>
              <p:cNvPr id="16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67" name="组 166"/>
            <p:cNvGrpSpPr/>
            <p:nvPr/>
          </p:nvGrpSpPr>
          <p:grpSpPr>
            <a:xfrm>
              <a:off x="1619672" y="1772816"/>
              <a:ext cx="433960" cy="432048"/>
              <a:chOff x="2987824" y="3356992"/>
              <a:chExt cx="433960" cy="432048"/>
            </a:xfrm>
          </p:grpSpPr>
          <p:sp>
            <p:nvSpPr>
              <p:cNvPr id="1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71" name="组 170"/>
            <p:cNvGrpSpPr/>
            <p:nvPr/>
          </p:nvGrpSpPr>
          <p:grpSpPr>
            <a:xfrm>
              <a:off x="2915816" y="1772816"/>
              <a:ext cx="433960" cy="432048"/>
              <a:chOff x="2987824" y="3356992"/>
              <a:chExt cx="433960" cy="432048"/>
            </a:xfrm>
          </p:grpSpPr>
          <p:sp>
            <p:nvSpPr>
              <p:cNvPr id="17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75" name="组 174"/>
            <p:cNvGrpSpPr/>
            <p:nvPr/>
          </p:nvGrpSpPr>
          <p:grpSpPr>
            <a:xfrm>
              <a:off x="3347864" y="1772816"/>
              <a:ext cx="433960" cy="432048"/>
              <a:chOff x="2987824" y="3356992"/>
              <a:chExt cx="433960" cy="432048"/>
            </a:xfrm>
          </p:grpSpPr>
          <p:sp>
            <p:nvSpPr>
              <p:cNvPr id="17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29" name="组 28"/>
          <p:cNvGrpSpPr/>
          <p:nvPr/>
        </p:nvGrpSpPr>
        <p:grpSpPr>
          <a:xfrm>
            <a:off x="323528" y="3933056"/>
            <a:ext cx="3458296" cy="432048"/>
            <a:chOff x="323528" y="3933056"/>
            <a:chExt cx="3458296" cy="432048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619672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118762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334786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2915816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7" name="Rectangle 15"/>
            <p:cNvSpPr>
              <a:spLocks noChangeArrowheads="1"/>
            </p:cNvSpPr>
            <p:nvPr/>
          </p:nvSpPr>
          <p:spPr bwMode="auto">
            <a:xfrm>
              <a:off x="2483768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/>
          </p:nvSpPr>
          <p:spPr bwMode="auto">
            <a:xfrm>
              <a:off x="2051720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79" name="组 178"/>
            <p:cNvGrpSpPr/>
            <p:nvPr/>
          </p:nvGrpSpPr>
          <p:grpSpPr>
            <a:xfrm>
              <a:off x="323528" y="3933056"/>
              <a:ext cx="433960" cy="432048"/>
              <a:chOff x="2987824" y="3356992"/>
              <a:chExt cx="433960" cy="432048"/>
            </a:xfrm>
          </p:grpSpPr>
          <p:sp>
            <p:nvSpPr>
              <p:cNvPr id="18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83" name="组 182"/>
            <p:cNvGrpSpPr/>
            <p:nvPr/>
          </p:nvGrpSpPr>
          <p:grpSpPr>
            <a:xfrm>
              <a:off x="755576" y="3933056"/>
              <a:ext cx="433960" cy="432048"/>
              <a:chOff x="2987824" y="3356992"/>
              <a:chExt cx="433960" cy="432048"/>
            </a:xfrm>
          </p:grpSpPr>
          <p:sp>
            <p:nvSpPr>
              <p:cNvPr id="18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</p:grpSp>
      <p:grpSp>
        <p:nvGrpSpPr>
          <p:cNvPr id="30" name="组 29"/>
          <p:cNvGrpSpPr/>
          <p:nvPr/>
        </p:nvGrpSpPr>
        <p:grpSpPr>
          <a:xfrm>
            <a:off x="323528" y="4365104"/>
            <a:ext cx="3458296" cy="432048"/>
            <a:chOff x="323528" y="4365104"/>
            <a:chExt cx="3458296" cy="432048"/>
          </a:xfrm>
        </p:grpSpPr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323528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87" name="组 186"/>
            <p:cNvGrpSpPr/>
            <p:nvPr/>
          </p:nvGrpSpPr>
          <p:grpSpPr>
            <a:xfrm>
              <a:off x="755576" y="4365104"/>
              <a:ext cx="433960" cy="432048"/>
              <a:chOff x="2987824" y="3356992"/>
              <a:chExt cx="433960" cy="432048"/>
            </a:xfrm>
          </p:grpSpPr>
          <p:sp>
            <p:nvSpPr>
              <p:cNvPr id="18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9" name="椭圆 18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1" name="组 190"/>
            <p:cNvGrpSpPr/>
            <p:nvPr/>
          </p:nvGrpSpPr>
          <p:grpSpPr>
            <a:xfrm>
              <a:off x="1187624" y="4365104"/>
              <a:ext cx="433960" cy="432048"/>
              <a:chOff x="2987824" y="3356992"/>
              <a:chExt cx="433960" cy="432048"/>
            </a:xfrm>
          </p:grpSpPr>
          <p:sp>
            <p:nvSpPr>
              <p:cNvPr id="1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3" name="椭圆 1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195" name="组 194"/>
            <p:cNvGrpSpPr/>
            <p:nvPr/>
          </p:nvGrpSpPr>
          <p:grpSpPr>
            <a:xfrm>
              <a:off x="1619672" y="4365104"/>
              <a:ext cx="433960" cy="432048"/>
              <a:chOff x="2987824" y="3356992"/>
              <a:chExt cx="433960" cy="432048"/>
            </a:xfrm>
          </p:grpSpPr>
          <p:sp>
            <p:nvSpPr>
              <p:cNvPr id="1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7" name="椭圆 19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9" name="组 198"/>
            <p:cNvGrpSpPr/>
            <p:nvPr/>
          </p:nvGrpSpPr>
          <p:grpSpPr>
            <a:xfrm>
              <a:off x="2051720" y="4365104"/>
              <a:ext cx="433960" cy="432048"/>
              <a:chOff x="2987824" y="3356992"/>
              <a:chExt cx="433960" cy="432048"/>
            </a:xfrm>
          </p:grpSpPr>
          <p:sp>
            <p:nvSpPr>
              <p:cNvPr id="20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3" name="组 202"/>
            <p:cNvGrpSpPr/>
            <p:nvPr/>
          </p:nvGrpSpPr>
          <p:grpSpPr>
            <a:xfrm>
              <a:off x="2481856" y="4365104"/>
              <a:ext cx="433960" cy="432048"/>
              <a:chOff x="2987824" y="3356992"/>
              <a:chExt cx="433960" cy="432048"/>
            </a:xfrm>
          </p:grpSpPr>
          <p:sp>
            <p:nvSpPr>
              <p:cNvPr id="20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5" name="椭圆 20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7" name="组 206"/>
            <p:cNvGrpSpPr/>
            <p:nvPr/>
          </p:nvGrpSpPr>
          <p:grpSpPr>
            <a:xfrm>
              <a:off x="2913904" y="4365104"/>
              <a:ext cx="433960" cy="432048"/>
              <a:chOff x="2987824" y="3356992"/>
              <a:chExt cx="433960" cy="432048"/>
            </a:xfrm>
          </p:grpSpPr>
          <p:sp>
            <p:nvSpPr>
              <p:cNvPr id="20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11" name="组 210"/>
            <p:cNvGrpSpPr/>
            <p:nvPr/>
          </p:nvGrpSpPr>
          <p:grpSpPr>
            <a:xfrm>
              <a:off x="3347864" y="4365104"/>
              <a:ext cx="433960" cy="432048"/>
              <a:chOff x="2987824" y="3356992"/>
              <a:chExt cx="433960" cy="432048"/>
            </a:xfrm>
          </p:grpSpPr>
          <p:sp>
            <p:nvSpPr>
              <p:cNvPr id="21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" name="组 3"/>
          <p:cNvGrpSpPr/>
          <p:nvPr/>
        </p:nvGrpSpPr>
        <p:grpSpPr>
          <a:xfrm>
            <a:off x="4139952" y="1556792"/>
            <a:ext cx="866008" cy="1728192"/>
            <a:chOff x="4139952" y="2708920"/>
            <a:chExt cx="866008" cy="1728192"/>
          </a:xfrm>
        </p:grpSpPr>
        <p:grpSp>
          <p:nvGrpSpPr>
            <p:cNvPr id="254" name="组 253"/>
            <p:cNvGrpSpPr/>
            <p:nvPr/>
          </p:nvGrpSpPr>
          <p:grpSpPr>
            <a:xfrm>
              <a:off x="4139952" y="2708920"/>
              <a:ext cx="433960" cy="432048"/>
              <a:chOff x="2987824" y="3356992"/>
              <a:chExt cx="433960" cy="432048"/>
            </a:xfrm>
          </p:grpSpPr>
          <p:sp>
            <p:nvSpPr>
              <p:cNvPr id="25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56" name="椭圆 25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5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58" name="组 257"/>
            <p:cNvGrpSpPr/>
            <p:nvPr/>
          </p:nvGrpSpPr>
          <p:grpSpPr>
            <a:xfrm>
              <a:off x="4139952" y="3140968"/>
              <a:ext cx="433960" cy="432048"/>
              <a:chOff x="2987824" y="3356992"/>
              <a:chExt cx="433960" cy="432048"/>
            </a:xfrm>
          </p:grpSpPr>
          <p:sp>
            <p:nvSpPr>
              <p:cNvPr id="25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0" name="椭圆 25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62" name="组 261"/>
            <p:cNvGrpSpPr/>
            <p:nvPr/>
          </p:nvGrpSpPr>
          <p:grpSpPr>
            <a:xfrm>
              <a:off x="4139952" y="3573016"/>
              <a:ext cx="433960" cy="432048"/>
              <a:chOff x="2987824" y="3356992"/>
              <a:chExt cx="433960" cy="432048"/>
            </a:xfrm>
          </p:grpSpPr>
          <p:sp>
            <p:nvSpPr>
              <p:cNvPr id="2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66" name="组 265"/>
            <p:cNvGrpSpPr/>
            <p:nvPr/>
          </p:nvGrpSpPr>
          <p:grpSpPr>
            <a:xfrm>
              <a:off x="4139952" y="4005064"/>
              <a:ext cx="433960" cy="432048"/>
              <a:chOff x="2987824" y="3356992"/>
              <a:chExt cx="433960" cy="432048"/>
            </a:xfrm>
          </p:grpSpPr>
          <p:sp>
            <p:nvSpPr>
              <p:cNvPr id="26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8" name="椭圆 26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270" name="组 269"/>
            <p:cNvGrpSpPr/>
            <p:nvPr/>
          </p:nvGrpSpPr>
          <p:grpSpPr>
            <a:xfrm>
              <a:off x="4572000" y="2708920"/>
              <a:ext cx="433960" cy="432048"/>
              <a:chOff x="2987824" y="3356992"/>
              <a:chExt cx="433960" cy="432048"/>
            </a:xfrm>
          </p:grpSpPr>
          <p:sp>
            <p:nvSpPr>
              <p:cNvPr id="2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72" name="椭圆 2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3" name="组 32"/>
          <p:cNvGrpSpPr/>
          <p:nvPr/>
        </p:nvGrpSpPr>
        <p:grpSpPr>
          <a:xfrm>
            <a:off x="4572000" y="1988840"/>
            <a:ext cx="433960" cy="864096"/>
            <a:chOff x="4572000" y="3140968"/>
            <a:chExt cx="433960" cy="864096"/>
          </a:xfrm>
        </p:grpSpPr>
        <p:grpSp>
          <p:nvGrpSpPr>
            <p:cNvPr id="274" name="组 273"/>
            <p:cNvGrpSpPr/>
            <p:nvPr/>
          </p:nvGrpSpPr>
          <p:grpSpPr>
            <a:xfrm>
              <a:off x="4572000" y="3140968"/>
              <a:ext cx="433960" cy="432048"/>
              <a:chOff x="2987824" y="3356992"/>
              <a:chExt cx="433960" cy="432048"/>
            </a:xfrm>
          </p:grpSpPr>
          <p:sp>
            <p:nvSpPr>
              <p:cNvPr id="2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76" name="椭圆 27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78" name="组 277"/>
            <p:cNvGrpSpPr/>
            <p:nvPr/>
          </p:nvGrpSpPr>
          <p:grpSpPr>
            <a:xfrm>
              <a:off x="4572000" y="3573016"/>
              <a:ext cx="433960" cy="432048"/>
              <a:chOff x="2987824" y="3356992"/>
              <a:chExt cx="433960" cy="432048"/>
            </a:xfrm>
          </p:grpSpPr>
          <p:sp>
            <p:nvSpPr>
              <p:cNvPr id="27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0" name="椭圆 27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318" name="Rectangle 15"/>
          <p:cNvSpPr>
            <a:spLocks noChangeArrowheads="1"/>
          </p:cNvSpPr>
          <p:nvPr/>
        </p:nvSpPr>
        <p:spPr bwMode="auto">
          <a:xfrm>
            <a:off x="4139952" y="1268760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value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(</a:t>
            </a:r>
            <a:r>
              <a:rPr lang="da-DK" altLang="zh-CN" sz="1600" dirty="0" smtClean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CSR5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42" name="组 41"/>
          <p:cNvGrpSpPr/>
          <p:nvPr/>
        </p:nvGrpSpPr>
        <p:grpSpPr>
          <a:xfrm>
            <a:off x="4572000" y="1556792"/>
            <a:ext cx="1298056" cy="1728192"/>
            <a:chOff x="4572000" y="2708920"/>
            <a:chExt cx="1298056" cy="1728192"/>
          </a:xfrm>
        </p:grpSpPr>
        <p:grpSp>
          <p:nvGrpSpPr>
            <p:cNvPr id="282" name="组 281"/>
            <p:cNvGrpSpPr/>
            <p:nvPr/>
          </p:nvGrpSpPr>
          <p:grpSpPr>
            <a:xfrm>
              <a:off x="4572000" y="4005064"/>
              <a:ext cx="433960" cy="432048"/>
              <a:chOff x="2987824" y="3356992"/>
              <a:chExt cx="433960" cy="432048"/>
            </a:xfrm>
          </p:grpSpPr>
          <p:sp>
            <p:nvSpPr>
              <p:cNvPr id="2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4" name="椭圆 28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286" name="组 285"/>
            <p:cNvGrpSpPr/>
            <p:nvPr/>
          </p:nvGrpSpPr>
          <p:grpSpPr>
            <a:xfrm>
              <a:off x="5004048" y="2708920"/>
              <a:ext cx="433960" cy="432048"/>
              <a:chOff x="2987824" y="3356992"/>
              <a:chExt cx="433960" cy="432048"/>
            </a:xfrm>
          </p:grpSpPr>
          <p:sp>
            <p:nvSpPr>
              <p:cNvPr id="28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8" name="椭圆 28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290" name="组 289"/>
            <p:cNvGrpSpPr/>
            <p:nvPr/>
          </p:nvGrpSpPr>
          <p:grpSpPr>
            <a:xfrm>
              <a:off x="5004048" y="3140968"/>
              <a:ext cx="433960" cy="432048"/>
              <a:chOff x="2987824" y="3356992"/>
              <a:chExt cx="433960" cy="432048"/>
            </a:xfrm>
          </p:grpSpPr>
          <p:sp>
            <p:nvSpPr>
              <p:cNvPr id="29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2" name="椭圆 29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294" name="组 293"/>
            <p:cNvGrpSpPr/>
            <p:nvPr/>
          </p:nvGrpSpPr>
          <p:grpSpPr>
            <a:xfrm>
              <a:off x="5004048" y="3573016"/>
              <a:ext cx="433960" cy="432048"/>
              <a:chOff x="2987824" y="3356992"/>
              <a:chExt cx="433960" cy="432048"/>
            </a:xfrm>
          </p:grpSpPr>
          <p:sp>
            <p:nvSpPr>
              <p:cNvPr id="29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6" name="椭圆 29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9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298" name="组 297"/>
            <p:cNvGrpSpPr/>
            <p:nvPr/>
          </p:nvGrpSpPr>
          <p:grpSpPr>
            <a:xfrm>
              <a:off x="5004048" y="4005064"/>
              <a:ext cx="433960" cy="432048"/>
              <a:chOff x="2987824" y="3356992"/>
              <a:chExt cx="433960" cy="432048"/>
            </a:xfrm>
          </p:grpSpPr>
          <p:sp>
            <p:nvSpPr>
              <p:cNvPr id="29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0" name="椭圆 29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302" name="组 301"/>
            <p:cNvGrpSpPr/>
            <p:nvPr/>
          </p:nvGrpSpPr>
          <p:grpSpPr>
            <a:xfrm>
              <a:off x="5436096" y="2708920"/>
              <a:ext cx="433960" cy="432048"/>
              <a:chOff x="2987824" y="3356992"/>
              <a:chExt cx="433960" cy="432048"/>
            </a:xfrm>
          </p:grpSpPr>
          <p:sp>
            <p:nvSpPr>
              <p:cNvPr id="30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306" name="组 305"/>
            <p:cNvGrpSpPr/>
            <p:nvPr/>
          </p:nvGrpSpPr>
          <p:grpSpPr>
            <a:xfrm>
              <a:off x="5436096" y="3140968"/>
              <a:ext cx="433960" cy="432048"/>
              <a:chOff x="2987824" y="3356992"/>
              <a:chExt cx="433960" cy="432048"/>
            </a:xfrm>
          </p:grpSpPr>
          <p:sp>
            <p:nvSpPr>
              <p:cNvPr id="30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8" name="椭圆 30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</a:p>
            </p:txBody>
          </p:sp>
        </p:grpSp>
      </p:grpSp>
      <p:grpSp>
        <p:nvGrpSpPr>
          <p:cNvPr id="46" name="组 45"/>
          <p:cNvGrpSpPr/>
          <p:nvPr/>
        </p:nvGrpSpPr>
        <p:grpSpPr>
          <a:xfrm>
            <a:off x="5436096" y="1556792"/>
            <a:ext cx="1226048" cy="1728192"/>
            <a:chOff x="5436096" y="2708920"/>
            <a:chExt cx="1226048" cy="1728192"/>
          </a:xfrm>
        </p:grpSpPr>
        <p:grpSp>
          <p:nvGrpSpPr>
            <p:cNvPr id="310" name="组 309"/>
            <p:cNvGrpSpPr/>
            <p:nvPr/>
          </p:nvGrpSpPr>
          <p:grpSpPr>
            <a:xfrm>
              <a:off x="5436096" y="3573016"/>
              <a:ext cx="433960" cy="432048"/>
              <a:chOff x="2987824" y="3356992"/>
              <a:chExt cx="433960" cy="432048"/>
            </a:xfrm>
          </p:grpSpPr>
          <p:sp>
            <p:nvSpPr>
              <p:cNvPr id="31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1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14" name="组 313"/>
            <p:cNvGrpSpPr/>
            <p:nvPr/>
          </p:nvGrpSpPr>
          <p:grpSpPr>
            <a:xfrm>
              <a:off x="5436096" y="4005064"/>
              <a:ext cx="433960" cy="432048"/>
              <a:chOff x="3851920" y="3356992"/>
              <a:chExt cx="433960" cy="432048"/>
            </a:xfrm>
          </p:grpSpPr>
          <p:sp>
            <p:nvSpPr>
              <p:cNvPr id="31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22" name="组 421"/>
            <p:cNvGrpSpPr/>
            <p:nvPr/>
          </p:nvGrpSpPr>
          <p:grpSpPr>
            <a:xfrm>
              <a:off x="6228184" y="2708920"/>
              <a:ext cx="433960" cy="432048"/>
              <a:chOff x="3851920" y="3356992"/>
              <a:chExt cx="433960" cy="432048"/>
            </a:xfrm>
          </p:grpSpPr>
          <p:sp>
            <p:nvSpPr>
              <p:cNvPr id="42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24" name="椭圆 423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2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8" name="组 47"/>
          <p:cNvGrpSpPr/>
          <p:nvPr/>
        </p:nvGrpSpPr>
        <p:grpSpPr>
          <a:xfrm>
            <a:off x="6228184" y="1988840"/>
            <a:ext cx="433960" cy="864096"/>
            <a:chOff x="6228184" y="3140968"/>
            <a:chExt cx="433960" cy="864096"/>
          </a:xfrm>
        </p:grpSpPr>
        <p:grpSp>
          <p:nvGrpSpPr>
            <p:cNvPr id="426" name="组 425"/>
            <p:cNvGrpSpPr/>
            <p:nvPr/>
          </p:nvGrpSpPr>
          <p:grpSpPr>
            <a:xfrm>
              <a:off x="6228184" y="3140968"/>
              <a:ext cx="433960" cy="432048"/>
              <a:chOff x="2987824" y="3356992"/>
              <a:chExt cx="433960" cy="432048"/>
            </a:xfrm>
          </p:grpSpPr>
          <p:sp>
            <p:nvSpPr>
              <p:cNvPr id="42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28" name="椭圆 42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2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30" name="组 429"/>
            <p:cNvGrpSpPr/>
            <p:nvPr/>
          </p:nvGrpSpPr>
          <p:grpSpPr>
            <a:xfrm>
              <a:off x="6228184" y="3573016"/>
              <a:ext cx="433960" cy="432048"/>
              <a:chOff x="2987824" y="3356992"/>
              <a:chExt cx="433960" cy="432048"/>
            </a:xfrm>
          </p:grpSpPr>
          <p:sp>
            <p:nvSpPr>
              <p:cNvPr id="43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32" name="椭圆 43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</p:grpSp>
      <p:grpSp>
        <p:nvGrpSpPr>
          <p:cNvPr id="10247" name="组 10246"/>
          <p:cNvGrpSpPr/>
          <p:nvPr/>
        </p:nvGrpSpPr>
        <p:grpSpPr>
          <a:xfrm>
            <a:off x="6228184" y="1556792"/>
            <a:ext cx="1298056" cy="1728192"/>
            <a:chOff x="6228184" y="2708920"/>
            <a:chExt cx="1298056" cy="1728192"/>
          </a:xfrm>
        </p:grpSpPr>
        <p:grpSp>
          <p:nvGrpSpPr>
            <p:cNvPr id="434" name="组 433"/>
            <p:cNvGrpSpPr/>
            <p:nvPr/>
          </p:nvGrpSpPr>
          <p:grpSpPr>
            <a:xfrm>
              <a:off x="6228184" y="4005064"/>
              <a:ext cx="433960" cy="432048"/>
              <a:chOff x="2987824" y="3356992"/>
              <a:chExt cx="433960" cy="432048"/>
            </a:xfrm>
          </p:grpSpPr>
          <p:sp>
            <p:nvSpPr>
              <p:cNvPr id="43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36" name="椭圆 43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38" name="组 437"/>
            <p:cNvGrpSpPr/>
            <p:nvPr/>
          </p:nvGrpSpPr>
          <p:grpSpPr>
            <a:xfrm>
              <a:off x="6660232" y="2708920"/>
              <a:ext cx="433960" cy="432048"/>
              <a:chOff x="2987824" y="3356992"/>
              <a:chExt cx="433960" cy="432048"/>
            </a:xfrm>
          </p:grpSpPr>
          <p:sp>
            <p:nvSpPr>
              <p:cNvPr id="43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0" name="椭圆 43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442" name="组 441"/>
            <p:cNvGrpSpPr/>
            <p:nvPr/>
          </p:nvGrpSpPr>
          <p:grpSpPr>
            <a:xfrm>
              <a:off x="6660232" y="3140968"/>
              <a:ext cx="433960" cy="432048"/>
              <a:chOff x="2987824" y="3356992"/>
              <a:chExt cx="433960" cy="432048"/>
            </a:xfrm>
          </p:grpSpPr>
          <p:sp>
            <p:nvSpPr>
              <p:cNvPr id="44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4" name="椭圆 44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46" name="组 445"/>
            <p:cNvGrpSpPr/>
            <p:nvPr/>
          </p:nvGrpSpPr>
          <p:grpSpPr>
            <a:xfrm>
              <a:off x="6660232" y="3573016"/>
              <a:ext cx="433960" cy="432048"/>
              <a:chOff x="2987824" y="3356992"/>
              <a:chExt cx="433960" cy="432048"/>
            </a:xfrm>
          </p:grpSpPr>
          <p:sp>
            <p:nvSpPr>
              <p:cNvPr id="44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8" name="椭圆 44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0" name="组 449"/>
            <p:cNvGrpSpPr/>
            <p:nvPr/>
          </p:nvGrpSpPr>
          <p:grpSpPr>
            <a:xfrm>
              <a:off x="6660232" y="4005064"/>
              <a:ext cx="433960" cy="432048"/>
              <a:chOff x="2987824" y="3356992"/>
              <a:chExt cx="433960" cy="432048"/>
            </a:xfrm>
          </p:grpSpPr>
          <p:sp>
            <p:nvSpPr>
              <p:cNvPr id="45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52" name="椭圆 45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5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4" name="组 453"/>
            <p:cNvGrpSpPr/>
            <p:nvPr/>
          </p:nvGrpSpPr>
          <p:grpSpPr>
            <a:xfrm>
              <a:off x="7092280" y="2708920"/>
              <a:ext cx="433960" cy="432048"/>
              <a:chOff x="2987824" y="3356992"/>
              <a:chExt cx="433960" cy="432048"/>
            </a:xfrm>
          </p:grpSpPr>
          <p:sp>
            <p:nvSpPr>
              <p:cNvPr id="45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56" name="椭圆 45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5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8" name="组 457"/>
            <p:cNvGrpSpPr/>
            <p:nvPr/>
          </p:nvGrpSpPr>
          <p:grpSpPr>
            <a:xfrm>
              <a:off x="7092280" y="3140968"/>
              <a:ext cx="433960" cy="432048"/>
              <a:chOff x="2987824" y="3356992"/>
              <a:chExt cx="433960" cy="432048"/>
            </a:xfrm>
          </p:grpSpPr>
          <p:sp>
            <p:nvSpPr>
              <p:cNvPr id="45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0" name="椭圆 45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10250" name="组 10249"/>
          <p:cNvGrpSpPr/>
          <p:nvPr/>
        </p:nvGrpSpPr>
        <p:grpSpPr>
          <a:xfrm>
            <a:off x="7092280" y="1556792"/>
            <a:ext cx="2029296" cy="1728192"/>
            <a:chOff x="7092280" y="2708920"/>
            <a:chExt cx="2029296" cy="1728192"/>
          </a:xfrm>
        </p:grpSpPr>
        <p:grpSp>
          <p:nvGrpSpPr>
            <p:cNvPr id="462" name="组 461"/>
            <p:cNvGrpSpPr/>
            <p:nvPr/>
          </p:nvGrpSpPr>
          <p:grpSpPr>
            <a:xfrm>
              <a:off x="7092280" y="3573016"/>
              <a:ext cx="433960" cy="432048"/>
              <a:chOff x="2987824" y="3356992"/>
              <a:chExt cx="433960" cy="432048"/>
            </a:xfrm>
          </p:grpSpPr>
          <p:sp>
            <p:nvSpPr>
              <p:cNvPr id="4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4" name="椭圆 4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66" name="组 465"/>
            <p:cNvGrpSpPr/>
            <p:nvPr/>
          </p:nvGrpSpPr>
          <p:grpSpPr>
            <a:xfrm>
              <a:off x="7092280" y="4005064"/>
              <a:ext cx="433960" cy="432048"/>
              <a:chOff x="2987824" y="3356992"/>
              <a:chExt cx="433960" cy="432048"/>
            </a:xfrm>
          </p:grpSpPr>
          <p:sp>
            <p:nvSpPr>
              <p:cNvPr id="46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8" name="椭圆 46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0" name="组 469"/>
            <p:cNvGrpSpPr/>
            <p:nvPr/>
          </p:nvGrpSpPr>
          <p:grpSpPr>
            <a:xfrm>
              <a:off x="7524328" y="2708920"/>
              <a:ext cx="433960" cy="432048"/>
              <a:chOff x="2987824" y="3356992"/>
              <a:chExt cx="433960" cy="432048"/>
            </a:xfrm>
          </p:grpSpPr>
          <p:sp>
            <p:nvSpPr>
              <p:cNvPr id="4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72" name="椭圆 4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4" name="组 473"/>
            <p:cNvGrpSpPr/>
            <p:nvPr/>
          </p:nvGrpSpPr>
          <p:grpSpPr>
            <a:xfrm>
              <a:off x="7522416" y="3140968"/>
              <a:ext cx="433960" cy="432048"/>
              <a:chOff x="2987824" y="3356992"/>
              <a:chExt cx="433960" cy="432048"/>
            </a:xfrm>
          </p:grpSpPr>
          <p:sp>
            <p:nvSpPr>
              <p:cNvPr id="4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76" name="椭圆 47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7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8" name="组 477"/>
            <p:cNvGrpSpPr/>
            <p:nvPr/>
          </p:nvGrpSpPr>
          <p:grpSpPr>
            <a:xfrm>
              <a:off x="7524328" y="3573016"/>
              <a:ext cx="433960" cy="432048"/>
              <a:chOff x="2987824" y="3356992"/>
              <a:chExt cx="433960" cy="432048"/>
            </a:xfrm>
          </p:grpSpPr>
          <p:sp>
            <p:nvSpPr>
              <p:cNvPr id="47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0" name="椭圆 47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82" name="组 481"/>
            <p:cNvGrpSpPr/>
            <p:nvPr/>
          </p:nvGrpSpPr>
          <p:grpSpPr>
            <a:xfrm>
              <a:off x="7524328" y="4005064"/>
              <a:ext cx="433960" cy="432048"/>
              <a:chOff x="2987824" y="3356992"/>
              <a:chExt cx="433960" cy="432048"/>
            </a:xfrm>
          </p:grpSpPr>
          <p:sp>
            <p:nvSpPr>
              <p:cNvPr id="4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4" name="椭圆 48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86" name="组 485"/>
            <p:cNvGrpSpPr/>
            <p:nvPr/>
          </p:nvGrpSpPr>
          <p:grpSpPr>
            <a:xfrm>
              <a:off x="8255568" y="2708920"/>
              <a:ext cx="433960" cy="432048"/>
              <a:chOff x="2987824" y="3356992"/>
              <a:chExt cx="433960" cy="432048"/>
            </a:xfrm>
          </p:grpSpPr>
          <p:sp>
            <p:nvSpPr>
              <p:cNvPr id="48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8" name="椭圆 48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90" name="组 489"/>
            <p:cNvGrpSpPr/>
            <p:nvPr/>
          </p:nvGrpSpPr>
          <p:grpSpPr>
            <a:xfrm>
              <a:off x="8687616" y="2708920"/>
              <a:ext cx="433960" cy="432048"/>
              <a:chOff x="2987824" y="3356992"/>
              <a:chExt cx="433960" cy="432048"/>
            </a:xfrm>
          </p:grpSpPr>
          <p:sp>
            <p:nvSpPr>
              <p:cNvPr id="49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92" name="椭圆 49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8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Using </a:t>
            </a:r>
            <a:r>
              <a:rPr lang="en-US" altLang="zh-CN" sz="3200" noProof="1">
                <a:sym typeface="Verdana" pitchFamily="34" charset="0"/>
              </a:rPr>
              <a:t>tile-wise </a:t>
            </a:r>
            <a:r>
              <a:rPr lang="en-US" altLang="zh-CN" sz="3200" noProof="1" smtClean="0">
                <a:sym typeface="Verdana" pitchFamily="34" charset="0"/>
              </a:rPr>
              <a:t>transposed CSR data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411" name="Rectangle 15"/>
          <p:cNvSpPr>
            <a:spLocks noChangeArrowheads="1"/>
          </p:cNvSpPr>
          <p:nvPr/>
        </p:nvSpPr>
        <p:spPr bwMode="auto">
          <a:xfrm>
            <a:off x="4139952" y="1556792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2" name="Rectangle 15"/>
          <p:cNvSpPr>
            <a:spLocks noChangeArrowheads="1"/>
          </p:cNvSpPr>
          <p:nvPr/>
        </p:nvSpPr>
        <p:spPr bwMode="auto">
          <a:xfrm>
            <a:off x="6228184" y="1556792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2419248" y="343183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20" name="组 419"/>
          <p:cNvGrpSpPr/>
          <p:nvPr/>
        </p:nvGrpSpPr>
        <p:grpSpPr>
          <a:xfrm>
            <a:off x="4139952" y="4077072"/>
            <a:ext cx="433960" cy="432048"/>
            <a:chOff x="2987824" y="3356992"/>
            <a:chExt cx="433960" cy="432048"/>
          </a:xfrm>
        </p:grpSpPr>
        <p:sp>
          <p:nvSpPr>
            <p:cNvPr id="51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12" name="椭圆 51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1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21" name="组 420"/>
          <p:cNvGrpSpPr/>
          <p:nvPr/>
        </p:nvGrpSpPr>
        <p:grpSpPr>
          <a:xfrm>
            <a:off x="4572000" y="4077072"/>
            <a:ext cx="433960" cy="432048"/>
            <a:chOff x="2987824" y="3356992"/>
            <a:chExt cx="433960" cy="432048"/>
          </a:xfrm>
        </p:grpSpPr>
        <p:sp>
          <p:nvSpPr>
            <p:cNvPr id="50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09" name="椭圆 50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1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94" name="组 493"/>
          <p:cNvGrpSpPr/>
          <p:nvPr/>
        </p:nvGrpSpPr>
        <p:grpSpPr>
          <a:xfrm>
            <a:off x="5004048" y="4077072"/>
            <a:ext cx="433960" cy="432048"/>
            <a:chOff x="2987824" y="3356992"/>
            <a:chExt cx="433960" cy="432048"/>
          </a:xfrm>
        </p:grpSpPr>
        <p:sp>
          <p:nvSpPr>
            <p:cNvPr id="50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06" name="椭圆 50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0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97" name="组 496"/>
          <p:cNvGrpSpPr/>
          <p:nvPr/>
        </p:nvGrpSpPr>
        <p:grpSpPr>
          <a:xfrm>
            <a:off x="5436096" y="4077072"/>
            <a:ext cx="433960" cy="432048"/>
            <a:chOff x="2987824" y="3356992"/>
            <a:chExt cx="433960" cy="432048"/>
          </a:xfrm>
        </p:grpSpPr>
        <p:sp>
          <p:nvSpPr>
            <p:cNvPr id="50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03" name="椭圆 50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0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</a:p>
          </p:txBody>
        </p:sp>
      </p:grpSp>
      <p:grpSp>
        <p:nvGrpSpPr>
          <p:cNvPr id="498" name="组 497"/>
          <p:cNvGrpSpPr/>
          <p:nvPr/>
        </p:nvGrpSpPr>
        <p:grpSpPr>
          <a:xfrm>
            <a:off x="4139952" y="4509120"/>
            <a:ext cx="433960" cy="432048"/>
            <a:chOff x="2987824" y="3356992"/>
            <a:chExt cx="433960" cy="432048"/>
          </a:xfrm>
        </p:grpSpPr>
        <p:sp>
          <p:nvSpPr>
            <p:cNvPr id="49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00" name="椭圆 49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0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15" name="组 514"/>
          <p:cNvGrpSpPr/>
          <p:nvPr/>
        </p:nvGrpSpPr>
        <p:grpSpPr>
          <a:xfrm>
            <a:off x="4572000" y="4509120"/>
            <a:ext cx="433960" cy="432048"/>
            <a:chOff x="2987824" y="3356992"/>
            <a:chExt cx="433960" cy="432048"/>
          </a:xfrm>
        </p:grpSpPr>
        <p:sp>
          <p:nvSpPr>
            <p:cNvPr id="52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21" name="椭圆 520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2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16" name="组 515"/>
          <p:cNvGrpSpPr/>
          <p:nvPr/>
        </p:nvGrpSpPr>
        <p:grpSpPr>
          <a:xfrm>
            <a:off x="5004048" y="4509120"/>
            <a:ext cx="433960" cy="432048"/>
            <a:chOff x="2987824" y="3356992"/>
            <a:chExt cx="433960" cy="432048"/>
          </a:xfrm>
        </p:grpSpPr>
        <p:sp>
          <p:nvSpPr>
            <p:cNvPr id="51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18" name="椭圆 517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1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523" name="Rectangle 15"/>
          <p:cNvSpPr>
            <a:spLocks noChangeArrowheads="1"/>
          </p:cNvSpPr>
          <p:nvPr/>
        </p:nvSpPr>
        <p:spPr bwMode="auto">
          <a:xfrm>
            <a:off x="4139952" y="3789040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value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(</a:t>
            </a:r>
            <a:r>
              <a:rPr lang="da-DK" altLang="zh-CN" sz="1600" dirty="0" smtClean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CSR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25" name="组 524"/>
          <p:cNvGrpSpPr/>
          <p:nvPr/>
        </p:nvGrpSpPr>
        <p:grpSpPr>
          <a:xfrm>
            <a:off x="5436096" y="4509120"/>
            <a:ext cx="433960" cy="432048"/>
            <a:chOff x="2987824" y="3356992"/>
            <a:chExt cx="433960" cy="432048"/>
          </a:xfrm>
        </p:grpSpPr>
        <p:sp>
          <p:nvSpPr>
            <p:cNvPr id="55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51" name="椭圆 550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5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</p:grpSp>
      <p:grpSp>
        <p:nvGrpSpPr>
          <p:cNvPr id="526" name="组 525"/>
          <p:cNvGrpSpPr/>
          <p:nvPr/>
        </p:nvGrpSpPr>
        <p:grpSpPr>
          <a:xfrm>
            <a:off x="4139952" y="4941168"/>
            <a:ext cx="433960" cy="432048"/>
            <a:chOff x="2987824" y="3356992"/>
            <a:chExt cx="433960" cy="432048"/>
          </a:xfrm>
        </p:grpSpPr>
        <p:sp>
          <p:nvSpPr>
            <p:cNvPr id="54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48" name="椭圆 547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4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</p:grpSp>
      <p:grpSp>
        <p:nvGrpSpPr>
          <p:cNvPr id="527" name="组 526"/>
          <p:cNvGrpSpPr/>
          <p:nvPr/>
        </p:nvGrpSpPr>
        <p:grpSpPr>
          <a:xfrm>
            <a:off x="4572000" y="4941168"/>
            <a:ext cx="433960" cy="432048"/>
            <a:chOff x="2987824" y="3356992"/>
            <a:chExt cx="433960" cy="432048"/>
          </a:xfrm>
        </p:grpSpPr>
        <p:sp>
          <p:nvSpPr>
            <p:cNvPr id="54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45" name="椭圆 54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4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</p:grpSp>
      <p:grpSp>
        <p:nvGrpSpPr>
          <p:cNvPr id="528" name="组 527"/>
          <p:cNvGrpSpPr/>
          <p:nvPr/>
        </p:nvGrpSpPr>
        <p:grpSpPr>
          <a:xfrm>
            <a:off x="5004048" y="4941168"/>
            <a:ext cx="433960" cy="432048"/>
            <a:chOff x="2987824" y="3356992"/>
            <a:chExt cx="433960" cy="432048"/>
          </a:xfrm>
        </p:grpSpPr>
        <p:sp>
          <p:nvSpPr>
            <p:cNvPr id="54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42" name="椭圆 54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4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</a:p>
          </p:txBody>
        </p:sp>
      </p:grpSp>
      <p:grpSp>
        <p:nvGrpSpPr>
          <p:cNvPr id="529" name="组 528"/>
          <p:cNvGrpSpPr/>
          <p:nvPr/>
        </p:nvGrpSpPr>
        <p:grpSpPr>
          <a:xfrm>
            <a:off x="5436096" y="4941168"/>
            <a:ext cx="433960" cy="432048"/>
            <a:chOff x="2987824" y="3356992"/>
            <a:chExt cx="433960" cy="432048"/>
          </a:xfrm>
        </p:grpSpPr>
        <p:sp>
          <p:nvSpPr>
            <p:cNvPr id="53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39" name="椭圆 53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4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</p:grpSp>
      <p:grpSp>
        <p:nvGrpSpPr>
          <p:cNvPr id="530" name="组 529"/>
          <p:cNvGrpSpPr/>
          <p:nvPr/>
        </p:nvGrpSpPr>
        <p:grpSpPr>
          <a:xfrm>
            <a:off x="4139952" y="5373216"/>
            <a:ext cx="433960" cy="432048"/>
            <a:chOff x="2987824" y="3356992"/>
            <a:chExt cx="433960" cy="432048"/>
          </a:xfrm>
        </p:grpSpPr>
        <p:sp>
          <p:nvSpPr>
            <p:cNvPr id="53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36" name="椭圆 53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3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grpSp>
        <p:nvGrpSpPr>
          <p:cNvPr id="531" name="组 530"/>
          <p:cNvGrpSpPr/>
          <p:nvPr/>
        </p:nvGrpSpPr>
        <p:grpSpPr>
          <a:xfrm>
            <a:off x="4572000" y="5373216"/>
            <a:ext cx="433960" cy="432048"/>
            <a:chOff x="2987824" y="3356992"/>
            <a:chExt cx="433960" cy="432048"/>
          </a:xfrm>
        </p:grpSpPr>
        <p:sp>
          <p:nvSpPr>
            <p:cNvPr id="53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33" name="椭圆 53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3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7</a:t>
              </a:r>
            </a:p>
          </p:txBody>
        </p:sp>
      </p:grpSp>
      <p:grpSp>
        <p:nvGrpSpPr>
          <p:cNvPr id="554" name="组 553"/>
          <p:cNvGrpSpPr/>
          <p:nvPr/>
        </p:nvGrpSpPr>
        <p:grpSpPr>
          <a:xfrm>
            <a:off x="5004048" y="5373216"/>
            <a:ext cx="433960" cy="432048"/>
            <a:chOff x="2987824" y="3356992"/>
            <a:chExt cx="433960" cy="432048"/>
          </a:xfrm>
        </p:grpSpPr>
        <p:sp>
          <p:nvSpPr>
            <p:cNvPr id="5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64" name="椭圆 5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6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55" name="组 554"/>
          <p:cNvGrpSpPr/>
          <p:nvPr/>
        </p:nvGrpSpPr>
        <p:grpSpPr>
          <a:xfrm>
            <a:off x="5436096" y="5373216"/>
            <a:ext cx="433960" cy="432048"/>
            <a:chOff x="3851920" y="3356992"/>
            <a:chExt cx="433960" cy="432048"/>
          </a:xfrm>
        </p:grpSpPr>
        <p:sp>
          <p:nvSpPr>
            <p:cNvPr id="56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61" name="椭圆 560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62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56" name="组 555"/>
          <p:cNvGrpSpPr/>
          <p:nvPr/>
        </p:nvGrpSpPr>
        <p:grpSpPr>
          <a:xfrm>
            <a:off x="6228184" y="4077072"/>
            <a:ext cx="433960" cy="432048"/>
            <a:chOff x="3851920" y="3356992"/>
            <a:chExt cx="433960" cy="432048"/>
          </a:xfrm>
        </p:grpSpPr>
        <p:sp>
          <p:nvSpPr>
            <p:cNvPr id="55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58" name="椭圆 55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5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67" name="组 566"/>
          <p:cNvGrpSpPr/>
          <p:nvPr/>
        </p:nvGrpSpPr>
        <p:grpSpPr>
          <a:xfrm>
            <a:off x="6660232" y="4077072"/>
            <a:ext cx="433960" cy="432048"/>
            <a:chOff x="2987824" y="3356992"/>
            <a:chExt cx="433960" cy="432048"/>
          </a:xfrm>
        </p:grpSpPr>
        <p:sp>
          <p:nvSpPr>
            <p:cNvPr id="57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73" name="椭圆 57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50D324"/>
                </a:gs>
                <a:gs pos="80000">
                  <a:srgbClr val="69EA2B"/>
                </a:gs>
                <a:gs pos="100000">
                  <a:srgbClr val="6BF817"/>
                </a:gs>
              </a:gsLst>
            </a:gradFill>
            <a:ln>
              <a:solidFill>
                <a:srgbClr val="5AC6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7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68" name="组 567"/>
          <p:cNvGrpSpPr/>
          <p:nvPr/>
        </p:nvGrpSpPr>
        <p:grpSpPr>
          <a:xfrm>
            <a:off x="7092280" y="4077072"/>
            <a:ext cx="433960" cy="432048"/>
            <a:chOff x="2987824" y="3356992"/>
            <a:chExt cx="433960" cy="432048"/>
          </a:xfrm>
        </p:grpSpPr>
        <p:sp>
          <p:nvSpPr>
            <p:cNvPr id="56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70" name="椭圆 56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50D324"/>
                </a:gs>
                <a:gs pos="80000">
                  <a:srgbClr val="69EA2B"/>
                </a:gs>
                <a:gs pos="100000">
                  <a:srgbClr val="6BF817"/>
                </a:gs>
              </a:gsLst>
            </a:gradFill>
            <a:ln>
              <a:solidFill>
                <a:srgbClr val="5AC6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7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</p:grpSp>
      <p:grpSp>
        <p:nvGrpSpPr>
          <p:cNvPr id="576" name="组 575"/>
          <p:cNvGrpSpPr/>
          <p:nvPr/>
        </p:nvGrpSpPr>
        <p:grpSpPr>
          <a:xfrm>
            <a:off x="7524328" y="4077072"/>
            <a:ext cx="433960" cy="432048"/>
            <a:chOff x="2987824" y="3356992"/>
            <a:chExt cx="433960" cy="432048"/>
          </a:xfrm>
        </p:grpSpPr>
        <p:sp>
          <p:nvSpPr>
            <p:cNvPr id="60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02" name="椭圆 60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832681"/>
                </a:gs>
                <a:gs pos="100000">
                  <a:srgbClr val="FA91FF"/>
                </a:gs>
              </a:gsLst>
              <a:lin ang="16200000" scaled="0"/>
              <a:tileRect/>
            </a:gradFill>
            <a:ln>
              <a:solidFill>
                <a:srgbClr val="A02F9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0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77" name="组 576"/>
          <p:cNvGrpSpPr/>
          <p:nvPr/>
        </p:nvGrpSpPr>
        <p:grpSpPr>
          <a:xfrm>
            <a:off x="6228184" y="4509120"/>
            <a:ext cx="433960" cy="432048"/>
            <a:chOff x="2987824" y="3356992"/>
            <a:chExt cx="433960" cy="432048"/>
          </a:xfrm>
        </p:grpSpPr>
        <p:sp>
          <p:nvSpPr>
            <p:cNvPr id="59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99" name="椭圆 59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832681"/>
                </a:gs>
                <a:gs pos="100000">
                  <a:srgbClr val="FA91FF"/>
                </a:gs>
              </a:gsLst>
              <a:lin ang="16200000" scaled="0"/>
              <a:tileRect/>
            </a:gradFill>
            <a:ln>
              <a:solidFill>
                <a:srgbClr val="A02F9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0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</p:grpSp>
      <p:grpSp>
        <p:nvGrpSpPr>
          <p:cNvPr id="578" name="组 577"/>
          <p:cNvGrpSpPr/>
          <p:nvPr/>
        </p:nvGrpSpPr>
        <p:grpSpPr>
          <a:xfrm>
            <a:off x="6660232" y="4509120"/>
            <a:ext cx="433960" cy="432048"/>
            <a:chOff x="2987824" y="3356992"/>
            <a:chExt cx="433960" cy="432048"/>
          </a:xfrm>
        </p:grpSpPr>
        <p:sp>
          <p:nvSpPr>
            <p:cNvPr id="59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96" name="椭圆 59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832681"/>
                </a:gs>
                <a:gs pos="100000">
                  <a:srgbClr val="FA91FF"/>
                </a:gs>
              </a:gsLst>
              <a:lin ang="16200000" scaled="0"/>
              <a:tileRect/>
            </a:gradFill>
            <a:ln>
              <a:solidFill>
                <a:srgbClr val="A02F9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9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79" name="组 578"/>
          <p:cNvGrpSpPr/>
          <p:nvPr/>
        </p:nvGrpSpPr>
        <p:grpSpPr>
          <a:xfrm>
            <a:off x="7092280" y="4509120"/>
            <a:ext cx="433960" cy="432048"/>
            <a:chOff x="2987824" y="3356992"/>
            <a:chExt cx="433960" cy="432048"/>
          </a:xfrm>
        </p:grpSpPr>
        <p:sp>
          <p:nvSpPr>
            <p:cNvPr id="59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93" name="椭圆 59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832681"/>
                </a:gs>
                <a:gs pos="100000">
                  <a:srgbClr val="FA91FF"/>
                </a:gs>
              </a:gsLst>
              <a:lin ang="16200000" scaled="0"/>
              <a:tileRect/>
            </a:gradFill>
            <a:ln>
              <a:solidFill>
                <a:srgbClr val="A02F9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9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80" name="组 579"/>
          <p:cNvGrpSpPr/>
          <p:nvPr/>
        </p:nvGrpSpPr>
        <p:grpSpPr>
          <a:xfrm>
            <a:off x="7524328" y="4509120"/>
            <a:ext cx="433960" cy="432048"/>
            <a:chOff x="2987824" y="3356992"/>
            <a:chExt cx="433960" cy="432048"/>
          </a:xfrm>
        </p:grpSpPr>
        <p:sp>
          <p:nvSpPr>
            <p:cNvPr id="58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90" name="椭圆 58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832681"/>
                </a:gs>
                <a:gs pos="100000">
                  <a:srgbClr val="FA91FF"/>
                </a:gs>
              </a:gsLst>
              <a:lin ang="16200000" scaled="0"/>
              <a:tileRect/>
            </a:gradFill>
            <a:ln>
              <a:solidFill>
                <a:srgbClr val="A02F9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9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81" name="组 580"/>
          <p:cNvGrpSpPr/>
          <p:nvPr/>
        </p:nvGrpSpPr>
        <p:grpSpPr>
          <a:xfrm>
            <a:off x="6228184" y="4941168"/>
            <a:ext cx="433960" cy="432048"/>
            <a:chOff x="2987824" y="3356992"/>
            <a:chExt cx="433960" cy="432048"/>
          </a:xfrm>
        </p:grpSpPr>
        <p:sp>
          <p:nvSpPr>
            <p:cNvPr id="58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87" name="椭圆 586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832681"/>
                </a:gs>
                <a:gs pos="100000">
                  <a:srgbClr val="FA91FF"/>
                </a:gs>
              </a:gsLst>
              <a:lin ang="16200000" scaled="0"/>
              <a:tileRect/>
            </a:gradFill>
            <a:ln>
              <a:solidFill>
                <a:srgbClr val="A02F9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8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82" name="组 581"/>
          <p:cNvGrpSpPr/>
          <p:nvPr/>
        </p:nvGrpSpPr>
        <p:grpSpPr>
          <a:xfrm>
            <a:off x="6660232" y="4941168"/>
            <a:ext cx="433960" cy="432048"/>
            <a:chOff x="2987824" y="3356992"/>
            <a:chExt cx="433960" cy="432048"/>
          </a:xfrm>
        </p:grpSpPr>
        <p:sp>
          <p:nvSpPr>
            <p:cNvPr id="58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84" name="椭圆 58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832681"/>
                </a:gs>
                <a:gs pos="100000">
                  <a:srgbClr val="FA91FF"/>
                </a:gs>
              </a:gsLst>
              <a:lin ang="16200000" scaled="0"/>
              <a:tileRect/>
            </a:gradFill>
            <a:ln>
              <a:solidFill>
                <a:srgbClr val="A02F9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8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7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05" name="组 604"/>
          <p:cNvGrpSpPr/>
          <p:nvPr/>
        </p:nvGrpSpPr>
        <p:grpSpPr>
          <a:xfrm>
            <a:off x="7092280" y="4941168"/>
            <a:ext cx="433960" cy="432048"/>
            <a:chOff x="2987824" y="3356992"/>
            <a:chExt cx="433960" cy="432048"/>
          </a:xfrm>
        </p:grpSpPr>
        <p:sp>
          <p:nvSpPr>
            <p:cNvPr id="63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35" name="椭圆 63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3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06" name="组 605"/>
          <p:cNvGrpSpPr/>
          <p:nvPr/>
        </p:nvGrpSpPr>
        <p:grpSpPr>
          <a:xfrm>
            <a:off x="7524328" y="4941168"/>
            <a:ext cx="433960" cy="432048"/>
            <a:chOff x="2987824" y="3356992"/>
            <a:chExt cx="433960" cy="432048"/>
          </a:xfrm>
        </p:grpSpPr>
        <p:sp>
          <p:nvSpPr>
            <p:cNvPr id="63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32" name="椭圆 63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3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07" name="组 606"/>
          <p:cNvGrpSpPr/>
          <p:nvPr/>
        </p:nvGrpSpPr>
        <p:grpSpPr>
          <a:xfrm>
            <a:off x="6228184" y="5373216"/>
            <a:ext cx="433960" cy="432048"/>
            <a:chOff x="2987824" y="3356992"/>
            <a:chExt cx="433960" cy="432048"/>
          </a:xfrm>
        </p:grpSpPr>
        <p:sp>
          <p:nvSpPr>
            <p:cNvPr id="62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29" name="椭圆 62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3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08" name="组 607"/>
          <p:cNvGrpSpPr/>
          <p:nvPr/>
        </p:nvGrpSpPr>
        <p:grpSpPr>
          <a:xfrm>
            <a:off x="6660232" y="5373216"/>
            <a:ext cx="433960" cy="432048"/>
            <a:chOff x="2987824" y="3356992"/>
            <a:chExt cx="433960" cy="432048"/>
          </a:xfrm>
        </p:grpSpPr>
        <p:sp>
          <p:nvSpPr>
            <p:cNvPr id="62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26" name="椭圆 62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2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09" name="组 608"/>
          <p:cNvGrpSpPr/>
          <p:nvPr/>
        </p:nvGrpSpPr>
        <p:grpSpPr>
          <a:xfrm>
            <a:off x="7092280" y="5373216"/>
            <a:ext cx="433960" cy="432048"/>
            <a:chOff x="2987824" y="3356992"/>
            <a:chExt cx="433960" cy="432048"/>
          </a:xfrm>
        </p:grpSpPr>
        <p:sp>
          <p:nvSpPr>
            <p:cNvPr id="62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23" name="椭圆 62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2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10" name="组 609"/>
          <p:cNvGrpSpPr/>
          <p:nvPr/>
        </p:nvGrpSpPr>
        <p:grpSpPr>
          <a:xfrm>
            <a:off x="7524328" y="5373216"/>
            <a:ext cx="433960" cy="432048"/>
            <a:chOff x="2987824" y="3356992"/>
            <a:chExt cx="433960" cy="432048"/>
          </a:xfrm>
        </p:grpSpPr>
        <p:sp>
          <p:nvSpPr>
            <p:cNvPr id="61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20" name="椭圆 61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2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11" name="组 610"/>
          <p:cNvGrpSpPr/>
          <p:nvPr/>
        </p:nvGrpSpPr>
        <p:grpSpPr>
          <a:xfrm>
            <a:off x="8255568" y="4077072"/>
            <a:ext cx="433960" cy="432048"/>
            <a:chOff x="2987824" y="3356992"/>
            <a:chExt cx="433960" cy="432048"/>
          </a:xfrm>
        </p:grpSpPr>
        <p:sp>
          <p:nvSpPr>
            <p:cNvPr id="61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17" name="椭圆 616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1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7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12" name="组 611"/>
          <p:cNvGrpSpPr/>
          <p:nvPr/>
        </p:nvGrpSpPr>
        <p:grpSpPr>
          <a:xfrm>
            <a:off x="8687616" y="4077072"/>
            <a:ext cx="433960" cy="432048"/>
            <a:chOff x="2987824" y="3356992"/>
            <a:chExt cx="433960" cy="432048"/>
          </a:xfrm>
        </p:grpSpPr>
        <p:sp>
          <p:nvSpPr>
            <p:cNvPr id="61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14" name="椭圆 61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1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8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637" name="Rectangle 15"/>
          <p:cNvSpPr>
            <a:spLocks noChangeArrowheads="1"/>
          </p:cNvSpPr>
          <p:nvPr/>
        </p:nvSpPr>
        <p:spPr bwMode="auto">
          <a:xfrm>
            <a:off x="4139952" y="4077072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638" name="Rectangle 15"/>
          <p:cNvSpPr>
            <a:spLocks noChangeArrowheads="1"/>
          </p:cNvSpPr>
          <p:nvPr/>
        </p:nvSpPr>
        <p:spPr bwMode="auto">
          <a:xfrm>
            <a:off x="6228184" y="4077072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cxnSp>
        <p:nvCxnSpPr>
          <p:cNvPr id="639" name="直线连接符 638"/>
          <p:cNvCxnSpPr/>
          <p:nvPr/>
        </p:nvCxnSpPr>
        <p:spPr>
          <a:xfrm>
            <a:off x="4355976" y="4293096"/>
            <a:ext cx="1296144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0" name="直线连接符 639"/>
          <p:cNvCxnSpPr/>
          <p:nvPr/>
        </p:nvCxnSpPr>
        <p:spPr>
          <a:xfrm>
            <a:off x="4355976" y="4725144"/>
            <a:ext cx="1296144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1" name="直线连接符 640"/>
          <p:cNvCxnSpPr/>
          <p:nvPr/>
        </p:nvCxnSpPr>
        <p:spPr>
          <a:xfrm>
            <a:off x="4355976" y="5157192"/>
            <a:ext cx="1296144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2" name="直线连接符 641"/>
          <p:cNvCxnSpPr/>
          <p:nvPr/>
        </p:nvCxnSpPr>
        <p:spPr>
          <a:xfrm>
            <a:off x="4355976" y="5589240"/>
            <a:ext cx="1296144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3" name="直线连接符 642"/>
          <p:cNvCxnSpPr/>
          <p:nvPr/>
        </p:nvCxnSpPr>
        <p:spPr>
          <a:xfrm>
            <a:off x="6444208" y="4293096"/>
            <a:ext cx="1296144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4" name="直线连接符 643"/>
          <p:cNvCxnSpPr/>
          <p:nvPr/>
        </p:nvCxnSpPr>
        <p:spPr>
          <a:xfrm>
            <a:off x="6444208" y="4725144"/>
            <a:ext cx="1296144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5" name="直线连接符 644"/>
          <p:cNvCxnSpPr/>
          <p:nvPr/>
        </p:nvCxnSpPr>
        <p:spPr>
          <a:xfrm>
            <a:off x="6444208" y="5157192"/>
            <a:ext cx="1296144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6" name="直线连接符 645"/>
          <p:cNvCxnSpPr/>
          <p:nvPr/>
        </p:nvCxnSpPr>
        <p:spPr>
          <a:xfrm>
            <a:off x="6444208" y="5589240"/>
            <a:ext cx="1296144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7" name="直线连接符 646"/>
          <p:cNvCxnSpPr/>
          <p:nvPr/>
        </p:nvCxnSpPr>
        <p:spPr>
          <a:xfrm>
            <a:off x="8460432" y="4293096"/>
            <a:ext cx="504056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8" name="直线连接符 647"/>
          <p:cNvCxnSpPr/>
          <p:nvPr/>
        </p:nvCxnSpPr>
        <p:spPr>
          <a:xfrm flipH="1">
            <a:off x="4355976" y="4293096"/>
            <a:ext cx="1296144" cy="432048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9" name="直线连接符 648"/>
          <p:cNvCxnSpPr/>
          <p:nvPr/>
        </p:nvCxnSpPr>
        <p:spPr>
          <a:xfrm flipH="1">
            <a:off x="4355976" y="4725144"/>
            <a:ext cx="1296144" cy="432048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0" name="直线连接符 649"/>
          <p:cNvCxnSpPr/>
          <p:nvPr/>
        </p:nvCxnSpPr>
        <p:spPr>
          <a:xfrm flipH="1">
            <a:off x="4355976" y="5157192"/>
            <a:ext cx="1296144" cy="432048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1" name="直线连接符 650"/>
          <p:cNvCxnSpPr/>
          <p:nvPr/>
        </p:nvCxnSpPr>
        <p:spPr>
          <a:xfrm flipH="1">
            <a:off x="6444208" y="4293096"/>
            <a:ext cx="1296144" cy="432048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2" name="直线连接符 651"/>
          <p:cNvCxnSpPr/>
          <p:nvPr/>
        </p:nvCxnSpPr>
        <p:spPr>
          <a:xfrm flipH="1">
            <a:off x="6444208" y="4725144"/>
            <a:ext cx="1296144" cy="432048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3" name="直线连接符 652"/>
          <p:cNvCxnSpPr/>
          <p:nvPr/>
        </p:nvCxnSpPr>
        <p:spPr>
          <a:xfrm flipH="1">
            <a:off x="6444208" y="5157192"/>
            <a:ext cx="1296144" cy="432048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4" name="直线连接符 653"/>
          <p:cNvCxnSpPr/>
          <p:nvPr/>
        </p:nvCxnSpPr>
        <p:spPr>
          <a:xfrm flipV="1">
            <a:off x="5652120" y="4293096"/>
            <a:ext cx="79208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5" name="直线连接符 654"/>
          <p:cNvCxnSpPr/>
          <p:nvPr/>
        </p:nvCxnSpPr>
        <p:spPr>
          <a:xfrm flipV="1">
            <a:off x="7740352" y="4293096"/>
            <a:ext cx="79208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6" name="直线连接符 655"/>
          <p:cNvCxnSpPr/>
          <p:nvPr/>
        </p:nvCxnSpPr>
        <p:spPr>
          <a:xfrm>
            <a:off x="4355976" y="1772816"/>
            <a:ext cx="0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7" name="直线连接符 656"/>
          <p:cNvCxnSpPr/>
          <p:nvPr/>
        </p:nvCxnSpPr>
        <p:spPr>
          <a:xfrm>
            <a:off x="4788024" y="1772816"/>
            <a:ext cx="0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8" name="直线连接符 657"/>
          <p:cNvCxnSpPr/>
          <p:nvPr/>
        </p:nvCxnSpPr>
        <p:spPr>
          <a:xfrm>
            <a:off x="5220072" y="1772816"/>
            <a:ext cx="0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9" name="直线连接符 658"/>
          <p:cNvCxnSpPr/>
          <p:nvPr/>
        </p:nvCxnSpPr>
        <p:spPr>
          <a:xfrm>
            <a:off x="5652120" y="1772816"/>
            <a:ext cx="0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0" name="直线连接符 659"/>
          <p:cNvCxnSpPr/>
          <p:nvPr/>
        </p:nvCxnSpPr>
        <p:spPr>
          <a:xfrm>
            <a:off x="6444208" y="1772816"/>
            <a:ext cx="0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1" name="直线连接符 660"/>
          <p:cNvCxnSpPr/>
          <p:nvPr/>
        </p:nvCxnSpPr>
        <p:spPr>
          <a:xfrm>
            <a:off x="6876256" y="1772816"/>
            <a:ext cx="0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2" name="直线连接符 661"/>
          <p:cNvCxnSpPr/>
          <p:nvPr/>
        </p:nvCxnSpPr>
        <p:spPr>
          <a:xfrm>
            <a:off x="7308304" y="1772816"/>
            <a:ext cx="0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3" name="直线连接符 662"/>
          <p:cNvCxnSpPr/>
          <p:nvPr/>
        </p:nvCxnSpPr>
        <p:spPr>
          <a:xfrm>
            <a:off x="7740352" y="1772816"/>
            <a:ext cx="0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4" name="直线连接符 663"/>
          <p:cNvCxnSpPr/>
          <p:nvPr/>
        </p:nvCxnSpPr>
        <p:spPr>
          <a:xfrm>
            <a:off x="8460432" y="1772816"/>
            <a:ext cx="504056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5" name="直线连接符 664"/>
          <p:cNvCxnSpPr/>
          <p:nvPr/>
        </p:nvCxnSpPr>
        <p:spPr>
          <a:xfrm flipV="1">
            <a:off x="5652120" y="1772816"/>
            <a:ext cx="79208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6" name="直线连接符 665"/>
          <p:cNvCxnSpPr/>
          <p:nvPr/>
        </p:nvCxnSpPr>
        <p:spPr>
          <a:xfrm flipV="1">
            <a:off x="7740352" y="1772816"/>
            <a:ext cx="79208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7" name="直线连接符 666"/>
          <p:cNvCxnSpPr/>
          <p:nvPr/>
        </p:nvCxnSpPr>
        <p:spPr>
          <a:xfrm flipV="1">
            <a:off x="4355976" y="1772816"/>
            <a:ext cx="43204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8" name="直线连接符 667"/>
          <p:cNvCxnSpPr/>
          <p:nvPr/>
        </p:nvCxnSpPr>
        <p:spPr>
          <a:xfrm flipV="1">
            <a:off x="4788024" y="1772816"/>
            <a:ext cx="43204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9" name="直线连接符 668"/>
          <p:cNvCxnSpPr/>
          <p:nvPr/>
        </p:nvCxnSpPr>
        <p:spPr>
          <a:xfrm flipV="1">
            <a:off x="5220072" y="1772816"/>
            <a:ext cx="43204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0" name="直线连接符 669"/>
          <p:cNvCxnSpPr/>
          <p:nvPr/>
        </p:nvCxnSpPr>
        <p:spPr>
          <a:xfrm flipV="1">
            <a:off x="6444208" y="1772816"/>
            <a:ext cx="43204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1" name="直线连接符 670"/>
          <p:cNvCxnSpPr/>
          <p:nvPr/>
        </p:nvCxnSpPr>
        <p:spPr>
          <a:xfrm flipV="1">
            <a:off x="6876256" y="1772816"/>
            <a:ext cx="43204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2" name="直线连接符 671"/>
          <p:cNvCxnSpPr/>
          <p:nvPr/>
        </p:nvCxnSpPr>
        <p:spPr>
          <a:xfrm flipV="1">
            <a:off x="7308304" y="1772816"/>
            <a:ext cx="43204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3" name="Rectangle 15"/>
          <p:cNvSpPr>
            <a:spLocks noChangeArrowheads="1"/>
          </p:cNvSpPr>
          <p:nvPr/>
        </p:nvSpPr>
        <p:spPr bwMode="auto">
          <a:xfrm>
            <a:off x="5076056" y="4797152"/>
            <a:ext cx="4032448" cy="172819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Directly use CSR data,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thus space-</a:t>
            </a:r>
            <a:r>
              <a:rPr lang="en-US" altLang="zh-CN" b="1" dirty="0" err="1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effcient</a:t>
            </a: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 and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fast format conversion 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from CSR</a:t>
            </a:r>
            <a:endParaRPr lang="da-DK" altLang="zh-CN" b="1" dirty="0">
              <a:solidFill>
                <a:srgbClr val="FFFF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6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16</a:t>
            </a:fld>
            <a:endParaRPr lang="en-US" altLang="zh-CN" noProof="1" smtClean="0"/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323528" y="5229200"/>
            <a:ext cx="34563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(8x8)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34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323528" y="2636912"/>
            <a:ext cx="3458296" cy="432048"/>
            <a:chOff x="323528" y="2636912"/>
            <a:chExt cx="3458296" cy="432048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619672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248376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051720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118762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334786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291581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32352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75557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323528" y="3501008"/>
            <a:ext cx="3458296" cy="432048"/>
            <a:chOff x="323528" y="3501008"/>
            <a:chExt cx="3458296" cy="432048"/>
          </a:xfrm>
        </p:grpSpPr>
        <p:grpSp>
          <p:nvGrpSpPr>
            <p:cNvPr id="7" name="组 6"/>
            <p:cNvGrpSpPr/>
            <p:nvPr/>
          </p:nvGrpSpPr>
          <p:grpSpPr>
            <a:xfrm>
              <a:off x="1619672" y="3501008"/>
              <a:ext cx="433960" cy="432048"/>
              <a:chOff x="3851920" y="3356992"/>
              <a:chExt cx="433960" cy="432048"/>
            </a:xfrm>
          </p:grpSpPr>
          <p:sp>
            <p:nvSpPr>
              <p:cNvPr id="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1" name="组 10"/>
            <p:cNvGrpSpPr/>
            <p:nvPr/>
          </p:nvGrpSpPr>
          <p:grpSpPr>
            <a:xfrm>
              <a:off x="755576" y="3501008"/>
              <a:ext cx="433960" cy="432048"/>
              <a:chOff x="2987824" y="3356992"/>
              <a:chExt cx="433960" cy="432048"/>
            </a:xfrm>
          </p:grpSpPr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" name="组 14"/>
            <p:cNvGrpSpPr/>
            <p:nvPr/>
          </p:nvGrpSpPr>
          <p:grpSpPr>
            <a:xfrm>
              <a:off x="2483768" y="3501008"/>
              <a:ext cx="433960" cy="432048"/>
              <a:chOff x="3851920" y="3356992"/>
              <a:chExt cx="433960" cy="432048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23528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18762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2051720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334786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2915816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323528" y="2204864"/>
            <a:ext cx="3458296" cy="432048"/>
            <a:chOff x="323528" y="2204864"/>
            <a:chExt cx="3458296" cy="432048"/>
          </a:xfrm>
        </p:grpSpPr>
        <p:grpSp>
          <p:nvGrpSpPr>
            <p:cNvPr id="71" name="组 70"/>
            <p:cNvGrpSpPr/>
            <p:nvPr/>
          </p:nvGrpSpPr>
          <p:grpSpPr>
            <a:xfrm>
              <a:off x="755576" y="2204864"/>
              <a:ext cx="433960" cy="432048"/>
              <a:chOff x="2987824" y="3356992"/>
              <a:chExt cx="433960" cy="432048"/>
            </a:xfrm>
          </p:grpSpPr>
          <p:sp>
            <p:nvSpPr>
              <p:cNvPr id="7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75" name="组 74"/>
            <p:cNvGrpSpPr/>
            <p:nvPr/>
          </p:nvGrpSpPr>
          <p:grpSpPr>
            <a:xfrm>
              <a:off x="1619672" y="2204864"/>
              <a:ext cx="433960" cy="432048"/>
              <a:chOff x="2987824" y="3356992"/>
              <a:chExt cx="433960" cy="432048"/>
            </a:xfrm>
          </p:grpSpPr>
          <p:sp>
            <p:nvSpPr>
              <p:cNvPr id="7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4" name="Rectangle 15"/>
            <p:cNvSpPr>
              <a:spLocks noChangeArrowheads="1"/>
            </p:cNvSpPr>
            <p:nvPr/>
          </p:nvSpPr>
          <p:spPr bwMode="auto">
            <a:xfrm>
              <a:off x="323528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8" name="Rectangle 15"/>
            <p:cNvSpPr>
              <a:spLocks noChangeArrowheads="1"/>
            </p:cNvSpPr>
            <p:nvPr/>
          </p:nvSpPr>
          <p:spPr bwMode="auto">
            <a:xfrm>
              <a:off x="1187624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483768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2" name="Rectangle 15"/>
            <p:cNvSpPr>
              <a:spLocks noChangeArrowheads="1"/>
            </p:cNvSpPr>
            <p:nvPr/>
          </p:nvSpPr>
          <p:spPr bwMode="auto">
            <a:xfrm>
              <a:off x="2051720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3347864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6" name="Rectangle 15"/>
            <p:cNvSpPr>
              <a:spLocks noChangeArrowheads="1"/>
            </p:cNvSpPr>
            <p:nvPr/>
          </p:nvSpPr>
          <p:spPr bwMode="auto">
            <a:xfrm>
              <a:off x="2915816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323528" y="3068960"/>
            <a:ext cx="3458296" cy="432048"/>
            <a:chOff x="323528" y="3068960"/>
            <a:chExt cx="3458296" cy="432048"/>
          </a:xfrm>
        </p:grpSpPr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187624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2483768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51" name="组 50"/>
            <p:cNvGrpSpPr/>
            <p:nvPr/>
          </p:nvGrpSpPr>
          <p:grpSpPr>
            <a:xfrm>
              <a:off x="1619672" y="3068960"/>
              <a:ext cx="433960" cy="432048"/>
              <a:chOff x="2987824" y="3356992"/>
              <a:chExt cx="433960" cy="432048"/>
            </a:xfrm>
          </p:grpSpPr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55" name="组 54"/>
            <p:cNvGrpSpPr/>
            <p:nvPr/>
          </p:nvGrpSpPr>
          <p:grpSpPr>
            <a:xfrm>
              <a:off x="1187624" y="3068960"/>
              <a:ext cx="433960" cy="432048"/>
              <a:chOff x="2987824" y="3356992"/>
              <a:chExt cx="433960" cy="432048"/>
            </a:xfrm>
          </p:grpSpPr>
          <p:sp>
            <p:nvSpPr>
              <p:cNvPr id="5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59" name="组 58"/>
            <p:cNvGrpSpPr/>
            <p:nvPr/>
          </p:nvGrpSpPr>
          <p:grpSpPr>
            <a:xfrm>
              <a:off x="323528" y="3068960"/>
              <a:ext cx="433960" cy="432048"/>
              <a:chOff x="2987824" y="3356992"/>
              <a:chExt cx="433960" cy="432048"/>
            </a:xfrm>
          </p:grpSpPr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63" name="组 62"/>
            <p:cNvGrpSpPr/>
            <p:nvPr/>
          </p:nvGrpSpPr>
          <p:grpSpPr>
            <a:xfrm>
              <a:off x="755576" y="3068960"/>
              <a:ext cx="433960" cy="432048"/>
              <a:chOff x="2987824" y="3356992"/>
              <a:chExt cx="433960" cy="432048"/>
            </a:xfrm>
          </p:grpSpPr>
          <p:sp>
            <p:nvSpPr>
              <p:cNvPr id="6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67" name="组 66"/>
            <p:cNvGrpSpPr/>
            <p:nvPr/>
          </p:nvGrpSpPr>
          <p:grpSpPr>
            <a:xfrm>
              <a:off x="2051720" y="3068960"/>
              <a:ext cx="433960" cy="432048"/>
              <a:chOff x="2987824" y="3356992"/>
              <a:chExt cx="433960" cy="432048"/>
            </a:xfrm>
          </p:grpSpPr>
          <p:sp>
            <p:nvSpPr>
              <p:cNvPr id="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27" name="组 126"/>
            <p:cNvGrpSpPr/>
            <p:nvPr/>
          </p:nvGrpSpPr>
          <p:grpSpPr>
            <a:xfrm>
              <a:off x="2915816" y="3068960"/>
              <a:ext cx="433960" cy="432048"/>
              <a:chOff x="2987824" y="3356992"/>
              <a:chExt cx="433960" cy="432048"/>
            </a:xfrm>
          </p:grpSpPr>
          <p:sp>
            <p:nvSpPr>
              <p:cNvPr id="12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131" name="组 130"/>
            <p:cNvGrpSpPr/>
            <p:nvPr/>
          </p:nvGrpSpPr>
          <p:grpSpPr>
            <a:xfrm>
              <a:off x="3347864" y="3068960"/>
              <a:ext cx="433960" cy="432048"/>
              <a:chOff x="2987824" y="3356992"/>
              <a:chExt cx="433960" cy="432048"/>
            </a:xfrm>
          </p:grpSpPr>
          <p:sp>
            <p:nvSpPr>
              <p:cNvPr id="13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</a:p>
            </p:txBody>
          </p:sp>
        </p:grpSp>
      </p:grpSp>
      <p:grpSp>
        <p:nvGrpSpPr>
          <p:cNvPr id="31" name="组 30"/>
          <p:cNvGrpSpPr/>
          <p:nvPr/>
        </p:nvGrpSpPr>
        <p:grpSpPr>
          <a:xfrm>
            <a:off x="323528" y="4797152"/>
            <a:ext cx="3458296" cy="432048"/>
            <a:chOff x="323528" y="4797152"/>
            <a:chExt cx="3458296" cy="432048"/>
          </a:xfrm>
        </p:grpSpPr>
        <p:grpSp>
          <p:nvGrpSpPr>
            <p:cNvPr id="95" name="组 94"/>
            <p:cNvGrpSpPr/>
            <p:nvPr/>
          </p:nvGrpSpPr>
          <p:grpSpPr>
            <a:xfrm>
              <a:off x="323528" y="4797152"/>
              <a:ext cx="433960" cy="432048"/>
              <a:chOff x="2987824" y="3356992"/>
              <a:chExt cx="433960" cy="432048"/>
            </a:xfrm>
          </p:grpSpPr>
          <p:sp>
            <p:nvSpPr>
              <p:cNvPr id="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5" name="组 134"/>
            <p:cNvGrpSpPr/>
            <p:nvPr/>
          </p:nvGrpSpPr>
          <p:grpSpPr>
            <a:xfrm>
              <a:off x="755576" y="4797152"/>
              <a:ext cx="433960" cy="432048"/>
              <a:chOff x="2987824" y="3356992"/>
              <a:chExt cx="433960" cy="432048"/>
            </a:xfrm>
          </p:grpSpPr>
          <p:sp>
            <p:nvSpPr>
              <p:cNvPr id="13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9" name="组 138"/>
            <p:cNvGrpSpPr/>
            <p:nvPr/>
          </p:nvGrpSpPr>
          <p:grpSpPr>
            <a:xfrm>
              <a:off x="1187624" y="4797152"/>
              <a:ext cx="433960" cy="432048"/>
              <a:chOff x="2987824" y="3356992"/>
              <a:chExt cx="433960" cy="432048"/>
            </a:xfrm>
          </p:grpSpPr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3" name="组 142"/>
            <p:cNvGrpSpPr/>
            <p:nvPr/>
          </p:nvGrpSpPr>
          <p:grpSpPr>
            <a:xfrm>
              <a:off x="1619672" y="4797152"/>
              <a:ext cx="433960" cy="432048"/>
              <a:chOff x="2987824" y="3356992"/>
              <a:chExt cx="433960" cy="432048"/>
            </a:xfrm>
          </p:grpSpPr>
          <p:sp>
            <p:nvSpPr>
              <p:cNvPr id="14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7" name="组 146"/>
            <p:cNvGrpSpPr/>
            <p:nvPr/>
          </p:nvGrpSpPr>
          <p:grpSpPr>
            <a:xfrm>
              <a:off x="2051720" y="4797152"/>
              <a:ext cx="433960" cy="432048"/>
              <a:chOff x="2987824" y="3356992"/>
              <a:chExt cx="433960" cy="432048"/>
            </a:xfrm>
          </p:grpSpPr>
          <p:sp>
            <p:nvSpPr>
              <p:cNvPr id="14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1" name="组 150"/>
            <p:cNvGrpSpPr/>
            <p:nvPr/>
          </p:nvGrpSpPr>
          <p:grpSpPr>
            <a:xfrm>
              <a:off x="2483768" y="4797152"/>
              <a:ext cx="433960" cy="432048"/>
              <a:chOff x="2987824" y="3356992"/>
              <a:chExt cx="433960" cy="432048"/>
            </a:xfrm>
          </p:grpSpPr>
          <p:sp>
            <p:nvSpPr>
              <p:cNvPr id="15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5" name="组 154"/>
            <p:cNvGrpSpPr/>
            <p:nvPr/>
          </p:nvGrpSpPr>
          <p:grpSpPr>
            <a:xfrm>
              <a:off x="2915816" y="4797152"/>
              <a:ext cx="433960" cy="432048"/>
              <a:chOff x="2987824" y="3356992"/>
              <a:chExt cx="433960" cy="432048"/>
            </a:xfrm>
          </p:grpSpPr>
          <p:sp>
            <p:nvSpPr>
              <p:cNvPr id="15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9" name="组 158"/>
            <p:cNvGrpSpPr/>
            <p:nvPr/>
          </p:nvGrpSpPr>
          <p:grpSpPr>
            <a:xfrm>
              <a:off x="3347864" y="4797152"/>
              <a:ext cx="433960" cy="432048"/>
              <a:chOff x="2987824" y="3356992"/>
              <a:chExt cx="433960" cy="432048"/>
            </a:xfrm>
          </p:grpSpPr>
          <p:sp>
            <p:nvSpPr>
              <p:cNvPr id="16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8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" name="组 2"/>
          <p:cNvGrpSpPr/>
          <p:nvPr/>
        </p:nvGrpSpPr>
        <p:grpSpPr>
          <a:xfrm>
            <a:off x="323528" y="1772816"/>
            <a:ext cx="3458296" cy="432048"/>
            <a:chOff x="323528" y="1772816"/>
            <a:chExt cx="3458296" cy="432048"/>
          </a:xfrm>
        </p:grpSpPr>
        <p:grpSp>
          <p:nvGrpSpPr>
            <p:cNvPr id="91" name="组 90"/>
            <p:cNvGrpSpPr/>
            <p:nvPr/>
          </p:nvGrpSpPr>
          <p:grpSpPr>
            <a:xfrm>
              <a:off x="323528" y="1772816"/>
              <a:ext cx="433960" cy="432048"/>
              <a:chOff x="2987824" y="3356992"/>
              <a:chExt cx="433960" cy="432048"/>
            </a:xfrm>
          </p:grpSpPr>
          <p:sp>
            <p:nvSpPr>
              <p:cNvPr id="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755576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483768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2051720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63" name="组 162"/>
            <p:cNvGrpSpPr/>
            <p:nvPr/>
          </p:nvGrpSpPr>
          <p:grpSpPr>
            <a:xfrm>
              <a:off x="1187624" y="1772816"/>
              <a:ext cx="433960" cy="432048"/>
              <a:chOff x="2987824" y="3356992"/>
              <a:chExt cx="433960" cy="432048"/>
            </a:xfrm>
          </p:grpSpPr>
          <p:sp>
            <p:nvSpPr>
              <p:cNvPr id="16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67" name="组 166"/>
            <p:cNvGrpSpPr/>
            <p:nvPr/>
          </p:nvGrpSpPr>
          <p:grpSpPr>
            <a:xfrm>
              <a:off x="1619672" y="1772816"/>
              <a:ext cx="433960" cy="432048"/>
              <a:chOff x="2987824" y="3356992"/>
              <a:chExt cx="433960" cy="432048"/>
            </a:xfrm>
          </p:grpSpPr>
          <p:sp>
            <p:nvSpPr>
              <p:cNvPr id="1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71" name="组 170"/>
            <p:cNvGrpSpPr/>
            <p:nvPr/>
          </p:nvGrpSpPr>
          <p:grpSpPr>
            <a:xfrm>
              <a:off x="2915816" y="1772816"/>
              <a:ext cx="433960" cy="432048"/>
              <a:chOff x="2987824" y="3356992"/>
              <a:chExt cx="433960" cy="432048"/>
            </a:xfrm>
          </p:grpSpPr>
          <p:sp>
            <p:nvSpPr>
              <p:cNvPr id="17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75" name="组 174"/>
            <p:cNvGrpSpPr/>
            <p:nvPr/>
          </p:nvGrpSpPr>
          <p:grpSpPr>
            <a:xfrm>
              <a:off x="3347864" y="1772816"/>
              <a:ext cx="433960" cy="432048"/>
              <a:chOff x="2987824" y="3356992"/>
              <a:chExt cx="433960" cy="432048"/>
            </a:xfrm>
          </p:grpSpPr>
          <p:sp>
            <p:nvSpPr>
              <p:cNvPr id="17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29" name="组 28"/>
          <p:cNvGrpSpPr/>
          <p:nvPr/>
        </p:nvGrpSpPr>
        <p:grpSpPr>
          <a:xfrm>
            <a:off x="323528" y="3933056"/>
            <a:ext cx="3458296" cy="432048"/>
            <a:chOff x="323528" y="3933056"/>
            <a:chExt cx="3458296" cy="432048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619672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118762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334786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2915816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7" name="Rectangle 15"/>
            <p:cNvSpPr>
              <a:spLocks noChangeArrowheads="1"/>
            </p:cNvSpPr>
            <p:nvPr/>
          </p:nvSpPr>
          <p:spPr bwMode="auto">
            <a:xfrm>
              <a:off x="2483768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/>
          </p:nvSpPr>
          <p:spPr bwMode="auto">
            <a:xfrm>
              <a:off x="2051720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79" name="组 178"/>
            <p:cNvGrpSpPr/>
            <p:nvPr/>
          </p:nvGrpSpPr>
          <p:grpSpPr>
            <a:xfrm>
              <a:off x="323528" y="3933056"/>
              <a:ext cx="433960" cy="432048"/>
              <a:chOff x="2987824" y="3356992"/>
              <a:chExt cx="433960" cy="432048"/>
            </a:xfrm>
          </p:grpSpPr>
          <p:sp>
            <p:nvSpPr>
              <p:cNvPr id="18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83" name="组 182"/>
            <p:cNvGrpSpPr/>
            <p:nvPr/>
          </p:nvGrpSpPr>
          <p:grpSpPr>
            <a:xfrm>
              <a:off x="755576" y="3933056"/>
              <a:ext cx="433960" cy="432048"/>
              <a:chOff x="2987824" y="3356992"/>
              <a:chExt cx="433960" cy="432048"/>
            </a:xfrm>
          </p:grpSpPr>
          <p:sp>
            <p:nvSpPr>
              <p:cNvPr id="18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</p:grpSp>
      <p:grpSp>
        <p:nvGrpSpPr>
          <p:cNvPr id="30" name="组 29"/>
          <p:cNvGrpSpPr/>
          <p:nvPr/>
        </p:nvGrpSpPr>
        <p:grpSpPr>
          <a:xfrm>
            <a:off x="323528" y="4365104"/>
            <a:ext cx="3458296" cy="432048"/>
            <a:chOff x="323528" y="4365104"/>
            <a:chExt cx="3458296" cy="432048"/>
          </a:xfrm>
        </p:grpSpPr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323528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87" name="组 186"/>
            <p:cNvGrpSpPr/>
            <p:nvPr/>
          </p:nvGrpSpPr>
          <p:grpSpPr>
            <a:xfrm>
              <a:off x="755576" y="4365104"/>
              <a:ext cx="433960" cy="432048"/>
              <a:chOff x="2987824" y="3356992"/>
              <a:chExt cx="433960" cy="432048"/>
            </a:xfrm>
          </p:grpSpPr>
          <p:sp>
            <p:nvSpPr>
              <p:cNvPr id="18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9" name="椭圆 18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1" name="组 190"/>
            <p:cNvGrpSpPr/>
            <p:nvPr/>
          </p:nvGrpSpPr>
          <p:grpSpPr>
            <a:xfrm>
              <a:off x="1187624" y="4365104"/>
              <a:ext cx="433960" cy="432048"/>
              <a:chOff x="2987824" y="3356992"/>
              <a:chExt cx="433960" cy="432048"/>
            </a:xfrm>
          </p:grpSpPr>
          <p:sp>
            <p:nvSpPr>
              <p:cNvPr id="1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3" name="椭圆 1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195" name="组 194"/>
            <p:cNvGrpSpPr/>
            <p:nvPr/>
          </p:nvGrpSpPr>
          <p:grpSpPr>
            <a:xfrm>
              <a:off x="1619672" y="4365104"/>
              <a:ext cx="433960" cy="432048"/>
              <a:chOff x="2987824" y="3356992"/>
              <a:chExt cx="433960" cy="432048"/>
            </a:xfrm>
          </p:grpSpPr>
          <p:sp>
            <p:nvSpPr>
              <p:cNvPr id="1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7" name="椭圆 19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9" name="组 198"/>
            <p:cNvGrpSpPr/>
            <p:nvPr/>
          </p:nvGrpSpPr>
          <p:grpSpPr>
            <a:xfrm>
              <a:off x="2051720" y="4365104"/>
              <a:ext cx="433960" cy="432048"/>
              <a:chOff x="2987824" y="3356992"/>
              <a:chExt cx="433960" cy="432048"/>
            </a:xfrm>
          </p:grpSpPr>
          <p:sp>
            <p:nvSpPr>
              <p:cNvPr id="20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3" name="组 202"/>
            <p:cNvGrpSpPr/>
            <p:nvPr/>
          </p:nvGrpSpPr>
          <p:grpSpPr>
            <a:xfrm>
              <a:off x="2481856" y="4365104"/>
              <a:ext cx="433960" cy="432048"/>
              <a:chOff x="2987824" y="3356992"/>
              <a:chExt cx="433960" cy="432048"/>
            </a:xfrm>
          </p:grpSpPr>
          <p:sp>
            <p:nvSpPr>
              <p:cNvPr id="20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5" name="椭圆 20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7" name="组 206"/>
            <p:cNvGrpSpPr/>
            <p:nvPr/>
          </p:nvGrpSpPr>
          <p:grpSpPr>
            <a:xfrm>
              <a:off x="2913904" y="4365104"/>
              <a:ext cx="433960" cy="432048"/>
              <a:chOff x="2987824" y="3356992"/>
              <a:chExt cx="433960" cy="432048"/>
            </a:xfrm>
          </p:grpSpPr>
          <p:sp>
            <p:nvSpPr>
              <p:cNvPr id="20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11" name="组 210"/>
            <p:cNvGrpSpPr/>
            <p:nvPr/>
          </p:nvGrpSpPr>
          <p:grpSpPr>
            <a:xfrm>
              <a:off x="3347864" y="4365104"/>
              <a:ext cx="433960" cy="432048"/>
              <a:chOff x="2987824" y="3356992"/>
              <a:chExt cx="433960" cy="432048"/>
            </a:xfrm>
          </p:grpSpPr>
          <p:sp>
            <p:nvSpPr>
              <p:cNvPr id="21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" name="组 3"/>
          <p:cNvGrpSpPr/>
          <p:nvPr/>
        </p:nvGrpSpPr>
        <p:grpSpPr>
          <a:xfrm>
            <a:off x="4139952" y="3501008"/>
            <a:ext cx="866008" cy="1728192"/>
            <a:chOff x="4139952" y="2708920"/>
            <a:chExt cx="866008" cy="1728192"/>
          </a:xfrm>
        </p:grpSpPr>
        <p:grpSp>
          <p:nvGrpSpPr>
            <p:cNvPr id="254" name="组 253"/>
            <p:cNvGrpSpPr/>
            <p:nvPr/>
          </p:nvGrpSpPr>
          <p:grpSpPr>
            <a:xfrm>
              <a:off x="4139952" y="2708920"/>
              <a:ext cx="433960" cy="432048"/>
              <a:chOff x="2987824" y="3356992"/>
              <a:chExt cx="433960" cy="432048"/>
            </a:xfrm>
          </p:grpSpPr>
          <p:sp>
            <p:nvSpPr>
              <p:cNvPr id="25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56" name="椭圆 25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5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58" name="组 257"/>
            <p:cNvGrpSpPr/>
            <p:nvPr/>
          </p:nvGrpSpPr>
          <p:grpSpPr>
            <a:xfrm>
              <a:off x="4139952" y="3140968"/>
              <a:ext cx="433960" cy="432048"/>
              <a:chOff x="2987824" y="3356992"/>
              <a:chExt cx="433960" cy="432048"/>
            </a:xfrm>
          </p:grpSpPr>
          <p:sp>
            <p:nvSpPr>
              <p:cNvPr id="25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0" name="椭圆 25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62" name="组 261"/>
            <p:cNvGrpSpPr/>
            <p:nvPr/>
          </p:nvGrpSpPr>
          <p:grpSpPr>
            <a:xfrm>
              <a:off x="4139952" y="3573016"/>
              <a:ext cx="433960" cy="432048"/>
              <a:chOff x="2987824" y="3356992"/>
              <a:chExt cx="433960" cy="432048"/>
            </a:xfrm>
          </p:grpSpPr>
          <p:sp>
            <p:nvSpPr>
              <p:cNvPr id="2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66" name="组 265"/>
            <p:cNvGrpSpPr/>
            <p:nvPr/>
          </p:nvGrpSpPr>
          <p:grpSpPr>
            <a:xfrm>
              <a:off x="4139952" y="4005064"/>
              <a:ext cx="433960" cy="432048"/>
              <a:chOff x="2987824" y="3356992"/>
              <a:chExt cx="433960" cy="432048"/>
            </a:xfrm>
          </p:grpSpPr>
          <p:sp>
            <p:nvSpPr>
              <p:cNvPr id="26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8" name="椭圆 26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270" name="组 269"/>
            <p:cNvGrpSpPr/>
            <p:nvPr/>
          </p:nvGrpSpPr>
          <p:grpSpPr>
            <a:xfrm>
              <a:off x="4572000" y="2708920"/>
              <a:ext cx="433960" cy="432048"/>
              <a:chOff x="2987824" y="3356992"/>
              <a:chExt cx="433960" cy="432048"/>
            </a:xfrm>
          </p:grpSpPr>
          <p:sp>
            <p:nvSpPr>
              <p:cNvPr id="2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72" name="椭圆 2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3" name="组 32"/>
          <p:cNvGrpSpPr/>
          <p:nvPr/>
        </p:nvGrpSpPr>
        <p:grpSpPr>
          <a:xfrm>
            <a:off x="4572000" y="3933056"/>
            <a:ext cx="433960" cy="864096"/>
            <a:chOff x="4572000" y="3140968"/>
            <a:chExt cx="433960" cy="864096"/>
          </a:xfrm>
        </p:grpSpPr>
        <p:grpSp>
          <p:nvGrpSpPr>
            <p:cNvPr id="274" name="组 273"/>
            <p:cNvGrpSpPr/>
            <p:nvPr/>
          </p:nvGrpSpPr>
          <p:grpSpPr>
            <a:xfrm>
              <a:off x="4572000" y="3140968"/>
              <a:ext cx="433960" cy="432048"/>
              <a:chOff x="2987824" y="3356992"/>
              <a:chExt cx="433960" cy="432048"/>
            </a:xfrm>
          </p:grpSpPr>
          <p:sp>
            <p:nvSpPr>
              <p:cNvPr id="2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76" name="椭圆 27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78" name="组 277"/>
            <p:cNvGrpSpPr/>
            <p:nvPr/>
          </p:nvGrpSpPr>
          <p:grpSpPr>
            <a:xfrm>
              <a:off x="4572000" y="3573016"/>
              <a:ext cx="433960" cy="432048"/>
              <a:chOff x="2987824" y="3356992"/>
              <a:chExt cx="433960" cy="432048"/>
            </a:xfrm>
          </p:grpSpPr>
          <p:sp>
            <p:nvSpPr>
              <p:cNvPr id="27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0" name="椭圆 27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318" name="Rectangle 15"/>
          <p:cNvSpPr>
            <a:spLocks noChangeArrowheads="1"/>
          </p:cNvSpPr>
          <p:nvPr/>
        </p:nvSpPr>
        <p:spPr bwMode="auto">
          <a:xfrm>
            <a:off x="4139952" y="3212976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value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42" name="组 41"/>
          <p:cNvGrpSpPr/>
          <p:nvPr/>
        </p:nvGrpSpPr>
        <p:grpSpPr>
          <a:xfrm>
            <a:off x="4572000" y="3501008"/>
            <a:ext cx="1298056" cy="1728192"/>
            <a:chOff x="4572000" y="2708920"/>
            <a:chExt cx="1298056" cy="1728192"/>
          </a:xfrm>
        </p:grpSpPr>
        <p:grpSp>
          <p:nvGrpSpPr>
            <p:cNvPr id="282" name="组 281"/>
            <p:cNvGrpSpPr/>
            <p:nvPr/>
          </p:nvGrpSpPr>
          <p:grpSpPr>
            <a:xfrm>
              <a:off x="4572000" y="4005064"/>
              <a:ext cx="433960" cy="432048"/>
              <a:chOff x="2987824" y="3356992"/>
              <a:chExt cx="433960" cy="432048"/>
            </a:xfrm>
          </p:grpSpPr>
          <p:sp>
            <p:nvSpPr>
              <p:cNvPr id="2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4" name="椭圆 28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286" name="组 285"/>
            <p:cNvGrpSpPr/>
            <p:nvPr/>
          </p:nvGrpSpPr>
          <p:grpSpPr>
            <a:xfrm>
              <a:off x="5004048" y="2708920"/>
              <a:ext cx="433960" cy="432048"/>
              <a:chOff x="2987824" y="3356992"/>
              <a:chExt cx="433960" cy="432048"/>
            </a:xfrm>
          </p:grpSpPr>
          <p:sp>
            <p:nvSpPr>
              <p:cNvPr id="28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8" name="椭圆 28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290" name="组 289"/>
            <p:cNvGrpSpPr/>
            <p:nvPr/>
          </p:nvGrpSpPr>
          <p:grpSpPr>
            <a:xfrm>
              <a:off x="5004048" y="3140968"/>
              <a:ext cx="433960" cy="432048"/>
              <a:chOff x="2987824" y="3356992"/>
              <a:chExt cx="433960" cy="432048"/>
            </a:xfrm>
          </p:grpSpPr>
          <p:sp>
            <p:nvSpPr>
              <p:cNvPr id="29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2" name="椭圆 29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294" name="组 293"/>
            <p:cNvGrpSpPr/>
            <p:nvPr/>
          </p:nvGrpSpPr>
          <p:grpSpPr>
            <a:xfrm>
              <a:off x="5004048" y="3573016"/>
              <a:ext cx="433960" cy="432048"/>
              <a:chOff x="2987824" y="3356992"/>
              <a:chExt cx="433960" cy="432048"/>
            </a:xfrm>
          </p:grpSpPr>
          <p:sp>
            <p:nvSpPr>
              <p:cNvPr id="29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6" name="椭圆 29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9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298" name="组 297"/>
            <p:cNvGrpSpPr/>
            <p:nvPr/>
          </p:nvGrpSpPr>
          <p:grpSpPr>
            <a:xfrm>
              <a:off x="5004048" y="4005064"/>
              <a:ext cx="433960" cy="432048"/>
              <a:chOff x="2987824" y="3356992"/>
              <a:chExt cx="433960" cy="432048"/>
            </a:xfrm>
          </p:grpSpPr>
          <p:sp>
            <p:nvSpPr>
              <p:cNvPr id="29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0" name="椭圆 29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302" name="组 301"/>
            <p:cNvGrpSpPr/>
            <p:nvPr/>
          </p:nvGrpSpPr>
          <p:grpSpPr>
            <a:xfrm>
              <a:off x="5436096" y="2708920"/>
              <a:ext cx="433960" cy="432048"/>
              <a:chOff x="2987824" y="3356992"/>
              <a:chExt cx="433960" cy="432048"/>
            </a:xfrm>
          </p:grpSpPr>
          <p:sp>
            <p:nvSpPr>
              <p:cNvPr id="30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306" name="组 305"/>
            <p:cNvGrpSpPr/>
            <p:nvPr/>
          </p:nvGrpSpPr>
          <p:grpSpPr>
            <a:xfrm>
              <a:off x="5436096" y="3140968"/>
              <a:ext cx="433960" cy="432048"/>
              <a:chOff x="2987824" y="3356992"/>
              <a:chExt cx="433960" cy="432048"/>
            </a:xfrm>
          </p:grpSpPr>
          <p:sp>
            <p:nvSpPr>
              <p:cNvPr id="30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8" name="椭圆 30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</a:p>
            </p:txBody>
          </p:sp>
        </p:grpSp>
      </p:grpSp>
      <p:grpSp>
        <p:nvGrpSpPr>
          <p:cNvPr id="46" name="组 45"/>
          <p:cNvGrpSpPr/>
          <p:nvPr/>
        </p:nvGrpSpPr>
        <p:grpSpPr>
          <a:xfrm>
            <a:off x="5436096" y="3501008"/>
            <a:ext cx="1226048" cy="1728192"/>
            <a:chOff x="5436096" y="2708920"/>
            <a:chExt cx="1226048" cy="1728192"/>
          </a:xfrm>
        </p:grpSpPr>
        <p:grpSp>
          <p:nvGrpSpPr>
            <p:cNvPr id="310" name="组 309"/>
            <p:cNvGrpSpPr/>
            <p:nvPr/>
          </p:nvGrpSpPr>
          <p:grpSpPr>
            <a:xfrm>
              <a:off x="5436096" y="3573016"/>
              <a:ext cx="433960" cy="432048"/>
              <a:chOff x="2987824" y="3356992"/>
              <a:chExt cx="433960" cy="432048"/>
            </a:xfrm>
          </p:grpSpPr>
          <p:sp>
            <p:nvSpPr>
              <p:cNvPr id="31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1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14" name="组 313"/>
            <p:cNvGrpSpPr/>
            <p:nvPr/>
          </p:nvGrpSpPr>
          <p:grpSpPr>
            <a:xfrm>
              <a:off x="5436096" y="4005064"/>
              <a:ext cx="433960" cy="432048"/>
              <a:chOff x="3851920" y="3356992"/>
              <a:chExt cx="433960" cy="432048"/>
            </a:xfrm>
          </p:grpSpPr>
          <p:sp>
            <p:nvSpPr>
              <p:cNvPr id="31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22" name="组 421"/>
            <p:cNvGrpSpPr/>
            <p:nvPr/>
          </p:nvGrpSpPr>
          <p:grpSpPr>
            <a:xfrm>
              <a:off x="6228184" y="2708920"/>
              <a:ext cx="433960" cy="432048"/>
              <a:chOff x="3851920" y="3356992"/>
              <a:chExt cx="433960" cy="432048"/>
            </a:xfrm>
          </p:grpSpPr>
          <p:sp>
            <p:nvSpPr>
              <p:cNvPr id="42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24" name="椭圆 423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2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8" name="组 47"/>
          <p:cNvGrpSpPr/>
          <p:nvPr/>
        </p:nvGrpSpPr>
        <p:grpSpPr>
          <a:xfrm>
            <a:off x="6228184" y="3933056"/>
            <a:ext cx="433960" cy="864096"/>
            <a:chOff x="6228184" y="3140968"/>
            <a:chExt cx="433960" cy="864096"/>
          </a:xfrm>
        </p:grpSpPr>
        <p:grpSp>
          <p:nvGrpSpPr>
            <p:cNvPr id="426" name="组 425"/>
            <p:cNvGrpSpPr/>
            <p:nvPr/>
          </p:nvGrpSpPr>
          <p:grpSpPr>
            <a:xfrm>
              <a:off x="6228184" y="3140968"/>
              <a:ext cx="433960" cy="432048"/>
              <a:chOff x="2987824" y="3356992"/>
              <a:chExt cx="433960" cy="432048"/>
            </a:xfrm>
          </p:grpSpPr>
          <p:sp>
            <p:nvSpPr>
              <p:cNvPr id="42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28" name="椭圆 42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2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30" name="组 429"/>
            <p:cNvGrpSpPr/>
            <p:nvPr/>
          </p:nvGrpSpPr>
          <p:grpSpPr>
            <a:xfrm>
              <a:off x="6228184" y="3573016"/>
              <a:ext cx="433960" cy="432048"/>
              <a:chOff x="2987824" y="3356992"/>
              <a:chExt cx="433960" cy="432048"/>
            </a:xfrm>
          </p:grpSpPr>
          <p:sp>
            <p:nvSpPr>
              <p:cNvPr id="43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32" name="椭圆 43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</p:grpSp>
      <p:grpSp>
        <p:nvGrpSpPr>
          <p:cNvPr id="10247" name="组 10246"/>
          <p:cNvGrpSpPr/>
          <p:nvPr/>
        </p:nvGrpSpPr>
        <p:grpSpPr>
          <a:xfrm>
            <a:off x="6228184" y="3501008"/>
            <a:ext cx="1298056" cy="1728192"/>
            <a:chOff x="6228184" y="2708920"/>
            <a:chExt cx="1298056" cy="1728192"/>
          </a:xfrm>
        </p:grpSpPr>
        <p:grpSp>
          <p:nvGrpSpPr>
            <p:cNvPr id="434" name="组 433"/>
            <p:cNvGrpSpPr/>
            <p:nvPr/>
          </p:nvGrpSpPr>
          <p:grpSpPr>
            <a:xfrm>
              <a:off x="6228184" y="4005064"/>
              <a:ext cx="433960" cy="432048"/>
              <a:chOff x="2987824" y="3356992"/>
              <a:chExt cx="433960" cy="432048"/>
            </a:xfrm>
          </p:grpSpPr>
          <p:sp>
            <p:nvSpPr>
              <p:cNvPr id="43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36" name="椭圆 43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38" name="组 437"/>
            <p:cNvGrpSpPr/>
            <p:nvPr/>
          </p:nvGrpSpPr>
          <p:grpSpPr>
            <a:xfrm>
              <a:off x="6660232" y="2708920"/>
              <a:ext cx="433960" cy="432048"/>
              <a:chOff x="2987824" y="3356992"/>
              <a:chExt cx="433960" cy="432048"/>
            </a:xfrm>
          </p:grpSpPr>
          <p:sp>
            <p:nvSpPr>
              <p:cNvPr id="43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0" name="椭圆 43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442" name="组 441"/>
            <p:cNvGrpSpPr/>
            <p:nvPr/>
          </p:nvGrpSpPr>
          <p:grpSpPr>
            <a:xfrm>
              <a:off x="6660232" y="3140968"/>
              <a:ext cx="433960" cy="432048"/>
              <a:chOff x="2987824" y="3356992"/>
              <a:chExt cx="433960" cy="432048"/>
            </a:xfrm>
          </p:grpSpPr>
          <p:sp>
            <p:nvSpPr>
              <p:cNvPr id="44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4" name="椭圆 44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46" name="组 445"/>
            <p:cNvGrpSpPr/>
            <p:nvPr/>
          </p:nvGrpSpPr>
          <p:grpSpPr>
            <a:xfrm>
              <a:off x="6660232" y="3573016"/>
              <a:ext cx="433960" cy="432048"/>
              <a:chOff x="2987824" y="3356992"/>
              <a:chExt cx="433960" cy="432048"/>
            </a:xfrm>
          </p:grpSpPr>
          <p:sp>
            <p:nvSpPr>
              <p:cNvPr id="44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8" name="椭圆 44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0" name="组 449"/>
            <p:cNvGrpSpPr/>
            <p:nvPr/>
          </p:nvGrpSpPr>
          <p:grpSpPr>
            <a:xfrm>
              <a:off x="6660232" y="4005064"/>
              <a:ext cx="433960" cy="432048"/>
              <a:chOff x="2987824" y="3356992"/>
              <a:chExt cx="433960" cy="432048"/>
            </a:xfrm>
          </p:grpSpPr>
          <p:sp>
            <p:nvSpPr>
              <p:cNvPr id="45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52" name="椭圆 45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5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4" name="组 453"/>
            <p:cNvGrpSpPr/>
            <p:nvPr/>
          </p:nvGrpSpPr>
          <p:grpSpPr>
            <a:xfrm>
              <a:off x="7092280" y="2708920"/>
              <a:ext cx="433960" cy="432048"/>
              <a:chOff x="2987824" y="3356992"/>
              <a:chExt cx="433960" cy="432048"/>
            </a:xfrm>
          </p:grpSpPr>
          <p:sp>
            <p:nvSpPr>
              <p:cNvPr id="45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56" name="椭圆 45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5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8" name="组 457"/>
            <p:cNvGrpSpPr/>
            <p:nvPr/>
          </p:nvGrpSpPr>
          <p:grpSpPr>
            <a:xfrm>
              <a:off x="7092280" y="3140968"/>
              <a:ext cx="433960" cy="432048"/>
              <a:chOff x="2987824" y="3356992"/>
              <a:chExt cx="433960" cy="432048"/>
            </a:xfrm>
          </p:grpSpPr>
          <p:sp>
            <p:nvSpPr>
              <p:cNvPr id="45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0" name="椭圆 45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10250" name="组 10249"/>
          <p:cNvGrpSpPr/>
          <p:nvPr/>
        </p:nvGrpSpPr>
        <p:grpSpPr>
          <a:xfrm>
            <a:off x="7092280" y="3501008"/>
            <a:ext cx="2029296" cy="1728192"/>
            <a:chOff x="7092280" y="2708920"/>
            <a:chExt cx="2029296" cy="1728192"/>
          </a:xfrm>
        </p:grpSpPr>
        <p:grpSp>
          <p:nvGrpSpPr>
            <p:cNvPr id="462" name="组 461"/>
            <p:cNvGrpSpPr/>
            <p:nvPr/>
          </p:nvGrpSpPr>
          <p:grpSpPr>
            <a:xfrm>
              <a:off x="7092280" y="3573016"/>
              <a:ext cx="433960" cy="432048"/>
              <a:chOff x="2987824" y="3356992"/>
              <a:chExt cx="433960" cy="432048"/>
            </a:xfrm>
          </p:grpSpPr>
          <p:sp>
            <p:nvSpPr>
              <p:cNvPr id="4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4" name="椭圆 4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66" name="组 465"/>
            <p:cNvGrpSpPr/>
            <p:nvPr/>
          </p:nvGrpSpPr>
          <p:grpSpPr>
            <a:xfrm>
              <a:off x="7092280" y="4005064"/>
              <a:ext cx="433960" cy="432048"/>
              <a:chOff x="2987824" y="3356992"/>
              <a:chExt cx="433960" cy="432048"/>
            </a:xfrm>
          </p:grpSpPr>
          <p:sp>
            <p:nvSpPr>
              <p:cNvPr id="46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8" name="椭圆 46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0" name="组 469"/>
            <p:cNvGrpSpPr/>
            <p:nvPr/>
          </p:nvGrpSpPr>
          <p:grpSpPr>
            <a:xfrm>
              <a:off x="7524328" y="2708920"/>
              <a:ext cx="433960" cy="432048"/>
              <a:chOff x="2987824" y="3356992"/>
              <a:chExt cx="433960" cy="432048"/>
            </a:xfrm>
          </p:grpSpPr>
          <p:sp>
            <p:nvSpPr>
              <p:cNvPr id="4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72" name="椭圆 4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4" name="组 473"/>
            <p:cNvGrpSpPr/>
            <p:nvPr/>
          </p:nvGrpSpPr>
          <p:grpSpPr>
            <a:xfrm>
              <a:off x="7522416" y="3140968"/>
              <a:ext cx="433960" cy="432048"/>
              <a:chOff x="2987824" y="3356992"/>
              <a:chExt cx="433960" cy="432048"/>
            </a:xfrm>
          </p:grpSpPr>
          <p:sp>
            <p:nvSpPr>
              <p:cNvPr id="4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76" name="椭圆 47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7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8" name="组 477"/>
            <p:cNvGrpSpPr/>
            <p:nvPr/>
          </p:nvGrpSpPr>
          <p:grpSpPr>
            <a:xfrm>
              <a:off x="7524328" y="3573016"/>
              <a:ext cx="433960" cy="432048"/>
              <a:chOff x="2987824" y="3356992"/>
              <a:chExt cx="433960" cy="432048"/>
            </a:xfrm>
          </p:grpSpPr>
          <p:sp>
            <p:nvSpPr>
              <p:cNvPr id="47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0" name="椭圆 47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82" name="组 481"/>
            <p:cNvGrpSpPr/>
            <p:nvPr/>
          </p:nvGrpSpPr>
          <p:grpSpPr>
            <a:xfrm>
              <a:off x="7524328" y="4005064"/>
              <a:ext cx="433960" cy="432048"/>
              <a:chOff x="2987824" y="3356992"/>
              <a:chExt cx="433960" cy="432048"/>
            </a:xfrm>
          </p:grpSpPr>
          <p:sp>
            <p:nvSpPr>
              <p:cNvPr id="4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4" name="椭圆 48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86" name="组 485"/>
            <p:cNvGrpSpPr/>
            <p:nvPr/>
          </p:nvGrpSpPr>
          <p:grpSpPr>
            <a:xfrm>
              <a:off x="8255568" y="2708920"/>
              <a:ext cx="433960" cy="432048"/>
              <a:chOff x="2987824" y="3356992"/>
              <a:chExt cx="433960" cy="432048"/>
            </a:xfrm>
          </p:grpSpPr>
          <p:sp>
            <p:nvSpPr>
              <p:cNvPr id="48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8" name="椭圆 48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90" name="组 489"/>
            <p:cNvGrpSpPr/>
            <p:nvPr/>
          </p:nvGrpSpPr>
          <p:grpSpPr>
            <a:xfrm>
              <a:off x="8687616" y="2708920"/>
              <a:ext cx="433960" cy="432048"/>
              <a:chOff x="2987824" y="3356992"/>
              <a:chExt cx="433960" cy="432048"/>
            </a:xfrm>
          </p:grpSpPr>
          <p:sp>
            <p:nvSpPr>
              <p:cNvPr id="49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92" name="椭圆 49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8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CSR5: Tile Pointer array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407" name="Rectangle 15"/>
          <p:cNvSpPr>
            <a:spLocks noChangeArrowheads="1"/>
          </p:cNvSpPr>
          <p:nvPr/>
        </p:nvSpPr>
        <p:spPr bwMode="auto">
          <a:xfrm>
            <a:off x="4860032" y="1340768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tile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pointer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08" name="Rectangle 15"/>
          <p:cNvSpPr>
            <a:spLocks noChangeArrowheads="1"/>
          </p:cNvSpPr>
          <p:nvPr/>
        </p:nvSpPr>
        <p:spPr bwMode="auto">
          <a:xfrm>
            <a:off x="4858120" y="17008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09" name="Rectangle 15"/>
          <p:cNvSpPr>
            <a:spLocks noChangeArrowheads="1"/>
          </p:cNvSpPr>
          <p:nvPr/>
        </p:nvSpPr>
        <p:spPr bwMode="auto">
          <a:xfrm>
            <a:off x="5290168" y="17008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4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0" name="Rectangle 15"/>
          <p:cNvSpPr>
            <a:spLocks noChangeArrowheads="1"/>
          </p:cNvSpPr>
          <p:nvPr/>
        </p:nvSpPr>
        <p:spPr bwMode="auto">
          <a:xfrm>
            <a:off x="5722216" y="17008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7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1" name="Rectangle 15"/>
          <p:cNvSpPr>
            <a:spLocks noChangeArrowheads="1"/>
          </p:cNvSpPr>
          <p:nvPr/>
        </p:nvSpPr>
        <p:spPr bwMode="auto">
          <a:xfrm>
            <a:off x="6154264" y="17008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8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cxnSp>
        <p:nvCxnSpPr>
          <p:cNvPr id="413" name="曲线连接符 412"/>
          <p:cNvCxnSpPr>
            <a:stCxn id="255" idx="1"/>
            <a:endCxn id="92" idx="3"/>
          </p:cNvCxnSpPr>
          <p:nvPr/>
        </p:nvCxnSpPr>
        <p:spPr>
          <a:xfrm rot="10800000">
            <a:off x="757488" y="1988840"/>
            <a:ext cx="3382464" cy="172819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曲线连接符 416"/>
          <p:cNvCxnSpPr>
            <a:stCxn id="92" idx="0"/>
            <a:endCxn id="408" idx="1"/>
          </p:cNvCxnSpPr>
          <p:nvPr/>
        </p:nvCxnSpPr>
        <p:spPr>
          <a:xfrm rot="16200000" flipH="1">
            <a:off x="2627306" y="-313982"/>
            <a:ext cx="144016" cy="4317612"/>
          </a:xfrm>
          <a:prstGeom prst="curvedConnector4">
            <a:avLst>
              <a:gd name="adj1" fmla="val -158732"/>
              <a:gd name="adj2" fmla="val 8221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0" name="曲线连接符 419"/>
          <p:cNvCxnSpPr>
            <a:stCxn id="423" idx="1"/>
            <a:endCxn id="104" idx="1"/>
          </p:cNvCxnSpPr>
          <p:nvPr/>
        </p:nvCxnSpPr>
        <p:spPr>
          <a:xfrm rot="10800000">
            <a:off x="2915816" y="3717032"/>
            <a:ext cx="3312368" cy="12700"/>
          </a:xfrm>
          <a:prstGeom prst="curvedConnector5">
            <a:avLst>
              <a:gd name="adj1" fmla="val 8866"/>
              <a:gd name="adj2" fmla="val 3500976"/>
              <a:gd name="adj3" fmla="val 72318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4" name="曲线连接符 493"/>
          <p:cNvCxnSpPr>
            <a:stCxn id="17" idx="0"/>
            <a:endCxn id="409" idx="2"/>
          </p:cNvCxnSpPr>
          <p:nvPr/>
        </p:nvCxnSpPr>
        <p:spPr>
          <a:xfrm rot="5400000" flipH="1" flipV="1">
            <a:off x="3401870" y="1431734"/>
            <a:ext cx="1404156" cy="2806400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7" name="曲线连接符 496"/>
          <p:cNvCxnSpPr>
            <a:stCxn id="487" idx="1"/>
            <a:endCxn id="156" idx="3"/>
          </p:cNvCxnSpPr>
          <p:nvPr/>
        </p:nvCxnSpPr>
        <p:spPr>
          <a:xfrm rot="10800000" flipV="1">
            <a:off x="3349776" y="3717032"/>
            <a:ext cx="4905792" cy="1296144"/>
          </a:xfrm>
          <a:prstGeom prst="curvedConnector3">
            <a:avLst>
              <a:gd name="adj1" fmla="val 2284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8" name="曲线连接符 497"/>
          <p:cNvCxnSpPr>
            <a:stCxn id="158" idx="0"/>
            <a:endCxn id="410" idx="2"/>
          </p:cNvCxnSpPr>
          <p:nvPr/>
        </p:nvCxnSpPr>
        <p:spPr>
          <a:xfrm rot="5400000" flipH="1" flipV="1">
            <a:off x="3203370" y="2061326"/>
            <a:ext cx="2664296" cy="2807356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9" name="Rectangle 15"/>
          <p:cNvSpPr>
            <a:spLocks noChangeArrowheads="1"/>
          </p:cNvSpPr>
          <p:nvPr/>
        </p:nvSpPr>
        <p:spPr bwMode="auto">
          <a:xfrm>
            <a:off x="4860032" y="21328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-0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85" name="组 84"/>
          <p:cNvGrpSpPr/>
          <p:nvPr/>
        </p:nvGrpSpPr>
        <p:grpSpPr>
          <a:xfrm>
            <a:off x="4860032" y="1700808"/>
            <a:ext cx="432048" cy="432048"/>
            <a:chOff x="4860032" y="1700808"/>
            <a:chExt cx="432048" cy="432048"/>
          </a:xfrm>
        </p:grpSpPr>
        <p:cxnSp>
          <p:nvCxnSpPr>
            <p:cNvPr id="82" name="直线连接符 81"/>
            <p:cNvCxnSpPr/>
            <p:nvPr/>
          </p:nvCxnSpPr>
          <p:spPr>
            <a:xfrm>
              <a:off x="4860032" y="1700808"/>
              <a:ext cx="432048" cy="4320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直线连接符 499"/>
            <p:cNvCxnSpPr/>
            <p:nvPr/>
          </p:nvCxnSpPr>
          <p:spPr>
            <a:xfrm flipH="1">
              <a:off x="4860032" y="1700808"/>
              <a:ext cx="432048" cy="4320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" name="文本框 500"/>
          <p:cNvSpPr txBox="1"/>
          <p:nvPr/>
        </p:nvSpPr>
        <p:spPr>
          <a:xfrm>
            <a:off x="2771800" y="5301208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zh-CN" sz="2000" b="1" dirty="0" smtClean="0">
                <a:solidFill>
                  <a:srgbClr val="800000"/>
                </a:solidFill>
              </a:rPr>
              <a:t>tile pointer[</a:t>
            </a:r>
            <a:r>
              <a:rPr lang="en-US" altLang="zh-CN" sz="2000" b="1" i="1" dirty="0" err="1" smtClean="0">
                <a:solidFill>
                  <a:srgbClr val="800000"/>
                </a:solidFill>
              </a:rPr>
              <a:t>i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] is the row index of the 1st entry of tile </a:t>
            </a:r>
            <a:r>
              <a:rPr lang="en-US" altLang="zh-CN" sz="2000" b="1" i="1" dirty="0" err="1" smtClean="0">
                <a:solidFill>
                  <a:srgbClr val="800000"/>
                </a:solidFill>
              </a:rPr>
              <a:t>i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altLang="zh-CN" sz="2000" b="1" dirty="0" smtClean="0">
                <a:solidFill>
                  <a:srgbClr val="800000"/>
                </a:solidFill>
              </a:rPr>
              <a:t>set tile </a:t>
            </a:r>
            <a:r>
              <a:rPr lang="en-US" altLang="zh-CN" sz="2000" b="1" dirty="0">
                <a:solidFill>
                  <a:srgbClr val="800000"/>
                </a:solidFill>
              </a:rPr>
              <a:t>pointer[</a:t>
            </a:r>
            <a:r>
              <a:rPr lang="en-US" altLang="zh-CN" sz="2000" b="1" i="1" dirty="0" err="1">
                <a:solidFill>
                  <a:srgbClr val="800000"/>
                </a:solidFill>
              </a:rPr>
              <a:t>i</a:t>
            </a:r>
            <a:r>
              <a:rPr lang="en-US" altLang="zh-CN" sz="2000" b="1" dirty="0">
                <a:solidFill>
                  <a:srgbClr val="800000"/>
                </a:solidFill>
              </a:rPr>
              <a:t>]</a:t>
            </a:r>
            <a:r>
              <a:rPr lang="en-US" altLang="zh-CN" sz="2000" b="1" i="1" dirty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to -</a:t>
            </a:r>
            <a:r>
              <a:rPr lang="en-US" altLang="zh-CN" sz="2000" b="1" dirty="0">
                <a:solidFill>
                  <a:srgbClr val="800000"/>
                </a:solidFill>
              </a:rPr>
              <a:t>tile pointer[</a:t>
            </a:r>
            <a:r>
              <a:rPr lang="en-US" altLang="zh-CN" sz="2000" b="1" i="1" dirty="0" err="1">
                <a:solidFill>
                  <a:srgbClr val="800000"/>
                </a:solidFill>
              </a:rPr>
              <a:t>i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], if at least one empty row is in tile </a:t>
            </a:r>
            <a:r>
              <a:rPr lang="en-US" altLang="zh-CN" sz="2000" b="1" i="1" dirty="0" err="1" smtClean="0">
                <a:solidFill>
                  <a:srgbClr val="800000"/>
                </a:solidFill>
              </a:rPr>
              <a:t>i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.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7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17</a:t>
            </a:fld>
            <a:endParaRPr lang="en-US" altLang="zh-CN" noProof="1" smtClean="0"/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323528" y="5229200"/>
            <a:ext cx="34563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(8x8)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34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323528" y="2636912"/>
            <a:ext cx="3458296" cy="432048"/>
            <a:chOff x="323528" y="2636912"/>
            <a:chExt cx="3458296" cy="432048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619672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248376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051720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118762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334786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291581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32352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75557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323528" y="3501008"/>
            <a:ext cx="3458296" cy="432048"/>
            <a:chOff x="323528" y="3501008"/>
            <a:chExt cx="3458296" cy="432048"/>
          </a:xfrm>
        </p:grpSpPr>
        <p:grpSp>
          <p:nvGrpSpPr>
            <p:cNvPr id="7" name="组 6"/>
            <p:cNvGrpSpPr/>
            <p:nvPr/>
          </p:nvGrpSpPr>
          <p:grpSpPr>
            <a:xfrm>
              <a:off x="1619672" y="3501008"/>
              <a:ext cx="433960" cy="432048"/>
              <a:chOff x="3851920" y="3356992"/>
              <a:chExt cx="433960" cy="432048"/>
            </a:xfrm>
          </p:grpSpPr>
          <p:sp>
            <p:nvSpPr>
              <p:cNvPr id="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1" name="组 10"/>
            <p:cNvGrpSpPr/>
            <p:nvPr/>
          </p:nvGrpSpPr>
          <p:grpSpPr>
            <a:xfrm>
              <a:off x="755576" y="3501008"/>
              <a:ext cx="433960" cy="432048"/>
              <a:chOff x="2987824" y="3356992"/>
              <a:chExt cx="433960" cy="432048"/>
            </a:xfrm>
          </p:grpSpPr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" name="组 14"/>
            <p:cNvGrpSpPr/>
            <p:nvPr/>
          </p:nvGrpSpPr>
          <p:grpSpPr>
            <a:xfrm>
              <a:off x="2483768" y="3501008"/>
              <a:ext cx="433960" cy="432048"/>
              <a:chOff x="3851920" y="3356992"/>
              <a:chExt cx="433960" cy="432048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23528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18762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2051720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334786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2915816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323528" y="2204864"/>
            <a:ext cx="3458296" cy="432048"/>
            <a:chOff x="323528" y="2204864"/>
            <a:chExt cx="3458296" cy="432048"/>
          </a:xfrm>
        </p:grpSpPr>
        <p:grpSp>
          <p:nvGrpSpPr>
            <p:cNvPr id="71" name="组 70"/>
            <p:cNvGrpSpPr/>
            <p:nvPr/>
          </p:nvGrpSpPr>
          <p:grpSpPr>
            <a:xfrm>
              <a:off x="755576" y="2204864"/>
              <a:ext cx="433960" cy="432048"/>
              <a:chOff x="2987824" y="3356992"/>
              <a:chExt cx="433960" cy="432048"/>
            </a:xfrm>
          </p:grpSpPr>
          <p:sp>
            <p:nvSpPr>
              <p:cNvPr id="7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75" name="组 74"/>
            <p:cNvGrpSpPr/>
            <p:nvPr/>
          </p:nvGrpSpPr>
          <p:grpSpPr>
            <a:xfrm>
              <a:off x="1619672" y="2204864"/>
              <a:ext cx="433960" cy="432048"/>
              <a:chOff x="2987824" y="3356992"/>
              <a:chExt cx="433960" cy="432048"/>
            </a:xfrm>
          </p:grpSpPr>
          <p:sp>
            <p:nvSpPr>
              <p:cNvPr id="7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4" name="Rectangle 15"/>
            <p:cNvSpPr>
              <a:spLocks noChangeArrowheads="1"/>
            </p:cNvSpPr>
            <p:nvPr/>
          </p:nvSpPr>
          <p:spPr bwMode="auto">
            <a:xfrm>
              <a:off x="323528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8" name="Rectangle 15"/>
            <p:cNvSpPr>
              <a:spLocks noChangeArrowheads="1"/>
            </p:cNvSpPr>
            <p:nvPr/>
          </p:nvSpPr>
          <p:spPr bwMode="auto">
            <a:xfrm>
              <a:off x="1187624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483768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2" name="Rectangle 15"/>
            <p:cNvSpPr>
              <a:spLocks noChangeArrowheads="1"/>
            </p:cNvSpPr>
            <p:nvPr/>
          </p:nvSpPr>
          <p:spPr bwMode="auto">
            <a:xfrm>
              <a:off x="2051720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3347864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6" name="Rectangle 15"/>
            <p:cNvSpPr>
              <a:spLocks noChangeArrowheads="1"/>
            </p:cNvSpPr>
            <p:nvPr/>
          </p:nvSpPr>
          <p:spPr bwMode="auto">
            <a:xfrm>
              <a:off x="2915816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323528" y="3068960"/>
            <a:ext cx="3458296" cy="432048"/>
            <a:chOff x="323528" y="3068960"/>
            <a:chExt cx="3458296" cy="432048"/>
          </a:xfrm>
        </p:grpSpPr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187624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2483768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51" name="组 50"/>
            <p:cNvGrpSpPr/>
            <p:nvPr/>
          </p:nvGrpSpPr>
          <p:grpSpPr>
            <a:xfrm>
              <a:off x="1619672" y="3068960"/>
              <a:ext cx="433960" cy="432048"/>
              <a:chOff x="2987824" y="3356992"/>
              <a:chExt cx="433960" cy="432048"/>
            </a:xfrm>
          </p:grpSpPr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55" name="组 54"/>
            <p:cNvGrpSpPr/>
            <p:nvPr/>
          </p:nvGrpSpPr>
          <p:grpSpPr>
            <a:xfrm>
              <a:off x="1187624" y="3068960"/>
              <a:ext cx="433960" cy="432048"/>
              <a:chOff x="2987824" y="3356992"/>
              <a:chExt cx="433960" cy="432048"/>
            </a:xfrm>
          </p:grpSpPr>
          <p:sp>
            <p:nvSpPr>
              <p:cNvPr id="5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59" name="组 58"/>
            <p:cNvGrpSpPr/>
            <p:nvPr/>
          </p:nvGrpSpPr>
          <p:grpSpPr>
            <a:xfrm>
              <a:off x="323528" y="3068960"/>
              <a:ext cx="433960" cy="432048"/>
              <a:chOff x="2987824" y="3356992"/>
              <a:chExt cx="433960" cy="432048"/>
            </a:xfrm>
          </p:grpSpPr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63" name="组 62"/>
            <p:cNvGrpSpPr/>
            <p:nvPr/>
          </p:nvGrpSpPr>
          <p:grpSpPr>
            <a:xfrm>
              <a:off x="755576" y="3068960"/>
              <a:ext cx="433960" cy="432048"/>
              <a:chOff x="2987824" y="3356992"/>
              <a:chExt cx="433960" cy="432048"/>
            </a:xfrm>
          </p:grpSpPr>
          <p:sp>
            <p:nvSpPr>
              <p:cNvPr id="6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67" name="组 66"/>
            <p:cNvGrpSpPr/>
            <p:nvPr/>
          </p:nvGrpSpPr>
          <p:grpSpPr>
            <a:xfrm>
              <a:off x="2051720" y="3068960"/>
              <a:ext cx="433960" cy="432048"/>
              <a:chOff x="2987824" y="3356992"/>
              <a:chExt cx="433960" cy="432048"/>
            </a:xfrm>
          </p:grpSpPr>
          <p:sp>
            <p:nvSpPr>
              <p:cNvPr id="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27" name="组 126"/>
            <p:cNvGrpSpPr/>
            <p:nvPr/>
          </p:nvGrpSpPr>
          <p:grpSpPr>
            <a:xfrm>
              <a:off x="2915816" y="3068960"/>
              <a:ext cx="433960" cy="432048"/>
              <a:chOff x="2987824" y="3356992"/>
              <a:chExt cx="433960" cy="432048"/>
            </a:xfrm>
          </p:grpSpPr>
          <p:sp>
            <p:nvSpPr>
              <p:cNvPr id="12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131" name="组 130"/>
            <p:cNvGrpSpPr/>
            <p:nvPr/>
          </p:nvGrpSpPr>
          <p:grpSpPr>
            <a:xfrm>
              <a:off x="3347864" y="3068960"/>
              <a:ext cx="433960" cy="432048"/>
              <a:chOff x="2987824" y="3356992"/>
              <a:chExt cx="433960" cy="432048"/>
            </a:xfrm>
          </p:grpSpPr>
          <p:sp>
            <p:nvSpPr>
              <p:cNvPr id="13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</a:p>
            </p:txBody>
          </p:sp>
        </p:grpSp>
      </p:grpSp>
      <p:grpSp>
        <p:nvGrpSpPr>
          <p:cNvPr id="31" name="组 30"/>
          <p:cNvGrpSpPr/>
          <p:nvPr/>
        </p:nvGrpSpPr>
        <p:grpSpPr>
          <a:xfrm>
            <a:off x="323528" y="4797152"/>
            <a:ext cx="3458296" cy="432048"/>
            <a:chOff x="323528" y="4797152"/>
            <a:chExt cx="3458296" cy="432048"/>
          </a:xfrm>
        </p:grpSpPr>
        <p:grpSp>
          <p:nvGrpSpPr>
            <p:cNvPr id="95" name="组 94"/>
            <p:cNvGrpSpPr/>
            <p:nvPr/>
          </p:nvGrpSpPr>
          <p:grpSpPr>
            <a:xfrm>
              <a:off x="323528" y="4797152"/>
              <a:ext cx="433960" cy="432048"/>
              <a:chOff x="2987824" y="3356992"/>
              <a:chExt cx="433960" cy="432048"/>
            </a:xfrm>
          </p:grpSpPr>
          <p:sp>
            <p:nvSpPr>
              <p:cNvPr id="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5" name="组 134"/>
            <p:cNvGrpSpPr/>
            <p:nvPr/>
          </p:nvGrpSpPr>
          <p:grpSpPr>
            <a:xfrm>
              <a:off x="755576" y="4797152"/>
              <a:ext cx="433960" cy="432048"/>
              <a:chOff x="2987824" y="3356992"/>
              <a:chExt cx="433960" cy="432048"/>
            </a:xfrm>
          </p:grpSpPr>
          <p:sp>
            <p:nvSpPr>
              <p:cNvPr id="13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9" name="组 138"/>
            <p:cNvGrpSpPr/>
            <p:nvPr/>
          </p:nvGrpSpPr>
          <p:grpSpPr>
            <a:xfrm>
              <a:off x="1187624" y="4797152"/>
              <a:ext cx="433960" cy="432048"/>
              <a:chOff x="2987824" y="3356992"/>
              <a:chExt cx="433960" cy="432048"/>
            </a:xfrm>
          </p:grpSpPr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3" name="组 142"/>
            <p:cNvGrpSpPr/>
            <p:nvPr/>
          </p:nvGrpSpPr>
          <p:grpSpPr>
            <a:xfrm>
              <a:off x="1619672" y="4797152"/>
              <a:ext cx="433960" cy="432048"/>
              <a:chOff x="2987824" y="3356992"/>
              <a:chExt cx="433960" cy="432048"/>
            </a:xfrm>
          </p:grpSpPr>
          <p:sp>
            <p:nvSpPr>
              <p:cNvPr id="14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7" name="组 146"/>
            <p:cNvGrpSpPr/>
            <p:nvPr/>
          </p:nvGrpSpPr>
          <p:grpSpPr>
            <a:xfrm>
              <a:off x="2051720" y="4797152"/>
              <a:ext cx="433960" cy="432048"/>
              <a:chOff x="2987824" y="3356992"/>
              <a:chExt cx="433960" cy="432048"/>
            </a:xfrm>
          </p:grpSpPr>
          <p:sp>
            <p:nvSpPr>
              <p:cNvPr id="14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1" name="组 150"/>
            <p:cNvGrpSpPr/>
            <p:nvPr/>
          </p:nvGrpSpPr>
          <p:grpSpPr>
            <a:xfrm>
              <a:off x="2483768" y="4797152"/>
              <a:ext cx="433960" cy="432048"/>
              <a:chOff x="2987824" y="3356992"/>
              <a:chExt cx="433960" cy="432048"/>
            </a:xfrm>
          </p:grpSpPr>
          <p:sp>
            <p:nvSpPr>
              <p:cNvPr id="15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5" name="组 154"/>
            <p:cNvGrpSpPr/>
            <p:nvPr/>
          </p:nvGrpSpPr>
          <p:grpSpPr>
            <a:xfrm>
              <a:off x="2915816" y="4797152"/>
              <a:ext cx="433960" cy="432048"/>
              <a:chOff x="2987824" y="3356992"/>
              <a:chExt cx="433960" cy="432048"/>
            </a:xfrm>
          </p:grpSpPr>
          <p:sp>
            <p:nvSpPr>
              <p:cNvPr id="15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9" name="组 158"/>
            <p:cNvGrpSpPr/>
            <p:nvPr/>
          </p:nvGrpSpPr>
          <p:grpSpPr>
            <a:xfrm>
              <a:off x="3347864" y="4797152"/>
              <a:ext cx="433960" cy="432048"/>
              <a:chOff x="2987824" y="3356992"/>
              <a:chExt cx="433960" cy="432048"/>
            </a:xfrm>
          </p:grpSpPr>
          <p:sp>
            <p:nvSpPr>
              <p:cNvPr id="16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8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" name="组 2"/>
          <p:cNvGrpSpPr/>
          <p:nvPr/>
        </p:nvGrpSpPr>
        <p:grpSpPr>
          <a:xfrm>
            <a:off x="323528" y="1772816"/>
            <a:ext cx="3458296" cy="432048"/>
            <a:chOff x="323528" y="1772816"/>
            <a:chExt cx="3458296" cy="432048"/>
          </a:xfrm>
        </p:grpSpPr>
        <p:grpSp>
          <p:nvGrpSpPr>
            <p:cNvPr id="91" name="组 90"/>
            <p:cNvGrpSpPr/>
            <p:nvPr/>
          </p:nvGrpSpPr>
          <p:grpSpPr>
            <a:xfrm>
              <a:off x="323528" y="1772816"/>
              <a:ext cx="433960" cy="432048"/>
              <a:chOff x="2987824" y="3356992"/>
              <a:chExt cx="433960" cy="432048"/>
            </a:xfrm>
          </p:grpSpPr>
          <p:sp>
            <p:nvSpPr>
              <p:cNvPr id="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755576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483768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2051720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63" name="组 162"/>
            <p:cNvGrpSpPr/>
            <p:nvPr/>
          </p:nvGrpSpPr>
          <p:grpSpPr>
            <a:xfrm>
              <a:off x="1187624" y="1772816"/>
              <a:ext cx="433960" cy="432048"/>
              <a:chOff x="2987824" y="3356992"/>
              <a:chExt cx="433960" cy="432048"/>
            </a:xfrm>
          </p:grpSpPr>
          <p:sp>
            <p:nvSpPr>
              <p:cNvPr id="16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67" name="组 166"/>
            <p:cNvGrpSpPr/>
            <p:nvPr/>
          </p:nvGrpSpPr>
          <p:grpSpPr>
            <a:xfrm>
              <a:off x="1619672" y="1772816"/>
              <a:ext cx="433960" cy="432048"/>
              <a:chOff x="2987824" y="3356992"/>
              <a:chExt cx="433960" cy="432048"/>
            </a:xfrm>
          </p:grpSpPr>
          <p:sp>
            <p:nvSpPr>
              <p:cNvPr id="1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71" name="组 170"/>
            <p:cNvGrpSpPr/>
            <p:nvPr/>
          </p:nvGrpSpPr>
          <p:grpSpPr>
            <a:xfrm>
              <a:off x="2915816" y="1772816"/>
              <a:ext cx="433960" cy="432048"/>
              <a:chOff x="2987824" y="3356992"/>
              <a:chExt cx="433960" cy="432048"/>
            </a:xfrm>
          </p:grpSpPr>
          <p:sp>
            <p:nvSpPr>
              <p:cNvPr id="17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75" name="组 174"/>
            <p:cNvGrpSpPr/>
            <p:nvPr/>
          </p:nvGrpSpPr>
          <p:grpSpPr>
            <a:xfrm>
              <a:off x="3347864" y="1772816"/>
              <a:ext cx="433960" cy="432048"/>
              <a:chOff x="2987824" y="3356992"/>
              <a:chExt cx="433960" cy="432048"/>
            </a:xfrm>
          </p:grpSpPr>
          <p:sp>
            <p:nvSpPr>
              <p:cNvPr id="17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29" name="组 28"/>
          <p:cNvGrpSpPr/>
          <p:nvPr/>
        </p:nvGrpSpPr>
        <p:grpSpPr>
          <a:xfrm>
            <a:off x="323528" y="3933056"/>
            <a:ext cx="3458296" cy="432048"/>
            <a:chOff x="323528" y="3933056"/>
            <a:chExt cx="3458296" cy="432048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619672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118762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334786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2915816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7" name="Rectangle 15"/>
            <p:cNvSpPr>
              <a:spLocks noChangeArrowheads="1"/>
            </p:cNvSpPr>
            <p:nvPr/>
          </p:nvSpPr>
          <p:spPr bwMode="auto">
            <a:xfrm>
              <a:off x="2483768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/>
          </p:nvSpPr>
          <p:spPr bwMode="auto">
            <a:xfrm>
              <a:off x="2051720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79" name="组 178"/>
            <p:cNvGrpSpPr/>
            <p:nvPr/>
          </p:nvGrpSpPr>
          <p:grpSpPr>
            <a:xfrm>
              <a:off x="323528" y="3933056"/>
              <a:ext cx="433960" cy="432048"/>
              <a:chOff x="2987824" y="3356992"/>
              <a:chExt cx="433960" cy="432048"/>
            </a:xfrm>
          </p:grpSpPr>
          <p:sp>
            <p:nvSpPr>
              <p:cNvPr id="18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83" name="组 182"/>
            <p:cNvGrpSpPr/>
            <p:nvPr/>
          </p:nvGrpSpPr>
          <p:grpSpPr>
            <a:xfrm>
              <a:off x="755576" y="3933056"/>
              <a:ext cx="433960" cy="432048"/>
              <a:chOff x="2987824" y="3356992"/>
              <a:chExt cx="433960" cy="432048"/>
            </a:xfrm>
          </p:grpSpPr>
          <p:sp>
            <p:nvSpPr>
              <p:cNvPr id="18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</p:grpSp>
      <p:grpSp>
        <p:nvGrpSpPr>
          <p:cNvPr id="30" name="组 29"/>
          <p:cNvGrpSpPr/>
          <p:nvPr/>
        </p:nvGrpSpPr>
        <p:grpSpPr>
          <a:xfrm>
            <a:off x="323528" y="4365104"/>
            <a:ext cx="3458296" cy="432048"/>
            <a:chOff x="323528" y="4365104"/>
            <a:chExt cx="3458296" cy="432048"/>
          </a:xfrm>
        </p:grpSpPr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323528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87" name="组 186"/>
            <p:cNvGrpSpPr/>
            <p:nvPr/>
          </p:nvGrpSpPr>
          <p:grpSpPr>
            <a:xfrm>
              <a:off x="755576" y="4365104"/>
              <a:ext cx="433960" cy="432048"/>
              <a:chOff x="2987824" y="3356992"/>
              <a:chExt cx="433960" cy="432048"/>
            </a:xfrm>
          </p:grpSpPr>
          <p:sp>
            <p:nvSpPr>
              <p:cNvPr id="18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9" name="椭圆 18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1" name="组 190"/>
            <p:cNvGrpSpPr/>
            <p:nvPr/>
          </p:nvGrpSpPr>
          <p:grpSpPr>
            <a:xfrm>
              <a:off x="1187624" y="4365104"/>
              <a:ext cx="433960" cy="432048"/>
              <a:chOff x="2987824" y="3356992"/>
              <a:chExt cx="433960" cy="432048"/>
            </a:xfrm>
          </p:grpSpPr>
          <p:sp>
            <p:nvSpPr>
              <p:cNvPr id="1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3" name="椭圆 1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195" name="组 194"/>
            <p:cNvGrpSpPr/>
            <p:nvPr/>
          </p:nvGrpSpPr>
          <p:grpSpPr>
            <a:xfrm>
              <a:off x="1619672" y="4365104"/>
              <a:ext cx="433960" cy="432048"/>
              <a:chOff x="2987824" y="3356992"/>
              <a:chExt cx="433960" cy="432048"/>
            </a:xfrm>
          </p:grpSpPr>
          <p:sp>
            <p:nvSpPr>
              <p:cNvPr id="1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7" name="椭圆 19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9" name="组 198"/>
            <p:cNvGrpSpPr/>
            <p:nvPr/>
          </p:nvGrpSpPr>
          <p:grpSpPr>
            <a:xfrm>
              <a:off x="2051720" y="4365104"/>
              <a:ext cx="433960" cy="432048"/>
              <a:chOff x="2987824" y="3356992"/>
              <a:chExt cx="433960" cy="432048"/>
            </a:xfrm>
          </p:grpSpPr>
          <p:sp>
            <p:nvSpPr>
              <p:cNvPr id="20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3" name="组 202"/>
            <p:cNvGrpSpPr/>
            <p:nvPr/>
          </p:nvGrpSpPr>
          <p:grpSpPr>
            <a:xfrm>
              <a:off x="2481856" y="4365104"/>
              <a:ext cx="433960" cy="432048"/>
              <a:chOff x="2987824" y="3356992"/>
              <a:chExt cx="433960" cy="432048"/>
            </a:xfrm>
          </p:grpSpPr>
          <p:sp>
            <p:nvSpPr>
              <p:cNvPr id="20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5" name="椭圆 20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7" name="组 206"/>
            <p:cNvGrpSpPr/>
            <p:nvPr/>
          </p:nvGrpSpPr>
          <p:grpSpPr>
            <a:xfrm>
              <a:off x="2913904" y="4365104"/>
              <a:ext cx="433960" cy="432048"/>
              <a:chOff x="2987824" y="3356992"/>
              <a:chExt cx="433960" cy="432048"/>
            </a:xfrm>
          </p:grpSpPr>
          <p:sp>
            <p:nvSpPr>
              <p:cNvPr id="20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11" name="组 210"/>
            <p:cNvGrpSpPr/>
            <p:nvPr/>
          </p:nvGrpSpPr>
          <p:grpSpPr>
            <a:xfrm>
              <a:off x="3347864" y="4365104"/>
              <a:ext cx="433960" cy="432048"/>
              <a:chOff x="2987824" y="3356992"/>
              <a:chExt cx="433960" cy="432048"/>
            </a:xfrm>
          </p:grpSpPr>
          <p:sp>
            <p:nvSpPr>
              <p:cNvPr id="21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" name="组 3"/>
          <p:cNvGrpSpPr/>
          <p:nvPr/>
        </p:nvGrpSpPr>
        <p:grpSpPr>
          <a:xfrm>
            <a:off x="4139952" y="3501008"/>
            <a:ext cx="866008" cy="1728192"/>
            <a:chOff x="4139952" y="2708920"/>
            <a:chExt cx="866008" cy="1728192"/>
          </a:xfrm>
        </p:grpSpPr>
        <p:grpSp>
          <p:nvGrpSpPr>
            <p:cNvPr id="254" name="组 253"/>
            <p:cNvGrpSpPr/>
            <p:nvPr/>
          </p:nvGrpSpPr>
          <p:grpSpPr>
            <a:xfrm>
              <a:off x="4139952" y="2708920"/>
              <a:ext cx="433960" cy="432048"/>
              <a:chOff x="2987824" y="3356992"/>
              <a:chExt cx="433960" cy="432048"/>
            </a:xfrm>
          </p:grpSpPr>
          <p:sp>
            <p:nvSpPr>
              <p:cNvPr id="25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56" name="椭圆 25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5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58" name="组 257"/>
            <p:cNvGrpSpPr/>
            <p:nvPr/>
          </p:nvGrpSpPr>
          <p:grpSpPr>
            <a:xfrm>
              <a:off x="4139952" y="3140968"/>
              <a:ext cx="433960" cy="432048"/>
              <a:chOff x="2987824" y="3356992"/>
              <a:chExt cx="433960" cy="432048"/>
            </a:xfrm>
          </p:grpSpPr>
          <p:sp>
            <p:nvSpPr>
              <p:cNvPr id="25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0" name="椭圆 25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62" name="组 261"/>
            <p:cNvGrpSpPr/>
            <p:nvPr/>
          </p:nvGrpSpPr>
          <p:grpSpPr>
            <a:xfrm>
              <a:off x="4139952" y="3573016"/>
              <a:ext cx="433960" cy="432048"/>
              <a:chOff x="2987824" y="3356992"/>
              <a:chExt cx="433960" cy="432048"/>
            </a:xfrm>
          </p:grpSpPr>
          <p:sp>
            <p:nvSpPr>
              <p:cNvPr id="2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66" name="组 265"/>
            <p:cNvGrpSpPr/>
            <p:nvPr/>
          </p:nvGrpSpPr>
          <p:grpSpPr>
            <a:xfrm>
              <a:off x="4139952" y="4005064"/>
              <a:ext cx="433960" cy="432048"/>
              <a:chOff x="2987824" y="3356992"/>
              <a:chExt cx="433960" cy="432048"/>
            </a:xfrm>
          </p:grpSpPr>
          <p:sp>
            <p:nvSpPr>
              <p:cNvPr id="26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8" name="椭圆 26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270" name="组 269"/>
            <p:cNvGrpSpPr/>
            <p:nvPr/>
          </p:nvGrpSpPr>
          <p:grpSpPr>
            <a:xfrm>
              <a:off x="4572000" y="2708920"/>
              <a:ext cx="433960" cy="432048"/>
              <a:chOff x="2987824" y="3356992"/>
              <a:chExt cx="433960" cy="432048"/>
            </a:xfrm>
          </p:grpSpPr>
          <p:sp>
            <p:nvSpPr>
              <p:cNvPr id="2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72" name="椭圆 2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3" name="组 32"/>
          <p:cNvGrpSpPr/>
          <p:nvPr/>
        </p:nvGrpSpPr>
        <p:grpSpPr>
          <a:xfrm>
            <a:off x="4572000" y="3933056"/>
            <a:ext cx="433960" cy="864096"/>
            <a:chOff x="4572000" y="3140968"/>
            <a:chExt cx="433960" cy="864096"/>
          </a:xfrm>
        </p:grpSpPr>
        <p:grpSp>
          <p:nvGrpSpPr>
            <p:cNvPr id="274" name="组 273"/>
            <p:cNvGrpSpPr/>
            <p:nvPr/>
          </p:nvGrpSpPr>
          <p:grpSpPr>
            <a:xfrm>
              <a:off x="4572000" y="3140968"/>
              <a:ext cx="433960" cy="432048"/>
              <a:chOff x="2987824" y="3356992"/>
              <a:chExt cx="433960" cy="432048"/>
            </a:xfrm>
          </p:grpSpPr>
          <p:sp>
            <p:nvSpPr>
              <p:cNvPr id="2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76" name="椭圆 27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78" name="组 277"/>
            <p:cNvGrpSpPr/>
            <p:nvPr/>
          </p:nvGrpSpPr>
          <p:grpSpPr>
            <a:xfrm>
              <a:off x="4572000" y="3573016"/>
              <a:ext cx="433960" cy="432048"/>
              <a:chOff x="2987824" y="3356992"/>
              <a:chExt cx="433960" cy="432048"/>
            </a:xfrm>
          </p:grpSpPr>
          <p:sp>
            <p:nvSpPr>
              <p:cNvPr id="27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0" name="椭圆 27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318" name="Rectangle 15"/>
          <p:cNvSpPr>
            <a:spLocks noChangeArrowheads="1"/>
          </p:cNvSpPr>
          <p:nvPr/>
        </p:nvSpPr>
        <p:spPr bwMode="auto">
          <a:xfrm>
            <a:off x="4139952" y="3212976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value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42" name="组 41"/>
          <p:cNvGrpSpPr/>
          <p:nvPr/>
        </p:nvGrpSpPr>
        <p:grpSpPr>
          <a:xfrm>
            <a:off x="4572000" y="3501008"/>
            <a:ext cx="1298056" cy="1728192"/>
            <a:chOff x="4572000" y="2708920"/>
            <a:chExt cx="1298056" cy="1728192"/>
          </a:xfrm>
        </p:grpSpPr>
        <p:grpSp>
          <p:nvGrpSpPr>
            <p:cNvPr id="282" name="组 281"/>
            <p:cNvGrpSpPr/>
            <p:nvPr/>
          </p:nvGrpSpPr>
          <p:grpSpPr>
            <a:xfrm>
              <a:off x="4572000" y="4005064"/>
              <a:ext cx="433960" cy="432048"/>
              <a:chOff x="2987824" y="3356992"/>
              <a:chExt cx="433960" cy="432048"/>
            </a:xfrm>
          </p:grpSpPr>
          <p:sp>
            <p:nvSpPr>
              <p:cNvPr id="2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4" name="椭圆 28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286" name="组 285"/>
            <p:cNvGrpSpPr/>
            <p:nvPr/>
          </p:nvGrpSpPr>
          <p:grpSpPr>
            <a:xfrm>
              <a:off x="5004048" y="2708920"/>
              <a:ext cx="433960" cy="432048"/>
              <a:chOff x="2987824" y="3356992"/>
              <a:chExt cx="433960" cy="432048"/>
            </a:xfrm>
          </p:grpSpPr>
          <p:sp>
            <p:nvSpPr>
              <p:cNvPr id="28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8" name="椭圆 28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290" name="组 289"/>
            <p:cNvGrpSpPr/>
            <p:nvPr/>
          </p:nvGrpSpPr>
          <p:grpSpPr>
            <a:xfrm>
              <a:off x="5004048" y="3140968"/>
              <a:ext cx="433960" cy="432048"/>
              <a:chOff x="2987824" y="3356992"/>
              <a:chExt cx="433960" cy="432048"/>
            </a:xfrm>
          </p:grpSpPr>
          <p:sp>
            <p:nvSpPr>
              <p:cNvPr id="29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2" name="椭圆 29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294" name="组 293"/>
            <p:cNvGrpSpPr/>
            <p:nvPr/>
          </p:nvGrpSpPr>
          <p:grpSpPr>
            <a:xfrm>
              <a:off x="5004048" y="3573016"/>
              <a:ext cx="433960" cy="432048"/>
              <a:chOff x="2987824" y="3356992"/>
              <a:chExt cx="433960" cy="432048"/>
            </a:xfrm>
          </p:grpSpPr>
          <p:sp>
            <p:nvSpPr>
              <p:cNvPr id="29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6" name="椭圆 29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9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298" name="组 297"/>
            <p:cNvGrpSpPr/>
            <p:nvPr/>
          </p:nvGrpSpPr>
          <p:grpSpPr>
            <a:xfrm>
              <a:off x="5004048" y="4005064"/>
              <a:ext cx="433960" cy="432048"/>
              <a:chOff x="2987824" y="3356992"/>
              <a:chExt cx="433960" cy="432048"/>
            </a:xfrm>
          </p:grpSpPr>
          <p:sp>
            <p:nvSpPr>
              <p:cNvPr id="29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0" name="椭圆 29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302" name="组 301"/>
            <p:cNvGrpSpPr/>
            <p:nvPr/>
          </p:nvGrpSpPr>
          <p:grpSpPr>
            <a:xfrm>
              <a:off x="5436096" y="2708920"/>
              <a:ext cx="433960" cy="432048"/>
              <a:chOff x="2987824" y="3356992"/>
              <a:chExt cx="433960" cy="432048"/>
            </a:xfrm>
          </p:grpSpPr>
          <p:sp>
            <p:nvSpPr>
              <p:cNvPr id="30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306" name="组 305"/>
            <p:cNvGrpSpPr/>
            <p:nvPr/>
          </p:nvGrpSpPr>
          <p:grpSpPr>
            <a:xfrm>
              <a:off x="5436096" y="3140968"/>
              <a:ext cx="433960" cy="432048"/>
              <a:chOff x="2987824" y="3356992"/>
              <a:chExt cx="433960" cy="432048"/>
            </a:xfrm>
          </p:grpSpPr>
          <p:sp>
            <p:nvSpPr>
              <p:cNvPr id="30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8" name="椭圆 30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</a:p>
            </p:txBody>
          </p:sp>
        </p:grpSp>
      </p:grpSp>
      <p:grpSp>
        <p:nvGrpSpPr>
          <p:cNvPr id="46" name="组 45"/>
          <p:cNvGrpSpPr/>
          <p:nvPr/>
        </p:nvGrpSpPr>
        <p:grpSpPr>
          <a:xfrm>
            <a:off x="5436096" y="3501008"/>
            <a:ext cx="1226048" cy="1728192"/>
            <a:chOff x="5436096" y="2708920"/>
            <a:chExt cx="1226048" cy="1728192"/>
          </a:xfrm>
        </p:grpSpPr>
        <p:grpSp>
          <p:nvGrpSpPr>
            <p:cNvPr id="310" name="组 309"/>
            <p:cNvGrpSpPr/>
            <p:nvPr/>
          </p:nvGrpSpPr>
          <p:grpSpPr>
            <a:xfrm>
              <a:off x="5436096" y="3573016"/>
              <a:ext cx="433960" cy="432048"/>
              <a:chOff x="2987824" y="3356992"/>
              <a:chExt cx="433960" cy="432048"/>
            </a:xfrm>
          </p:grpSpPr>
          <p:sp>
            <p:nvSpPr>
              <p:cNvPr id="31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1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14" name="组 313"/>
            <p:cNvGrpSpPr/>
            <p:nvPr/>
          </p:nvGrpSpPr>
          <p:grpSpPr>
            <a:xfrm>
              <a:off x="5436096" y="4005064"/>
              <a:ext cx="433960" cy="432048"/>
              <a:chOff x="3851920" y="3356992"/>
              <a:chExt cx="433960" cy="432048"/>
            </a:xfrm>
          </p:grpSpPr>
          <p:sp>
            <p:nvSpPr>
              <p:cNvPr id="31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22" name="组 421"/>
            <p:cNvGrpSpPr/>
            <p:nvPr/>
          </p:nvGrpSpPr>
          <p:grpSpPr>
            <a:xfrm>
              <a:off x="6228184" y="2708920"/>
              <a:ext cx="433960" cy="432048"/>
              <a:chOff x="3851920" y="3356992"/>
              <a:chExt cx="433960" cy="432048"/>
            </a:xfrm>
          </p:grpSpPr>
          <p:sp>
            <p:nvSpPr>
              <p:cNvPr id="42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24" name="椭圆 423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2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8" name="组 47"/>
          <p:cNvGrpSpPr/>
          <p:nvPr/>
        </p:nvGrpSpPr>
        <p:grpSpPr>
          <a:xfrm>
            <a:off x="6228184" y="3933056"/>
            <a:ext cx="433960" cy="864096"/>
            <a:chOff x="6228184" y="3140968"/>
            <a:chExt cx="433960" cy="864096"/>
          </a:xfrm>
        </p:grpSpPr>
        <p:grpSp>
          <p:nvGrpSpPr>
            <p:cNvPr id="426" name="组 425"/>
            <p:cNvGrpSpPr/>
            <p:nvPr/>
          </p:nvGrpSpPr>
          <p:grpSpPr>
            <a:xfrm>
              <a:off x="6228184" y="3140968"/>
              <a:ext cx="433960" cy="432048"/>
              <a:chOff x="2987824" y="3356992"/>
              <a:chExt cx="433960" cy="432048"/>
            </a:xfrm>
          </p:grpSpPr>
          <p:sp>
            <p:nvSpPr>
              <p:cNvPr id="42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28" name="椭圆 42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2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30" name="组 429"/>
            <p:cNvGrpSpPr/>
            <p:nvPr/>
          </p:nvGrpSpPr>
          <p:grpSpPr>
            <a:xfrm>
              <a:off x="6228184" y="3573016"/>
              <a:ext cx="433960" cy="432048"/>
              <a:chOff x="2987824" y="3356992"/>
              <a:chExt cx="433960" cy="432048"/>
            </a:xfrm>
          </p:grpSpPr>
          <p:sp>
            <p:nvSpPr>
              <p:cNvPr id="43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32" name="椭圆 43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</p:grpSp>
      <p:grpSp>
        <p:nvGrpSpPr>
          <p:cNvPr id="10247" name="组 10246"/>
          <p:cNvGrpSpPr/>
          <p:nvPr/>
        </p:nvGrpSpPr>
        <p:grpSpPr>
          <a:xfrm>
            <a:off x="6228184" y="3501008"/>
            <a:ext cx="1298056" cy="1728192"/>
            <a:chOff x="6228184" y="2708920"/>
            <a:chExt cx="1298056" cy="1728192"/>
          </a:xfrm>
        </p:grpSpPr>
        <p:grpSp>
          <p:nvGrpSpPr>
            <p:cNvPr id="434" name="组 433"/>
            <p:cNvGrpSpPr/>
            <p:nvPr/>
          </p:nvGrpSpPr>
          <p:grpSpPr>
            <a:xfrm>
              <a:off x="6228184" y="4005064"/>
              <a:ext cx="433960" cy="432048"/>
              <a:chOff x="2987824" y="3356992"/>
              <a:chExt cx="433960" cy="432048"/>
            </a:xfrm>
          </p:grpSpPr>
          <p:sp>
            <p:nvSpPr>
              <p:cNvPr id="43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36" name="椭圆 43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38" name="组 437"/>
            <p:cNvGrpSpPr/>
            <p:nvPr/>
          </p:nvGrpSpPr>
          <p:grpSpPr>
            <a:xfrm>
              <a:off x="6660232" y="2708920"/>
              <a:ext cx="433960" cy="432048"/>
              <a:chOff x="2987824" y="3356992"/>
              <a:chExt cx="433960" cy="432048"/>
            </a:xfrm>
          </p:grpSpPr>
          <p:sp>
            <p:nvSpPr>
              <p:cNvPr id="43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0" name="椭圆 43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442" name="组 441"/>
            <p:cNvGrpSpPr/>
            <p:nvPr/>
          </p:nvGrpSpPr>
          <p:grpSpPr>
            <a:xfrm>
              <a:off x="6660232" y="3140968"/>
              <a:ext cx="433960" cy="432048"/>
              <a:chOff x="2987824" y="3356992"/>
              <a:chExt cx="433960" cy="432048"/>
            </a:xfrm>
          </p:grpSpPr>
          <p:sp>
            <p:nvSpPr>
              <p:cNvPr id="44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4" name="椭圆 44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46" name="组 445"/>
            <p:cNvGrpSpPr/>
            <p:nvPr/>
          </p:nvGrpSpPr>
          <p:grpSpPr>
            <a:xfrm>
              <a:off x="6660232" y="3573016"/>
              <a:ext cx="433960" cy="432048"/>
              <a:chOff x="2987824" y="3356992"/>
              <a:chExt cx="433960" cy="432048"/>
            </a:xfrm>
          </p:grpSpPr>
          <p:sp>
            <p:nvSpPr>
              <p:cNvPr id="44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8" name="椭圆 44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0" name="组 449"/>
            <p:cNvGrpSpPr/>
            <p:nvPr/>
          </p:nvGrpSpPr>
          <p:grpSpPr>
            <a:xfrm>
              <a:off x="6660232" y="4005064"/>
              <a:ext cx="433960" cy="432048"/>
              <a:chOff x="2987824" y="3356992"/>
              <a:chExt cx="433960" cy="432048"/>
            </a:xfrm>
          </p:grpSpPr>
          <p:sp>
            <p:nvSpPr>
              <p:cNvPr id="45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52" name="椭圆 45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5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4" name="组 453"/>
            <p:cNvGrpSpPr/>
            <p:nvPr/>
          </p:nvGrpSpPr>
          <p:grpSpPr>
            <a:xfrm>
              <a:off x="7092280" y="2708920"/>
              <a:ext cx="433960" cy="432048"/>
              <a:chOff x="2987824" y="3356992"/>
              <a:chExt cx="433960" cy="432048"/>
            </a:xfrm>
          </p:grpSpPr>
          <p:sp>
            <p:nvSpPr>
              <p:cNvPr id="45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56" name="椭圆 45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5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8" name="组 457"/>
            <p:cNvGrpSpPr/>
            <p:nvPr/>
          </p:nvGrpSpPr>
          <p:grpSpPr>
            <a:xfrm>
              <a:off x="7092280" y="3140968"/>
              <a:ext cx="433960" cy="432048"/>
              <a:chOff x="2987824" y="3356992"/>
              <a:chExt cx="433960" cy="432048"/>
            </a:xfrm>
          </p:grpSpPr>
          <p:sp>
            <p:nvSpPr>
              <p:cNvPr id="45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0" name="椭圆 45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10250" name="组 10249"/>
          <p:cNvGrpSpPr/>
          <p:nvPr/>
        </p:nvGrpSpPr>
        <p:grpSpPr>
          <a:xfrm>
            <a:off x="7092280" y="3501008"/>
            <a:ext cx="2029296" cy="1728192"/>
            <a:chOff x="7092280" y="2708920"/>
            <a:chExt cx="2029296" cy="1728192"/>
          </a:xfrm>
        </p:grpSpPr>
        <p:grpSp>
          <p:nvGrpSpPr>
            <p:cNvPr id="462" name="组 461"/>
            <p:cNvGrpSpPr/>
            <p:nvPr/>
          </p:nvGrpSpPr>
          <p:grpSpPr>
            <a:xfrm>
              <a:off x="7092280" y="3573016"/>
              <a:ext cx="433960" cy="432048"/>
              <a:chOff x="2987824" y="3356992"/>
              <a:chExt cx="433960" cy="432048"/>
            </a:xfrm>
          </p:grpSpPr>
          <p:sp>
            <p:nvSpPr>
              <p:cNvPr id="4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4" name="椭圆 4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66" name="组 465"/>
            <p:cNvGrpSpPr/>
            <p:nvPr/>
          </p:nvGrpSpPr>
          <p:grpSpPr>
            <a:xfrm>
              <a:off x="7092280" y="4005064"/>
              <a:ext cx="433960" cy="432048"/>
              <a:chOff x="2987824" y="3356992"/>
              <a:chExt cx="433960" cy="432048"/>
            </a:xfrm>
          </p:grpSpPr>
          <p:sp>
            <p:nvSpPr>
              <p:cNvPr id="46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8" name="椭圆 46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0" name="组 469"/>
            <p:cNvGrpSpPr/>
            <p:nvPr/>
          </p:nvGrpSpPr>
          <p:grpSpPr>
            <a:xfrm>
              <a:off x="7524328" y="2708920"/>
              <a:ext cx="433960" cy="432048"/>
              <a:chOff x="2987824" y="3356992"/>
              <a:chExt cx="433960" cy="432048"/>
            </a:xfrm>
          </p:grpSpPr>
          <p:sp>
            <p:nvSpPr>
              <p:cNvPr id="4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72" name="椭圆 4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4" name="组 473"/>
            <p:cNvGrpSpPr/>
            <p:nvPr/>
          </p:nvGrpSpPr>
          <p:grpSpPr>
            <a:xfrm>
              <a:off x="7522416" y="3140968"/>
              <a:ext cx="433960" cy="432048"/>
              <a:chOff x="2987824" y="3356992"/>
              <a:chExt cx="433960" cy="432048"/>
            </a:xfrm>
          </p:grpSpPr>
          <p:sp>
            <p:nvSpPr>
              <p:cNvPr id="4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76" name="椭圆 47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7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8" name="组 477"/>
            <p:cNvGrpSpPr/>
            <p:nvPr/>
          </p:nvGrpSpPr>
          <p:grpSpPr>
            <a:xfrm>
              <a:off x="7524328" y="3573016"/>
              <a:ext cx="433960" cy="432048"/>
              <a:chOff x="2987824" y="3356992"/>
              <a:chExt cx="433960" cy="432048"/>
            </a:xfrm>
          </p:grpSpPr>
          <p:sp>
            <p:nvSpPr>
              <p:cNvPr id="47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0" name="椭圆 47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82" name="组 481"/>
            <p:cNvGrpSpPr/>
            <p:nvPr/>
          </p:nvGrpSpPr>
          <p:grpSpPr>
            <a:xfrm>
              <a:off x="7524328" y="4005064"/>
              <a:ext cx="433960" cy="432048"/>
              <a:chOff x="2987824" y="3356992"/>
              <a:chExt cx="433960" cy="432048"/>
            </a:xfrm>
          </p:grpSpPr>
          <p:sp>
            <p:nvSpPr>
              <p:cNvPr id="4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4" name="椭圆 48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86" name="组 485"/>
            <p:cNvGrpSpPr/>
            <p:nvPr/>
          </p:nvGrpSpPr>
          <p:grpSpPr>
            <a:xfrm>
              <a:off x="8255568" y="2708920"/>
              <a:ext cx="433960" cy="432048"/>
              <a:chOff x="2987824" y="3356992"/>
              <a:chExt cx="433960" cy="432048"/>
            </a:xfrm>
          </p:grpSpPr>
          <p:sp>
            <p:nvSpPr>
              <p:cNvPr id="48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8" name="椭圆 48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90" name="组 489"/>
            <p:cNvGrpSpPr/>
            <p:nvPr/>
          </p:nvGrpSpPr>
          <p:grpSpPr>
            <a:xfrm>
              <a:off x="8687616" y="2708920"/>
              <a:ext cx="433960" cy="432048"/>
              <a:chOff x="2987824" y="3356992"/>
              <a:chExt cx="433960" cy="432048"/>
            </a:xfrm>
          </p:grpSpPr>
          <p:sp>
            <p:nvSpPr>
              <p:cNvPr id="49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92" name="椭圆 49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8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CSR5: Tile Descriptor information 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407" name="Rectangle 15"/>
          <p:cNvSpPr>
            <a:spLocks noChangeArrowheads="1"/>
          </p:cNvSpPr>
          <p:nvPr/>
        </p:nvSpPr>
        <p:spPr bwMode="auto">
          <a:xfrm>
            <a:off x="4860032" y="1340768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tile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pointer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08" name="Rectangle 15"/>
          <p:cNvSpPr>
            <a:spLocks noChangeArrowheads="1"/>
          </p:cNvSpPr>
          <p:nvPr/>
        </p:nvSpPr>
        <p:spPr bwMode="auto">
          <a:xfrm>
            <a:off x="4858120" y="17008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-0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09" name="Rectangle 15"/>
          <p:cNvSpPr>
            <a:spLocks noChangeArrowheads="1"/>
          </p:cNvSpPr>
          <p:nvPr/>
        </p:nvSpPr>
        <p:spPr bwMode="auto">
          <a:xfrm>
            <a:off x="5290168" y="17008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4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0" name="Rectangle 15"/>
          <p:cNvSpPr>
            <a:spLocks noChangeArrowheads="1"/>
          </p:cNvSpPr>
          <p:nvPr/>
        </p:nvSpPr>
        <p:spPr bwMode="auto">
          <a:xfrm>
            <a:off x="5722216" y="17008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7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1" name="Rectangle 15"/>
          <p:cNvSpPr>
            <a:spLocks noChangeArrowheads="1"/>
          </p:cNvSpPr>
          <p:nvPr/>
        </p:nvSpPr>
        <p:spPr bwMode="auto">
          <a:xfrm>
            <a:off x="6154264" y="17008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8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501" name="文本框 500"/>
          <p:cNvSpPr txBox="1"/>
          <p:nvPr/>
        </p:nvSpPr>
        <p:spPr>
          <a:xfrm>
            <a:off x="2771800" y="530120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zh-CN" sz="2000" b="1" dirty="0" smtClean="0">
                <a:solidFill>
                  <a:srgbClr val="800000"/>
                </a:solidFill>
              </a:rPr>
              <a:t>add up tile pointer[</a:t>
            </a:r>
            <a:r>
              <a:rPr lang="en-US" altLang="zh-CN" sz="2000" b="1" i="1" dirty="0" err="1" smtClean="0">
                <a:solidFill>
                  <a:srgbClr val="800000"/>
                </a:solidFill>
              </a:rPr>
              <a:t>i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] and y offset[</a:t>
            </a:r>
            <a:r>
              <a:rPr lang="en-US" altLang="zh-CN" sz="2000" b="1" i="1" dirty="0" err="1" smtClean="0">
                <a:solidFill>
                  <a:srgbClr val="800000"/>
                </a:solidFill>
              </a:rPr>
              <a:t>i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][</a:t>
            </a:r>
            <a:r>
              <a:rPr lang="en-US" altLang="zh-CN" sz="2000" b="1" i="1" dirty="0" smtClean="0">
                <a:solidFill>
                  <a:srgbClr val="800000"/>
                </a:solidFill>
              </a:rPr>
              <a:t>j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]; let column </a:t>
            </a:r>
            <a:r>
              <a:rPr lang="en-US" altLang="zh-CN" sz="2000" b="1" i="1" dirty="0" smtClean="0">
                <a:solidFill>
                  <a:srgbClr val="800000"/>
                </a:solidFill>
              </a:rPr>
              <a:t>j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 of tile </a:t>
            </a:r>
            <a:r>
              <a:rPr lang="en-US" altLang="zh-CN" sz="2000" b="1" i="1" dirty="0" err="1" smtClean="0">
                <a:solidFill>
                  <a:srgbClr val="800000"/>
                </a:solidFill>
              </a:rPr>
              <a:t>i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 knows where to store its products,</a:t>
            </a:r>
          </a:p>
          <a:p>
            <a:pPr marL="342900" indent="-342900">
              <a:buFont typeface="Arial"/>
              <a:buChar char="•"/>
            </a:pPr>
            <a:r>
              <a:rPr lang="en-US" altLang="zh-CN" sz="2000" b="1" dirty="0" smtClean="0">
                <a:solidFill>
                  <a:srgbClr val="800000"/>
                </a:solidFill>
              </a:rPr>
              <a:t>Tile 0 needs extra work, see next slide.</a:t>
            </a:r>
          </a:p>
        </p:txBody>
      </p:sp>
      <p:sp>
        <p:nvSpPr>
          <p:cNvPr id="341" name="Rectangle 15"/>
          <p:cNvSpPr>
            <a:spLocks noChangeArrowheads="1"/>
          </p:cNvSpPr>
          <p:nvPr/>
        </p:nvSpPr>
        <p:spPr bwMode="auto">
          <a:xfrm>
            <a:off x="4141864" y="2420888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y offset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42" name="Rectangle 15"/>
          <p:cNvSpPr>
            <a:spLocks noChangeArrowheads="1"/>
          </p:cNvSpPr>
          <p:nvPr/>
        </p:nvSpPr>
        <p:spPr bwMode="auto">
          <a:xfrm>
            <a:off x="4139952" y="278092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43" name="Rectangle 15"/>
          <p:cNvSpPr>
            <a:spLocks noChangeArrowheads="1"/>
          </p:cNvSpPr>
          <p:nvPr/>
        </p:nvSpPr>
        <p:spPr bwMode="auto">
          <a:xfrm>
            <a:off x="4572000" y="278092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1</a:t>
            </a:r>
          </a:p>
        </p:txBody>
      </p:sp>
      <p:sp>
        <p:nvSpPr>
          <p:cNvPr id="344" name="Rectangle 15"/>
          <p:cNvSpPr>
            <a:spLocks noChangeArrowheads="1"/>
          </p:cNvSpPr>
          <p:nvPr/>
        </p:nvSpPr>
        <p:spPr bwMode="auto">
          <a:xfrm>
            <a:off x="5004048" y="278092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3</a:t>
            </a:r>
          </a:p>
        </p:txBody>
      </p:sp>
      <p:sp>
        <p:nvSpPr>
          <p:cNvPr id="345" name="Rectangle 15"/>
          <p:cNvSpPr>
            <a:spLocks noChangeArrowheads="1"/>
          </p:cNvSpPr>
          <p:nvPr/>
        </p:nvSpPr>
        <p:spPr bwMode="auto">
          <a:xfrm>
            <a:off x="5436096" y="278092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3</a:t>
            </a:r>
          </a:p>
        </p:txBody>
      </p:sp>
      <p:sp>
        <p:nvSpPr>
          <p:cNvPr id="346" name="Rectangle 15"/>
          <p:cNvSpPr>
            <a:spLocks noChangeArrowheads="1"/>
          </p:cNvSpPr>
          <p:nvPr/>
        </p:nvSpPr>
        <p:spPr bwMode="auto">
          <a:xfrm>
            <a:off x="6228184" y="278092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47" name="Rectangle 15"/>
          <p:cNvSpPr>
            <a:spLocks noChangeArrowheads="1"/>
          </p:cNvSpPr>
          <p:nvPr/>
        </p:nvSpPr>
        <p:spPr bwMode="auto">
          <a:xfrm>
            <a:off x="6660232" y="278092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dirty="0">
              <a:solidFill>
                <a:schemeClr val="bg1">
                  <a:lumMod val="75000"/>
                </a:schemeClr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48" name="Rectangle 15"/>
          <p:cNvSpPr>
            <a:spLocks noChangeArrowheads="1"/>
          </p:cNvSpPr>
          <p:nvPr/>
        </p:nvSpPr>
        <p:spPr bwMode="auto">
          <a:xfrm>
            <a:off x="7092280" y="278092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3</a:t>
            </a:r>
          </a:p>
        </p:txBody>
      </p:sp>
      <p:sp>
        <p:nvSpPr>
          <p:cNvPr id="349" name="Rectangle 15"/>
          <p:cNvSpPr>
            <a:spLocks noChangeArrowheads="1"/>
          </p:cNvSpPr>
          <p:nvPr/>
        </p:nvSpPr>
        <p:spPr bwMode="auto">
          <a:xfrm>
            <a:off x="7524328" y="278092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BFBFBF"/>
                </a:solidFill>
                <a:latin typeface="Arial"/>
                <a:cs typeface="Arial"/>
                <a:sym typeface="Verdana" pitchFamily="34" charset="0"/>
              </a:rPr>
              <a:t>4</a:t>
            </a:r>
            <a:endParaRPr lang="da-DK" altLang="zh-CN" sz="2000" dirty="0">
              <a:solidFill>
                <a:srgbClr val="BFBFBF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10254" name="组 10253"/>
          <p:cNvGrpSpPr/>
          <p:nvPr/>
        </p:nvGrpSpPr>
        <p:grpSpPr>
          <a:xfrm>
            <a:off x="5507148" y="2041332"/>
            <a:ext cx="2234160" cy="739596"/>
            <a:chOff x="5507148" y="2041332"/>
            <a:chExt cx="2234160" cy="739596"/>
          </a:xfrm>
        </p:grpSpPr>
        <p:cxnSp>
          <p:nvCxnSpPr>
            <p:cNvPr id="362" name="曲线连接符 361"/>
            <p:cNvCxnSpPr>
              <a:stCxn id="409" idx="2"/>
              <a:endCxn id="346" idx="0"/>
            </p:cNvCxnSpPr>
            <p:nvPr/>
          </p:nvCxnSpPr>
          <p:spPr>
            <a:xfrm rot="16200000" flipH="1">
              <a:off x="5652120" y="1987884"/>
              <a:ext cx="648072" cy="93801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曲线连接符 366"/>
            <p:cNvCxnSpPr>
              <a:stCxn id="409" idx="2"/>
              <a:endCxn id="347" idx="0"/>
            </p:cNvCxnSpPr>
            <p:nvPr/>
          </p:nvCxnSpPr>
          <p:spPr>
            <a:xfrm rot="16200000" flipH="1">
              <a:off x="5868144" y="1771860"/>
              <a:ext cx="648072" cy="1370064"/>
            </a:xfrm>
            <a:prstGeom prst="curvedConnector3">
              <a:avLst>
                <a:gd name="adj1" fmla="val 48079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曲线连接符 369"/>
            <p:cNvCxnSpPr>
              <a:stCxn id="409" idx="2"/>
              <a:endCxn id="348" idx="0"/>
            </p:cNvCxnSpPr>
            <p:nvPr/>
          </p:nvCxnSpPr>
          <p:spPr>
            <a:xfrm rot="16200000" flipH="1">
              <a:off x="6084168" y="1555836"/>
              <a:ext cx="648072" cy="1802112"/>
            </a:xfrm>
            <a:prstGeom prst="curvedConnector3">
              <a:avLst>
                <a:gd name="adj1" fmla="val 40393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曲线连接符 372"/>
            <p:cNvCxnSpPr>
              <a:stCxn id="409" idx="2"/>
              <a:endCxn id="349" idx="0"/>
            </p:cNvCxnSpPr>
            <p:nvPr/>
          </p:nvCxnSpPr>
          <p:spPr>
            <a:xfrm rot="16200000" flipH="1">
              <a:off x="6300192" y="1339812"/>
              <a:ext cx="648072" cy="2234160"/>
            </a:xfrm>
            <a:prstGeom prst="curvedConnector3">
              <a:avLst>
                <a:gd name="adj1" fmla="val 32707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Rectangle 15"/>
            <p:cNvSpPr>
              <a:spLocks noChangeArrowheads="1"/>
            </p:cNvSpPr>
            <p:nvPr/>
          </p:nvSpPr>
          <p:spPr bwMode="auto">
            <a:xfrm rot="321021">
              <a:off x="5592600" y="2041332"/>
              <a:ext cx="432048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+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53" name="组 10252"/>
          <p:cNvGrpSpPr/>
          <p:nvPr/>
        </p:nvGrpSpPr>
        <p:grpSpPr>
          <a:xfrm>
            <a:off x="4356932" y="2041332"/>
            <a:ext cx="1296144" cy="739596"/>
            <a:chOff x="4356932" y="2041332"/>
            <a:chExt cx="1296144" cy="739596"/>
          </a:xfrm>
        </p:grpSpPr>
        <p:cxnSp>
          <p:nvCxnSpPr>
            <p:cNvPr id="350" name="曲线连接符 349"/>
            <p:cNvCxnSpPr>
              <a:stCxn id="408" idx="2"/>
              <a:endCxn id="342" idx="0"/>
            </p:cNvCxnSpPr>
            <p:nvPr/>
          </p:nvCxnSpPr>
          <p:spPr>
            <a:xfrm rot="5400000">
              <a:off x="4391980" y="2097808"/>
              <a:ext cx="648072" cy="71816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曲线连接符 352"/>
            <p:cNvCxnSpPr>
              <a:stCxn id="408" idx="2"/>
              <a:endCxn id="343" idx="0"/>
            </p:cNvCxnSpPr>
            <p:nvPr/>
          </p:nvCxnSpPr>
          <p:spPr>
            <a:xfrm rot="5400000">
              <a:off x="4608004" y="2313832"/>
              <a:ext cx="648072" cy="28612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曲线连接符 355"/>
            <p:cNvCxnSpPr>
              <a:stCxn id="408" idx="2"/>
              <a:endCxn id="344" idx="0"/>
            </p:cNvCxnSpPr>
            <p:nvPr/>
          </p:nvCxnSpPr>
          <p:spPr>
            <a:xfrm rot="16200000" flipH="1">
              <a:off x="4824028" y="2383928"/>
              <a:ext cx="648072" cy="14592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曲线连接符 358"/>
            <p:cNvCxnSpPr>
              <a:stCxn id="408" idx="2"/>
              <a:endCxn id="345" idx="0"/>
            </p:cNvCxnSpPr>
            <p:nvPr/>
          </p:nvCxnSpPr>
          <p:spPr>
            <a:xfrm rot="16200000" flipH="1">
              <a:off x="5040052" y="2167904"/>
              <a:ext cx="648072" cy="57797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Rectangle 15"/>
            <p:cNvSpPr>
              <a:spLocks noChangeArrowheads="1"/>
            </p:cNvSpPr>
            <p:nvPr/>
          </p:nvSpPr>
          <p:spPr bwMode="auto">
            <a:xfrm rot="321021">
              <a:off x="4944528" y="2041332"/>
              <a:ext cx="432048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+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cxnSp>
        <p:nvCxnSpPr>
          <p:cNvPr id="352" name="曲线连接符 351"/>
          <p:cNvCxnSpPr>
            <a:stCxn id="424" idx="2"/>
            <a:endCxn id="16" idx="3"/>
          </p:cNvCxnSpPr>
          <p:nvPr/>
        </p:nvCxnSpPr>
        <p:spPr>
          <a:xfrm rot="10800000">
            <a:off x="2917728" y="3717032"/>
            <a:ext cx="3347416" cy="12700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曲线连接符 354"/>
          <p:cNvCxnSpPr>
            <a:stCxn id="16" idx="0"/>
            <a:endCxn id="346" idx="2"/>
          </p:cNvCxnSpPr>
          <p:nvPr/>
        </p:nvCxnSpPr>
        <p:spPr>
          <a:xfrm rot="5400000" flipH="1" flipV="1">
            <a:off x="4428940" y="1484784"/>
            <a:ext cx="288032" cy="3744416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8" name="曲线连接符 357"/>
          <p:cNvCxnSpPr>
            <a:stCxn id="465" idx="0"/>
            <a:endCxn id="96" idx="3"/>
          </p:cNvCxnSpPr>
          <p:nvPr/>
        </p:nvCxnSpPr>
        <p:spPr>
          <a:xfrm rot="16200000" flipH="1" flipV="1">
            <a:off x="3708860" y="1413732"/>
            <a:ext cx="648072" cy="6550816"/>
          </a:xfrm>
          <a:prstGeom prst="curvedConnector4">
            <a:avLst>
              <a:gd name="adj1" fmla="val -35274"/>
              <a:gd name="adj2" fmla="val 51649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曲线连接符 360"/>
          <p:cNvCxnSpPr>
            <a:stCxn id="96" idx="0"/>
            <a:endCxn id="348" idx="2"/>
          </p:cNvCxnSpPr>
          <p:nvPr/>
        </p:nvCxnSpPr>
        <p:spPr>
          <a:xfrm rot="5400000" flipH="1" flipV="1">
            <a:off x="3132796" y="620688"/>
            <a:ext cx="1584176" cy="6768752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47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18</a:t>
            </a:fld>
            <a:endParaRPr lang="en-US" altLang="zh-CN" noProof="1" smtClean="0"/>
          </a:p>
        </p:txBody>
      </p:sp>
      <p:sp>
        <p:nvSpPr>
          <p:cNvPr id="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More Details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42988" y="1700808"/>
            <a:ext cx="79215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ts val="1200"/>
              </a:spcBef>
              <a:defRPr/>
            </a:pP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Read our paper and see details of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457200" indent="-457200" eaLnBrk="0" hangingPunct="0">
              <a:spcBef>
                <a:spcPts val="1200"/>
              </a:spcBef>
              <a:buFont typeface="+mj-lt"/>
              <a:buAutoNum type="arabicParenBoth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How to decide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auto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-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tuned tile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size, </a:t>
            </a:r>
          </a:p>
          <a:p>
            <a:pPr marL="457200" indent="-457200" eaLnBrk="0" hangingPunct="0">
              <a:spcBef>
                <a:spcPts val="1200"/>
              </a:spcBef>
              <a:buFont typeface="+mj-lt"/>
              <a:buAutoNum type="arabicParenBoth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How to correct indices in </a:t>
            </a:r>
            <a:r>
              <a:rPr lang="en-US" altLang="zh-CN" sz="2000" i="1" kern="0" noProof="1" smtClean="0">
                <a:solidFill>
                  <a:srgbClr val="212121"/>
                </a:solidFill>
                <a:sym typeface="Verdana" pitchFamily="34" charset="0"/>
              </a:rPr>
              <a:t>y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 for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tiles with empty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rows,</a:t>
            </a:r>
          </a:p>
          <a:p>
            <a:pPr marL="457200" indent="-457200" eaLnBrk="0" hangingPunct="0">
              <a:spcBef>
                <a:spcPts val="1200"/>
              </a:spcBef>
              <a:buFont typeface="+mj-lt"/>
              <a:buAutoNum type="arabicParenBoth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How to generate tile pointer and tile descriptor in parallel.</a:t>
            </a:r>
            <a:endParaRPr lang="en-US" altLang="zh-CN" sz="2000" kern="0" noProof="1">
              <a:solidFill>
                <a:srgbClr val="212121"/>
              </a:solidFill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0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Why it’s called CSR</a:t>
            </a:r>
            <a:r>
              <a:rPr lang="en-US" altLang="zh-CN" sz="3200" b="1" noProof="1" smtClean="0">
                <a:sym typeface="Verdana" pitchFamily="34" charset="0"/>
              </a:rPr>
              <a:t>5</a:t>
            </a:r>
            <a:r>
              <a:rPr lang="en-US" altLang="zh-CN" sz="3200" noProof="1" smtClean="0">
                <a:sym typeface="Verdana" pitchFamily="34" charset="0"/>
              </a:rPr>
              <a:t>?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19</a:t>
            </a:fld>
            <a:endParaRPr lang="en-US" altLang="zh-CN" noProof="1" smtClean="0"/>
          </a:p>
        </p:txBody>
      </p:sp>
      <p:pic>
        <p:nvPicPr>
          <p:cNvPr id="6" name="图片 5" descr="csr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t="34444" r="12615" b="42037"/>
          <a:stretch/>
        </p:blipFill>
        <p:spPr>
          <a:xfrm>
            <a:off x="72008" y="1700808"/>
            <a:ext cx="9036496" cy="3223694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411760" y="2204864"/>
            <a:ext cx="1008112" cy="216024"/>
          </a:xfrm>
          <a:prstGeom prst="ellipse">
            <a:avLst/>
          </a:prstGeom>
          <a:solidFill>
            <a:srgbClr val="000090">
              <a:alpha val="40000"/>
            </a:srgbClr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1907704" y="5157192"/>
            <a:ext cx="4965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800000"/>
                </a:solidFill>
              </a:rPr>
              <a:t>Because this format is composed </a:t>
            </a:r>
          </a:p>
          <a:p>
            <a:r>
              <a:rPr lang="en-US" altLang="zh-CN" sz="2000" b="1" dirty="0" smtClean="0">
                <a:solidFill>
                  <a:srgbClr val="800000"/>
                </a:solidFill>
              </a:rPr>
              <a:t>of 5 groups of information.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491880" y="2204864"/>
            <a:ext cx="1008112" cy="216024"/>
          </a:xfrm>
          <a:prstGeom prst="ellipse">
            <a:avLst/>
          </a:prstGeom>
          <a:solidFill>
            <a:srgbClr val="000090">
              <a:alpha val="40000"/>
            </a:srgbClr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椭圆 18"/>
          <p:cNvSpPr/>
          <p:nvPr/>
        </p:nvSpPr>
        <p:spPr>
          <a:xfrm>
            <a:off x="3779912" y="1916832"/>
            <a:ext cx="1008112" cy="216024"/>
          </a:xfrm>
          <a:prstGeom prst="ellipse">
            <a:avLst/>
          </a:prstGeom>
          <a:solidFill>
            <a:srgbClr val="000090">
              <a:alpha val="40000"/>
            </a:srgbClr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椭圆 19"/>
          <p:cNvSpPr/>
          <p:nvPr/>
        </p:nvSpPr>
        <p:spPr>
          <a:xfrm>
            <a:off x="6876256" y="1916832"/>
            <a:ext cx="1008112" cy="216024"/>
          </a:xfrm>
          <a:prstGeom prst="ellipse">
            <a:avLst/>
          </a:prstGeom>
          <a:solidFill>
            <a:srgbClr val="000090">
              <a:alpha val="40000"/>
            </a:srgbClr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椭圆 20"/>
          <p:cNvSpPr/>
          <p:nvPr/>
        </p:nvSpPr>
        <p:spPr>
          <a:xfrm>
            <a:off x="5220072" y="4437112"/>
            <a:ext cx="1008112" cy="216024"/>
          </a:xfrm>
          <a:prstGeom prst="ellipse">
            <a:avLst/>
          </a:prstGeom>
          <a:solidFill>
            <a:srgbClr val="000090">
              <a:alpha val="40000"/>
            </a:srgbClr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3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60374"/>
            <a:ext cx="8928992" cy="5992962"/>
          </a:xfrm>
        </p:spPr>
        <p:txBody>
          <a:bodyPr anchor="ctr"/>
          <a:lstStyle/>
          <a:p>
            <a:pPr algn="ctr"/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Sparse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Matrix</a:t>
            </a:r>
            <a:b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</a:b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&amp;</a:t>
            </a:r>
            <a:b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</a:b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Sparse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Matrix-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Vector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Multiplication</a:t>
            </a:r>
            <a:r>
              <a:rPr lang="da-DK" altLang="zh-CN" sz="3200" dirty="0">
                <a:solidFill>
                  <a:srgbClr val="933027"/>
                </a:solidFill>
                <a:sym typeface="Verdana" pitchFamily="34" charset="0"/>
              </a:rPr>
              <a:t/>
            </a:r>
            <a:br>
              <a:rPr lang="da-DK" altLang="zh-CN" sz="3200" dirty="0">
                <a:solidFill>
                  <a:srgbClr val="933027"/>
                </a:solidFill>
                <a:sym typeface="Verdana" pitchFamily="34" charset="0"/>
              </a:rPr>
            </a:b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(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SpMV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9723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20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60374"/>
            <a:ext cx="8928992" cy="5992962"/>
          </a:xfrm>
        </p:spPr>
        <p:txBody>
          <a:bodyPr anchor="ctr"/>
          <a:lstStyle/>
          <a:p>
            <a:pPr algn="ctr"/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The CSR5-based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SpMV</a:t>
            </a:r>
            <a:endParaRPr lang="da-DK" altLang="zh-CN" sz="3200" dirty="0" smtClean="0">
              <a:solidFill>
                <a:srgbClr val="933027"/>
              </a:solidFill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33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CSR5-based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SpMV (a tile example)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21</a:t>
            </a:fld>
            <a:endParaRPr lang="en-US" altLang="zh-CN" noProof="1" smtClean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403648" y="2276872"/>
            <a:ext cx="576064" cy="64807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475656" y="2348880"/>
            <a:ext cx="432048" cy="504056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292080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rgbClr val="FF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403648" y="2996952"/>
            <a:ext cx="576064" cy="50405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403648" y="3573016"/>
            <a:ext cx="576064" cy="936104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03648" y="4581128"/>
            <a:ext cx="576064" cy="936104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475656" y="3068960"/>
            <a:ext cx="432048" cy="36004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475656" y="3645024"/>
            <a:ext cx="432048" cy="792088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475656" y="4653136"/>
            <a:ext cx="432048" cy="100811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267744" y="2276872"/>
            <a:ext cx="576064" cy="64807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339752" y="2204864"/>
            <a:ext cx="432048" cy="64807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131840" y="2276872"/>
            <a:ext cx="576064" cy="324036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203848" y="2132856"/>
            <a:ext cx="432048" cy="352839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995936" y="2276872"/>
            <a:ext cx="576064" cy="50405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067944" y="2060848"/>
            <a:ext cx="432048" cy="64807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2267744" y="2996952"/>
            <a:ext cx="576064" cy="50405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2339752" y="3068960"/>
            <a:ext cx="432048" cy="36004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267744" y="3573016"/>
            <a:ext cx="576064" cy="136815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339752" y="3645024"/>
            <a:ext cx="432048" cy="1224136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2267744" y="5013176"/>
            <a:ext cx="576064" cy="504056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2339752" y="5085184"/>
            <a:ext cx="432048" cy="100811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3995936" y="4149080"/>
            <a:ext cx="576064" cy="136815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4067944" y="4221088"/>
            <a:ext cx="432048" cy="144016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3995936" y="2852936"/>
            <a:ext cx="576064" cy="64807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4067944" y="2924944"/>
            <a:ext cx="432048" cy="504056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3995936" y="3573016"/>
            <a:ext cx="576064" cy="50405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4067944" y="3645024"/>
            <a:ext cx="432048" cy="36004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825672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...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257720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1689768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121816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2553864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2985912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3417960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3850008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4282056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4714104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5146152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5578200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en-US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.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..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321616" y="6165304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y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55" name="曲线连接符 54"/>
          <p:cNvCxnSpPr>
            <a:stCxn id="10" idx="1"/>
            <a:endCxn id="40" idx="0"/>
          </p:cNvCxnSpPr>
          <p:nvPr/>
        </p:nvCxnSpPr>
        <p:spPr>
          <a:xfrm rot="10800000" flipH="1" flipV="1">
            <a:off x="1403648" y="2600908"/>
            <a:ext cx="71052" cy="3492388"/>
          </a:xfrm>
          <a:prstGeom prst="curvedConnector4">
            <a:avLst>
              <a:gd name="adj1" fmla="val -1408246"/>
              <a:gd name="adj2" fmla="val 93147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曲线连接符 59"/>
          <p:cNvCxnSpPr>
            <a:stCxn id="14" idx="1"/>
            <a:endCxn id="41" idx="0"/>
          </p:cNvCxnSpPr>
          <p:nvPr/>
        </p:nvCxnSpPr>
        <p:spPr>
          <a:xfrm rot="10800000" flipH="1" flipV="1">
            <a:off x="1403648" y="3248980"/>
            <a:ext cx="503100" cy="2844316"/>
          </a:xfrm>
          <a:prstGeom prst="curvedConnector4">
            <a:avLst>
              <a:gd name="adj1" fmla="val -166710"/>
              <a:gd name="adj2" fmla="val 89454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曲线连接符 63"/>
          <p:cNvCxnSpPr>
            <a:stCxn id="15" idx="1"/>
            <a:endCxn id="42" idx="0"/>
          </p:cNvCxnSpPr>
          <p:nvPr/>
        </p:nvCxnSpPr>
        <p:spPr>
          <a:xfrm rot="10800000" flipH="1" flipV="1">
            <a:off x="1403648" y="4041068"/>
            <a:ext cx="935148" cy="2052228"/>
          </a:xfrm>
          <a:prstGeom prst="curvedConnector4">
            <a:avLst>
              <a:gd name="adj1" fmla="val -67053"/>
              <a:gd name="adj2" fmla="val 82034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曲线连接符 75"/>
          <p:cNvCxnSpPr>
            <a:stCxn id="27" idx="3"/>
            <a:endCxn id="44" idx="0"/>
          </p:cNvCxnSpPr>
          <p:nvPr/>
        </p:nvCxnSpPr>
        <p:spPr>
          <a:xfrm>
            <a:off x="2843808" y="3248980"/>
            <a:ext cx="359084" cy="2844316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曲线连接符 78"/>
          <p:cNvCxnSpPr>
            <a:stCxn id="29" idx="3"/>
            <a:endCxn id="45" idx="0"/>
          </p:cNvCxnSpPr>
          <p:nvPr/>
        </p:nvCxnSpPr>
        <p:spPr>
          <a:xfrm>
            <a:off x="2843808" y="4257092"/>
            <a:ext cx="791132" cy="1836204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曲线连接符 81"/>
          <p:cNvCxnSpPr>
            <a:stCxn id="35" idx="3"/>
            <a:endCxn id="47" idx="0"/>
          </p:cNvCxnSpPr>
          <p:nvPr/>
        </p:nvCxnSpPr>
        <p:spPr>
          <a:xfrm flipH="1">
            <a:off x="4499036" y="3176972"/>
            <a:ext cx="72964" cy="2916324"/>
          </a:xfrm>
          <a:prstGeom prst="curvedConnector4">
            <a:avLst>
              <a:gd name="adj1" fmla="val -313305"/>
              <a:gd name="adj2" fmla="val 55556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曲线连接符 84"/>
          <p:cNvCxnSpPr>
            <a:stCxn id="37" idx="3"/>
            <a:endCxn id="48" idx="0"/>
          </p:cNvCxnSpPr>
          <p:nvPr/>
        </p:nvCxnSpPr>
        <p:spPr>
          <a:xfrm>
            <a:off x="4572000" y="3825044"/>
            <a:ext cx="359084" cy="2268252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15"/>
          <p:cNvSpPr>
            <a:spLocks noChangeArrowheads="1"/>
          </p:cNvSpPr>
          <p:nvPr/>
        </p:nvSpPr>
        <p:spPr bwMode="auto">
          <a:xfrm>
            <a:off x="6228184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rgbClr val="FF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7164288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rgbClr val="FF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8100392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b="1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10247" name="组 10246"/>
          <p:cNvGrpSpPr/>
          <p:nvPr/>
        </p:nvGrpSpPr>
        <p:grpSpPr>
          <a:xfrm>
            <a:off x="5292080" y="3284984"/>
            <a:ext cx="3744416" cy="432048"/>
            <a:chOff x="5292080" y="3284984"/>
            <a:chExt cx="3744416" cy="432048"/>
          </a:xfrm>
        </p:grpSpPr>
        <p:sp>
          <p:nvSpPr>
            <p:cNvPr id="91" name="Rectangle 15"/>
            <p:cNvSpPr>
              <a:spLocks noChangeArrowheads="1"/>
            </p:cNvSpPr>
            <p:nvPr/>
          </p:nvSpPr>
          <p:spPr bwMode="auto">
            <a:xfrm>
              <a:off x="5292080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da-DK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1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6228184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2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93" name="Rectangle 15"/>
            <p:cNvSpPr>
              <a:spLocks noChangeArrowheads="1"/>
            </p:cNvSpPr>
            <p:nvPr/>
          </p:nvSpPr>
          <p:spPr bwMode="auto">
            <a:xfrm>
              <a:off x="7164288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8100392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b="1" dirty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0</a:t>
              </a:r>
              <a:endParaRPr lang="da-DK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</p:grpSp>
      <p:sp>
        <p:nvSpPr>
          <p:cNvPr id="95" name="Rectangle 15"/>
          <p:cNvSpPr>
            <a:spLocks noChangeArrowheads="1"/>
          </p:cNvSpPr>
          <p:nvPr/>
        </p:nvSpPr>
        <p:spPr bwMode="auto">
          <a:xfrm>
            <a:off x="5292080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rgbClr val="3366FF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6" name="Rectangle 15"/>
          <p:cNvSpPr>
            <a:spLocks noChangeArrowheads="1"/>
          </p:cNvSpPr>
          <p:nvPr/>
        </p:nvSpPr>
        <p:spPr bwMode="auto">
          <a:xfrm>
            <a:off x="6228184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en-US" altLang="zh-CN" sz="2000" b="1" baseline="-25000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rgbClr val="3366FF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8100392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en-US" altLang="zh-CN" sz="2000" b="1" baseline="-25000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rgbClr val="3366FF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7164288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b="1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10250" name="组 10249"/>
          <p:cNvGrpSpPr/>
          <p:nvPr/>
        </p:nvGrpSpPr>
        <p:grpSpPr>
          <a:xfrm>
            <a:off x="5292080" y="4221088"/>
            <a:ext cx="3744416" cy="432048"/>
            <a:chOff x="5292080" y="4221088"/>
            <a:chExt cx="3744416" cy="432048"/>
          </a:xfrm>
        </p:grpSpPr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5292080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B</a:t>
              </a:r>
              <a:r>
                <a:rPr lang="da-DK" altLang="zh-CN" sz="2000" b="1" baseline="-25000" dirty="0" smtClean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1</a:t>
              </a:r>
              <a:r>
                <a:rPr lang="en-US" altLang="zh-CN" sz="2000" b="1" dirty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da-DK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1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6228184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b="1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B</a:t>
              </a:r>
              <a:r>
                <a:rPr lang="en-US" altLang="zh-CN" sz="1600" b="1" baseline="-25000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2</a:t>
              </a:r>
              <a:r>
                <a:rPr lang="en-US" altLang="zh-CN" sz="1600" b="1" dirty="0" smtClean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16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16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2</a:t>
              </a:r>
              <a:r>
                <a:rPr lang="en-US" altLang="zh-CN" sz="1600" b="1" dirty="0" smtClean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16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16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16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7164288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8100392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B</a:t>
              </a:r>
              <a:r>
                <a:rPr lang="en-US" altLang="zh-CN" sz="2000" b="1" baseline="-25000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</p:grpSp>
      <p:cxnSp>
        <p:nvCxnSpPr>
          <p:cNvPr id="103" name="曲线连接符 102"/>
          <p:cNvCxnSpPr>
            <a:stCxn id="20" idx="0"/>
            <a:endCxn id="12" idx="0"/>
          </p:cNvCxnSpPr>
          <p:nvPr/>
        </p:nvCxnSpPr>
        <p:spPr>
          <a:xfrm rot="5400000" flipH="1" flipV="1">
            <a:off x="4157954" y="674694"/>
            <a:ext cx="12700" cy="3204356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曲线连接符 105"/>
          <p:cNvCxnSpPr>
            <a:stCxn id="23" idx="0"/>
            <a:endCxn id="88" idx="0"/>
          </p:cNvCxnSpPr>
          <p:nvPr/>
        </p:nvCxnSpPr>
        <p:spPr>
          <a:xfrm rot="5400000" flipH="1" flipV="1">
            <a:off x="5058054" y="638690"/>
            <a:ext cx="12700" cy="3276364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曲线连接符 108"/>
          <p:cNvCxnSpPr>
            <a:stCxn id="25" idx="0"/>
            <a:endCxn id="89" idx="0"/>
          </p:cNvCxnSpPr>
          <p:nvPr/>
        </p:nvCxnSpPr>
        <p:spPr>
          <a:xfrm rot="5400000" flipH="1" flipV="1">
            <a:off x="5958154" y="602686"/>
            <a:ext cx="12700" cy="3348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曲线连接符 111"/>
          <p:cNvCxnSpPr>
            <a:stCxn id="33" idx="2"/>
            <a:endCxn id="97" idx="2"/>
          </p:cNvCxnSpPr>
          <p:nvPr/>
        </p:nvCxnSpPr>
        <p:spPr>
          <a:xfrm rot="16200000" flipH="1">
            <a:off x="6426206" y="3374994"/>
            <a:ext cx="12700" cy="4284476"/>
          </a:xfrm>
          <a:prstGeom prst="curvedConnector3">
            <a:avLst>
              <a:gd name="adj1" fmla="val 1800000"/>
            </a:avLst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曲线连接符 114"/>
          <p:cNvCxnSpPr>
            <a:stCxn id="31" idx="2"/>
            <a:endCxn id="96" idx="2"/>
          </p:cNvCxnSpPr>
          <p:nvPr/>
        </p:nvCxnSpPr>
        <p:spPr>
          <a:xfrm rot="16200000" flipH="1">
            <a:off x="4626006" y="3447002"/>
            <a:ext cx="12700" cy="4140460"/>
          </a:xfrm>
          <a:prstGeom prst="curvedConnector3">
            <a:avLst>
              <a:gd name="adj1" fmla="val 1800000"/>
            </a:avLst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曲线连接符 117"/>
          <p:cNvCxnSpPr>
            <a:stCxn id="16" idx="2"/>
            <a:endCxn id="95" idx="2"/>
          </p:cNvCxnSpPr>
          <p:nvPr/>
        </p:nvCxnSpPr>
        <p:spPr>
          <a:xfrm rot="16200000" flipH="1">
            <a:off x="3725906" y="3483006"/>
            <a:ext cx="12700" cy="4068452"/>
          </a:xfrm>
          <a:prstGeom prst="curvedConnector3">
            <a:avLst>
              <a:gd name="adj1" fmla="val 1800000"/>
            </a:avLst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46" name="组 10245"/>
          <p:cNvGrpSpPr/>
          <p:nvPr/>
        </p:nvGrpSpPr>
        <p:grpSpPr>
          <a:xfrm>
            <a:off x="5753782" y="2708920"/>
            <a:ext cx="2821012" cy="582414"/>
            <a:chOff x="5753782" y="2708920"/>
            <a:chExt cx="2821012" cy="582414"/>
          </a:xfrm>
        </p:grpSpPr>
        <p:cxnSp>
          <p:nvCxnSpPr>
            <p:cNvPr id="121" name="曲线连接符 120"/>
            <p:cNvCxnSpPr>
              <a:stCxn id="12" idx="2"/>
              <a:endCxn id="91" idx="0"/>
            </p:cNvCxnSpPr>
            <p:nvPr/>
          </p:nvCxnSpPr>
          <p:spPr>
            <a:xfrm rot="5400000">
              <a:off x="5472100" y="2996952"/>
              <a:ext cx="576064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曲线连接符 125"/>
            <p:cNvCxnSpPr>
              <a:stCxn id="88" idx="2"/>
              <a:endCxn id="92" idx="0"/>
            </p:cNvCxnSpPr>
            <p:nvPr/>
          </p:nvCxnSpPr>
          <p:spPr>
            <a:xfrm rot="5400000">
              <a:off x="6408204" y="2996952"/>
              <a:ext cx="576064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曲线连接符 128"/>
            <p:cNvCxnSpPr>
              <a:stCxn id="89" idx="2"/>
              <a:endCxn id="92" idx="0"/>
            </p:cNvCxnSpPr>
            <p:nvPr/>
          </p:nvCxnSpPr>
          <p:spPr>
            <a:xfrm rot="5400000">
              <a:off x="6876256" y="2528900"/>
              <a:ext cx="576064" cy="936104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曲线连接符 131"/>
            <p:cNvCxnSpPr>
              <a:stCxn id="90" idx="2"/>
              <a:endCxn id="94" idx="0"/>
            </p:cNvCxnSpPr>
            <p:nvPr/>
          </p:nvCxnSpPr>
          <p:spPr>
            <a:xfrm rot="5400000">
              <a:off x="8280412" y="2996952"/>
              <a:ext cx="576064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8" name="组 10247"/>
          <p:cNvGrpSpPr/>
          <p:nvPr/>
        </p:nvGrpSpPr>
        <p:grpSpPr>
          <a:xfrm>
            <a:off x="5927452" y="3723382"/>
            <a:ext cx="2821012" cy="504056"/>
            <a:chOff x="5927452" y="3723382"/>
            <a:chExt cx="2821012" cy="504056"/>
          </a:xfrm>
        </p:grpSpPr>
        <p:cxnSp>
          <p:nvCxnSpPr>
            <p:cNvPr id="136" name="曲线连接符 135"/>
            <p:cNvCxnSpPr/>
            <p:nvPr/>
          </p:nvCxnSpPr>
          <p:spPr>
            <a:xfrm rot="5400000">
              <a:off x="5681774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曲线连接符 138"/>
            <p:cNvCxnSpPr/>
            <p:nvPr/>
          </p:nvCxnSpPr>
          <p:spPr>
            <a:xfrm rot="5400000">
              <a:off x="6617878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曲线连接符 141"/>
            <p:cNvCxnSpPr/>
            <p:nvPr/>
          </p:nvCxnSpPr>
          <p:spPr>
            <a:xfrm rot="5400000">
              <a:off x="7553982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曲线连接符 144"/>
            <p:cNvCxnSpPr/>
            <p:nvPr/>
          </p:nvCxnSpPr>
          <p:spPr>
            <a:xfrm rot="5400000">
              <a:off x="8490086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9" name="组 10248"/>
          <p:cNvGrpSpPr/>
          <p:nvPr/>
        </p:nvGrpSpPr>
        <p:grpSpPr>
          <a:xfrm>
            <a:off x="5927452" y="4659486"/>
            <a:ext cx="2821012" cy="432048"/>
            <a:chOff x="5927452" y="4659486"/>
            <a:chExt cx="2821012" cy="432048"/>
          </a:xfrm>
        </p:grpSpPr>
        <p:cxnSp>
          <p:nvCxnSpPr>
            <p:cNvPr id="148" name="曲线连接符 147"/>
            <p:cNvCxnSpPr/>
            <p:nvPr/>
          </p:nvCxnSpPr>
          <p:spPr>
            <a:xfrm rot="5400000" flipH="1" flipV="1">
              <a:off x="5717778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曲线连接符 150"/>
            <p:cNvCxnSpPr/>
            <p:nvPr/>
          </p:nvCxnSpPr>
          <p:spPr>
            <a:xfrm rot="5400000" flipH="1" flipV="1">
              <a:off x="6653882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曲线连接符 153"/>
            <p:cNvCxnSpPr/>
            <p:nvPr/>
          </p:nvCxnSpPr>
          <p:spPr>
            <a:xfrm rot="5400000" flipH="1" flipV="1">
              <a:off x="7589986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曲线连接符 156"/>
            <p:cNvCxnSpPr/>
            <p:nvPr/>
          </p:nvCxnSpPr>
          <p:spPr>
            <a:xfrm rot="5400000" flipH="1" flipV="1">
              <a:off x="8526090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1" name="组 10250"/>
          <p:cNvGrpSpPr/>
          <p:nvPr/>
        </p:nvGrpSpPr>
        <p:grpSpPr>
          <a:xfrm>
            <a:off x="2770844" y="4653136"/>
            <a:ext cx="5797600" cy="1440160"/>
            <a:chOff x="2770844" y="4653136"/>
            <a:chExt cx="5797600" cy="1440160"/>
          </a:xfrm>
        </p:grpSpPr>
        <p:cxnSp>
          <p:nvCxnSpPr>
            <p:cNvPr id="160" name="曲线连接符 159"/>
            <p:cNvCxnSpPr>
              <a:stCxn id="99" idx="2"/>
              <a:endCxn id="43" idx="0"/>
            </p:cNvCxnSpPr>
            <p:nvPr/>
          </p:nvCxnSpPr>
          <p:spPr>
            <a:xfrm rot="5400000">
              <a:off x="3545408" y="3878572"/>
              <a:ext cx="1440160" cy="298928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曲线连接符 162"/>
            <p:cNvCxnSpPr>
              <a:stCxn id="100" idx="2"/>
              <a:endCxn id="46" idx="0"/>
            </p:cNvCxnSpPr>
            <p:nvPr/>
          </p:nvCxnSpPr>
          <p:spPr>
            <a:xfrm rot="5400000">
              <a:off x="4661532" y="4058592"/>
              <a:ext cx="1440160" cy="262924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曲线连接符 165"/>
            <p:cNvCxnSpPr>
              <a:stCxn id="102" idx="2"/>
              <a:endCxn id="49" idx="0"/>
            </p:cNvCxnSpPr>
            <p:nvPr/>
          </p:nvCxnSpPr>
          <p:spPr>
            <a:xfrm rot="5400000">
              <a:off x="6245708" y="3770560"/>
              <a:ext cx="1440160" cy="320531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矩形 168"/>
          <p:cNvSpPr/>
          <p:nvPr/>
        </p:nvSpPr>
        <p:spPr>
          <a:xfrm rot="16200000">
            <a:off x="-504564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0,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 0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0" name="矩形 169"/>
          <p:cNvSpPr/>
          <p:nvPr/>
        </p:nvSpPr>
        <p:spPr>
          <a:xfrm rot="16200000">
            <a:off x="359532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1</a:t>
            </a:r>
            <a:r>
              <a:rPr lang="en-US" sz="1100" b="1" dirty="0" smtClean="0">
                <a:solidFill>
                  <a:srgbClr val="FF0000"/>
                </a:solidFill>
              </a:rPr>
              <a:t>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1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1" name="矩形 170"/>
          <p:cNvSpPr/>
          <p:nvPr/>
        </p:nvSpPr>
        <p:spPr>
          <a:xfrm rot="16200000">
            <a:off x="1223628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2</a:t>
            </a:r>
            <a:r>
              <a:rPr lang="en-US" sz="1100" b="1" dirty="0" smtClean="0">
                <a:solidFill>
                  <a:srgbClr val="FF0000"/>
                </a:solidFill>
              </a:rPr>
              <a:t>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2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2" name="矩形 171"/>
          <p:cNvSpPr/>
          <p:nvPr/>
        </p:nvSpPr>
        <p:spPr>
          <a:xfrm rot="16200000">
            <a:off x="2087724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3</a:t>
            </a:r>
            <a:r>
              <a:rPr lang="en-US" sz="1100" b="1" dirty="0" smtClean="0">
                <a:solidFill>
                  <a:srgbClr val="FF0000"/>
                </a:solidFill>
              </a:rPr>
              <a:t>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3</a:t>
            </a:r>
            <a:endParaRPr lang="en-US" sz="1100" b="1" dirty="0">
              <a:solidFill>
                <a:srgbClr val="FF0000"/>
              </a:solidFill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5220072" y="1484784"/>
            <a:ext cx="2448272" cy="3168352"/>
            <a:chOff x="9684568" y="2348880"/>
            <a:chExt cx="2448272" cy="3168352"/>
          </a:xfrm>
        </p:grpSpPr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9684568" y="3068960"/>
              <a:ext cx="576064" cy="648072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chemeClr val="bg1"/>
                  </a:solidFill>
                  <a:latin typeface="Arial"/>
                  <a:cs typeface="Arial"/>
                  <a:sym typeface="Verdana" pitchFamily="34" charset="0"/>
                </a:rPr>
                <a:t>G</a:t>
              </a:r>
              <a:endParaRPr lang="da-DK" altLang="zh-CN" sz="2000" b="1" baseline="-25000" dirty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9756576" y="3140968"/>
              <a:ext cx="432048" cy="504056"/>
            </a:xfrm>
            <a:prstGeom prst="rect">
              <a:avLst/>
            </a:prstGeom>
            <a:noFill/>
            <a:ln w="28575" cmpd="sng">
              <a:solidFill>
                <a:schemeClr val="bg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7" name="Rectangle 15"/>
            <p:cNvSpPr>
              <a:spLocks noChangeArrowheads="1"/>
            </p:cNvSpPr>
            <p:nvPr/>
          </p:nvSpPr>
          <p:spPr bwMode="auto">
            <a:xfrm>
              <a:off x="9684568" y="3933056"/>
              <a:ext cx="576064" cy="64807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chemeClr val="bg1"/>
                  </a:solidFill>
                  <a:latin typeface="Arial"/>
                  <a:cs typeface="Arial"/>
                  <a:sym typeface="Verdana" pitchFamily="34" charset="0"/>
                </a:rPr>
                <a:t>B</a:t>
              </a:r>
              <a:endParaRPr lang="da-DK" altLang="zh-CN" sz="2000" b="1" baseline="-25000" dirty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/>
          </p:nvSpPr>
          <p:spPr bwMode="auto">
            <a:xfrm>
              <a:off x="9756576" y="4005064"/>
              <a:ext cx="432048" cy="648072"/>
            </a:xfrm>
            <a:prstGeom prst="rect">
              <a:avLst/>
            </a:prstGeom>
            <a:noFill/>
            <a:ln w="28575" cmpd="sng">
              <a:solidFill>
                <a:schemeClr val="bg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10" name="Rectangle 15"/>
            <p:cNvSpPr>
              <a:spLocks noChangeArrowheads="1"/>
            </p:cNvSpPr>
            <p:nvPr/>
          </p:nvSpPr>
          <p:spPr bwMode="auto">
            <a:xfrm>
              <a:off x="9684568" y="4869160"/>
              <a:ext cx="576064" cy="6480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chemeClr val="bg1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endParaRPr lang="da-DK" altLang="zh-CN" sz="2000" b="1" baseline="-25000" dirty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9756576" y="4797152"/>
              <a:ext cx="432048" cy="648072"/>
            </a:xfrm>
            <a:prstGeom prst="rect">
              <a:avLst/>
            </a:prstGeom>
            <a:noFill/>
            <a:ln w="28575" cmpd="sng">
              <a:solidFill>
                <a:schemeClr val="bg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13" name="Rectangle 15"/>
            <p:cNvSpPr>
              <a:spLocks noChangeArrowheads="1"/>
            </p:cNvSpPr>
            <p:nvPr/>
          </p:nvSpPr>
          <p:spPr bwMode="auto">
            <a:xfrm>
              <a:off x="10404648" y="3212976"/>
              <a:ext cx="172819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8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self-sealed</a:t>
              </a:r>
              <a:endParaRPr lang="da-DK" altLang="zh-CN" sz="28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4" name="Rectangle 15"/>
            <p:cNvSpPr>
              <a:spLocks noChangeArrowheads="1"/>
            </p:cNvSpPr>
            <p:nvPr/>
          </p:nvSpPr>
          <p:spPr bwMode="auto">
            <a:xfrm>
              <a:off x="10404648" y="4077072"/>
              <a:ext cx="172819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8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sealed</a:t>
              </a:r>
              <a:r>
                <a:rPr lang="da-DK" altLang="zh-CN" sz="28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from top</a:t>
              </a:r>
              <a:endParaRPr lang="da-DK" altLang="zh-CN" sz="28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6" name="Rectangle 15"/>
            <p:cNvSpPr>
              <a:spLocks noChangeArrowheads="1"/>
            </p:cNvSpPr>
            <p:nvPr/>
          </p:nvSpPr>
          <p:spPr bwMode="auto">
            <a:xfrm>
              <a:off x="10404648" y="4941168"/>
              <a:ext cx="172819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8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sealed</a:t>
              </a:r>
              <a:r>
                <a:rPr lang="da-DK" altLang="zh-CN" sz="28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from </a:t>
              </a:r>
              <a:r>
                <a:rPr lang="da-DK" altLang="zh-CN" sz="28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bottom</a:t>
              </a:r>
              <a:endParaRPr lang="da-DK" altLang="zh-CN" sz="28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7" name="Rectangle 15"/>
            <p:cNvSpPr>
              <a:spLocks noChangeArrowheads="1"/>
            </p:cNvSpPr>
            <p:nvPr/>
          </p:nvSpPr>
          <p:spPr bwMode="auto">
            <a:xfrm>
              <a:off x="9756576" y="2348880"/>
              <a:ext cx="172819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8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coloring</a:t>
              </a:r>
              <a:r>
                <a:rPr lang="da-DK" altLang="zh-CN" sz="28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by bit-flag info</a:t>
              </a:r>
              <a:endParaRPr lang="da-DK" altLang="zh-CN" sz="28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44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8" grpId="0" animBg="1"/>
      <p:bldP spid="89" grpId="0" animBg="1"/>
      <p:bldP spid="90" grpId="0" animBg="1"/>
      <p:bldP spid="95" grpId="0" animBg="1"/>
      <p:bldP spid="96" grpId="0" animBg="1"/>
      <p:bldP spid="97" grpId="0" animBg="1"/>
      <p:bldP spid="9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CSR5-based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SpMV (cross-platform)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22</a:t>
            </a:fld>
            <a:endParaRPr lang="en-US" altLang="zh-CN" noProof="1" smtClean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403648" y="2276872"/>
            <a:ext cx="576064" cy="64807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475656" y="2348880"/>
            <a:ext cx="432048" cy="504056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292080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rgbClr val="FF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403648" y="2996952"/>
            <a:ext cx="576064" cy="50405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403648" y="3573016"/>
            <a:ext cx="576064" cy="936104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03648" y="4581128"/>
            <a:ext cx="576064" cy="936104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475656" y="3068960"/>
            <a:ext cx="432048" cy="36004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475656" y="3645024"/>
            <a:ext cx="432048" cy="792088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475656" y="4653136"/>
            <a:ext cx="432048" cy="100811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267744" y="2276872"/>
            <a:ext cx="576064" cy="64807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339752" y="2204864"/>
            <a:ext cx="432048" cy="64807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131840" y="2276872"/>
            <a:ext cx="576064" cy="324036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203848" y="2132856"/>
            <a:ext cx="432048" cy="352839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995936" y="2276872"/>
            <a:ext cx="576064" cy="50405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067944" y="2060848"/>
            <a:ext cx="432048" cy="64807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2267744" y="2996952"/>
            <a:ext cx="576064" cy="50405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2339752" y="3068960"/>
            <a:ext cx="432048" cy="36004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267744" y="3573016"/>
            <a:ext cx="576064" cy="136815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339752" y="3645024"/>
            <a:ext cx="432048" cy="1224136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2267744" y="5013176"/>
            <a:ext cx="576064" cy="504056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2339752" y="5085184"/>
            <a:ext cx="432048" cy="100811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3995936" y="4149080"/>
            <a:ext cx="576064" cy="136815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4067944" y="4221088"/>
            <a:ext cx="432048" cy="144016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3995936" y="2852936"/>
            <a:ext cx="576064" cy="64807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4067944" y="2924944"/>
            <a:ext cx="432048" cy="504056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3995936" y="3573016"/>
            <a:ext cx="576064" cy="50405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4067944" y="3645024"/>
            <a:ext cx="432048" cy="36004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825672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...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257720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1689768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121816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2553864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2985912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3417960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3850008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4282056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4714104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5146152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5578200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en-US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.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..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321616" y="6165304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y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55" name="曲线连接符 54"/>
          <p:cNvCxnSpPr>
            <a:stCxn id="10" idx="1"/>
            <a:endCxn id="40" idx="0"/>
          </p:cNvCxnSpPr>
          <p:nvPr/>
        </p:nvCxnSpPr>
        <p:spPr>
          <a:xfrm rot="10800000" flipH="1" flipV="1">
            <a:off x="1403648" y="2600908"/>
            <a:ext cx="71052" cy="3492388"/>
          </a:xfrm>
          <a:prstGeom prst="curvedConnector4">
            <a:avLst>
              <a:gd name="adj1" fmla="val -1408246"/>
              <a:gd name="adj2" fmla="val 93147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曲线连接符 59"/>
          <p:cNvCxnSpPr>
            <a:stCxn id="14" idx="1"/>
            <a:endCxn id="41" idx="0"/>
          </p:cNvCxnSpPr>
          <p:nvPr/>
        </p:nvCxnSpPr>
        <p:spPr>
          <a:xfrm rot="10800000" flipH="1" flipV="1">
            <a:off x="1403648" y="3248980"/>
            <a:ext cx="503100" cy="2844316"/>
          </a:xfrm>
          <a:prstGeom prst="curvedConnector4">
            <a:avLst>
              <a:gd name="adj1" fmla="val -166710"/>
              <a:gd name="adj2" fmla="val 89454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曲线连接符 63"/>
          <p:cNvCxnSpPr>
            <a:stCxn id="15" idx="1"/>
            <a:endCxn id="42" idx="0"/>
          </p:cNvCxnSpPr>
          <p:nvPr/>
        </p:nvCxnSpPr>
        <p:spPr>
          <a:xfrm rot="10800000" flipH="1" flipV="1">
            <a:off x="1403648" y="4041068"/>
            <a:ext cx="935148" cy="2052228"/>
          </a:xfrm>
          <a:prstGeom prst="curvedConnector4">
            <a:avLst>
              <a:gd name="adj1" fmla="val -67053"/>
              <a:gd name="adj2" fmla="val 82034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曲线连接符 75"/>
          <p:cNvCxnSpPr>
            <a:stCxn id="27" idx="3"/>
            <a:endCxn id="44" idx="0"/>
          </p:cNvCxnSpPr>
          <p:nvPr/>
        </p:nvCxnSpPr>
        <p:spPr>
          <a:xfrm>
            <a:off x="2843808" y="3248980"/>
            <a:ext cx="359084" cy="2844316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曲线连接符 78"/>
          <p:cNvCxnSpPr>
            <a:stCxn id="29" idx="3"/>
            <a:endCxn id="45" idx="0"/>
          </p:cNvCxnSpPr>
          <p:nvPr/>
        </p:nvCxnSpPr>
        <p:spPr>
          <a:xfrm>
            <a:off x="2843808" y="4257092"/>
            <a:ext cx="791132" cy="1836204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曲线连接符 81"/>
          <p:cNvCxnSpPr>
            <a:stCxn id="35" idx="3"/>
            <a:endCxn id="47" idx="0"/>
          </p:cNvCxnSpPr>
          <p:nvPr/>
        </p:nvCxnSpPr>
        <p:spPr>
          <a:xfrm flipH="1">
            <a:off x="4499036" y="3176972"/>
            <a:ext cx="72964" cy="2916324"/>
          </a:xfrm>
          <a:prstGeom prst="curvedConnector4">
            <a:avLst>
              <a:gd name="adj1" fmla="val -313305"/>
              <a:gd name="adj2" fmla="val 55556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曲线连接符 84"/>
          <p:cNvCxnSpPr>
            <a:stCxn id="37" idx="3"/>
            <a:endCxn id="48" idx="0"/>
          </p:cNvCxnSpPr>
          <p:nvPr/>
        </p:nvCxnSpPr>
        <p:spPr>
          <a:xfrm>
            <a:off x="4572000" y="3825044"/>
            <a:ext cx="359084" cy="2268252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15"/>
          <p:cNvSpPr>
            <a:spLocks noChangeArrowheads="1"/>
          </p:cNvSpPr>
          <p:nvPr/>
        </p:nvSpPr>
        <p:spPr bwMode="auto">
          <a:xfrm>
            <a:off x="6228184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rgbClr val="FF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7164288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rgbClr val="FF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8100392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b="1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10247" name="组 10246"/>
          <p:cNvGrpSpPr/>
          <p:nvPr/>
        </p:nvGrpSpPr>
        <p:grpSpPr>
          <a:xfrm>
            <a:off x="5292080" y="3284984"/>
            <a:ext cx="3744416" cy="432048"/>
            <a:chOff x="5292080" y="3284984"/>
            <a:chExt cx="3744416" cy="432048"/>
          </a:xfrm>
        </p:grpSpPr>
        <p:sp>
          <p:nvSpPr>
            <p:cNvPr id="91" name="Rectangle 15"/>
            <p:cNvSpPr>
              <a:spLocks noChangeArrowheads="1"/>
            </p:cNvSpPr>
            <p:nvPr/>
          </p:nvSpPr>
          <p:spPr bwMode="auto">
            <a:xfrm>
              <a:off x="5292080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da-DK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1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6228184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2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93" name="Rectangle 15"/>
            <p:cNvSpPr>
              <a:spLocks noChangeArrowheads="1"/>
            </p:cNvSpPr>
            <p:nvPr/>
          </p:nvSpPr>
          <p:spPr bwMode="auto">
            <a:xfrm>
              <a:off x="7164288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8100392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b="1" dirty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0</a:t>
              </a:r>
              <a:endParaRPr lang="da-DK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</p:grpSp>
      <p:sp>
        <p:nvSpPr>
          <p:cNvPr id="95" name="Rectangle 15"/>
          <p:cNvSpPr>
            <a:spLocks noChangeArrowheads="1"/>
          </p:cNvSpPr>
          <p:nvPr/>
        </p:nvSpPr>
        <p:spPr bwMode="auto">
          <a:xfrm>
            <a:off x="5292080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rgbClr val="3366FF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6" name="Rectangle 15"/>
          <p:cNvSpPr>
            <a:spLocks noChangeArrowheads="1"/>
          </p:cNvSpPr>
          <p:nvPr/>
        </p:nvSpPr>
        <p:spPr bwMode="auto">
          <a:xfrm>
            <a:off x="6228184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en-US" altLang="zh-CN" sz="2000" b="1" baseline="-25000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rgbClr val="3366FF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8100392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en-US" altLang="zh-CN" sz="2000" b="1" baseline="-25000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rgbClr val="3366FF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7164288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b="1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10250" name="组 10249"/>
          <p:cNvGrpSpPr/>
          <p:nvPr/>
        </p:nvGrpSpPr>
        <p:grpSpPr>
          <a:xfrm>
            <a:off x="5292080" y="4221088"/>
            <a:ext cx="3744416" cy="432048"/>
            <a:chOff x="5292080" y="4221088"/>
            <a:chExt cx="3744416" cy="432048"/>
          </a:xfrm>
        </p:grpSpPr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5292080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B</a:t>
              </a:r>
              <a:r>
                <a:rPr lang="da-DK" altLang="zh-CN" sz="2000" b="1" baseline="-25000" dirty="0" smtClean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1</a:t>
              </a:r>
              <a:r>
                <a:rPr lang="en-US" altLang="zh-CN" sz="2000" b="1" dirty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da-DK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1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6228184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b="1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B</a:t>
              </a:r>
              <a:r>
                <a:rPr lang="en-US" altLang="zh-CN" sz="1600" b="1" baseline="-25000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2</a:t>
              </a:r>
              <a:r>
                <a:rPr lang="en-US" altLang="zh-CN" sz="1600" b="1" dirty="0" smtClean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16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16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2</a:t>
              </a:r>
              <a:r>
                <a:rPr lang="en-US" altLang="zh-CN" sz="1600" b="1" dirty="0" smtClean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16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16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16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7164288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8100392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B</a:t>
              </a:r>
              <a:r>
                <a:rPr lang="en-US" altLang="zh-CN" sz="2000" b="1" baseline="-25000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</p:grpSp>
      <p:cxnSp>
        <p:nvCxnSpPr>
          <p:cNvPr id="103" name="曲线连接符 102"/>
          <p:cNvCxnSpPr>
            <a:stCxn id="20" idx="0"/>
            <a:endCxn id="12" idx="0"/>
          </p:cNvCxnSpPr>
          <p:nvPr/>
        </p:nvCxnSpPr>
        <p:spPr>
          <a:xfrm rot="5400000" flipH="1" flipV="1">
            <a:off x="4157954" y="674694"/>
            <a:ext cx="12700" cy="3204356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曲线连接符 105"/>
          <p:cNvCxnSpPr>
            <a:stCxn id="23" idx="0"/>
            <a:endCxn id="88" idx="0"/>
          </p:cNvCxnSpPr>
          <p:nvPr/>
        </p:nvCxnSpPr>
        <p:spPr>
          <a:xfrm rot="5400000" flipH="1" flipV="1">
            <a:off x="5058054" y="638690"/>
            <a:ext cx="12700" cy="3276364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曲线连接符 108"/>
          <p:cNvCxnSpPr>
            <a:stCxn id="25" idx="0"/>
            <a:endCxn id="89" idx="0"/>
          </p:cNvCxnSpPr>
          <p:nvPr/>
        </p:nvCxnSpPr>
        <p:spPr>
          <a:xfrm rot="5400000" flipH="1" flipV="1">
            <a:off x="5958154" y="602686"/>
            <a:ext cx="12700" cy="3348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曲线连接符 111"/>
          <p:cNvCxnSpPr>
            <a:stCxn id="33" idx="2"/>
            <a:endCxn id="97" idx="2"/>
          </p:cNvCxnSpPr>
          <p:nvPr/>
        </p:nvCxnSpPr>
        <p:spPr>
          <a:xfrm rot="16200000" flipH="1">
            <a:off x="6426206" y="3374994"/>
            <a:ext cx="12700" cy="4284476"/>
          </a:xfrm>
          <a:prstGeom prst="curvedConnector3">
            <a:avLst>
              <a:gd name="adj1" fmla="val 1800000"/>
            </a:avLst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曲线连接符 114"/>
          <p:cNvCxnSpPr>
            <a:stCxn id="31" idx="2"/>
            <a:endCxn id="96" idx="2"/>
          </p:cNvCxnSpPr>
          <p:nvPr/>
        </p:nvCxnSpPr>
        <p:spPr>
          <a:xfrm rot="16200000" flipH="1">
            <a:off x="4626006" y="3447002"/>
            <a:ext cx="12700" cy="4140460"/>
          </a:xfrm>
          <a:prstGeom prst="curvedConnector3">
            <a:avLst>
              <a:gd name="adj1" fmla="val 1800000"/>
            </a:avLst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曲线连接符 117"/>
          <p:cNvCxnSpPr>
            <a:stCxn id="16" idx="2"/>
            <a:endCxn id="95" idx="2"/>
          </p:cNvCxnSpPr>
          <p:nvPr/>
        </p:nvCxnSpPr>
        <p:spPr>
          <a:xfrm rot="16200000" flipH="1">
            <a:off x="3725906" y="3483006"/>
            <a:ext cx="12700" cy="4068452"/>
          </a:xfrm>
          <a:prstGeom prst="curvedConnector3">
            <a:avLst>
              <a:gd name="adj1" fmla="val 1800000"/>
            </a:avLst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46" name="组 10245"/>
          <p:cNvGrpSpPr/>
          <p:nvPr/>
        </p:nvGrpSpPr>
        <p:grpSpPr>
          <a:xfrm>
            <a:off x="5753782" y="2708920"/>
            <a:ext cx="2821012" cy="582414"/>
            <a:chOff x="5753782" y="2708920"/>
            <a:chExt cx="2821012" cy="582414"/>
          </a:xfrm>
        </p:grpSpPr>
        <p:cxnSp>
          <p:nvCxnSpPr>
            <p:cNvPr id="121" name="曲线连接符 120"/>
            <p:cNvCxnSpPr>
              <a:stCxn id="12" idx="2"/>
              <a:endCxn id="91" idx="0"/>
            </p:cNvCxnSpPr>
            <p:nvPr/>
          </p:nvCxnSpPr>
          <p:spPr>
            <a:xfrm rot="5400000">
              <a:off x="5472100" y="2996952"/>
              <a:ext cx="576064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曲线连接符 125"/>
            <p:cNvCxnSpPr>
              <a:stCxn id="88" idx="2"/>
              <a:endCxn id="92" idx="0"/>
            </p:cNvCxnSpPr>
            <p:nvPr/>
          </p:nvCxnSpPr>
          <p:spPr>
            <a:xfrm rot="5400000">
              <a:off x="6408204" y="2996952"/>
              <a:ext cx="576064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曲线连接符 128"/>
            <p:cNvCxnSpPr>
              <a:stCxn id="89" idx="2"/>
              <a:endCxn id="92" idx="0"/>
            </p:cNvCxnSpPr>
            <p:nvPr/>
          </p:nvCxnSpPr>
          <p:spPr>
            <a:xfrm rot="5400000">
              <a:off x="6876256" y="2528900"/>
              <a:ext cx="576064" cy="936104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曲线连接符 131"/>
            <p:cNvCxnSpPr>
              <a:stCxn id="90" idx="2"/>
              <a:endCxn id="94" idx="0"/>
            </p:cNvCxnSpPr>
            <p:nvPr/>
          </p:nvCxnSpPr>
          <p:spPr>
            <a:xfrm rot="5400000">
              <a:off x="8280412" y="2996952"/>
              <a:ext cx="576064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8" name="组 10247"/>
          <p:cNvGrpSpPr/>
          <p:nvPr/>
        </p:nvGrpSpPr>
        <p:grpSpPr>
          <a:xfrm>
            <a:off x="5927452" y="3723382"/>
            <a:ext cx="2821012" cy="504056"/>
            <a:chOff x="5927452" y="3723382"/>
            <a:chExt cx="2821012" cy="504056"/>
          </a:xfrm>
        </p:grpSpPr>
        <p:cxnSp>
          <p:nvCxnSpPr>
            <p:cNvPr id="136" name="曲线连接符 135"/>
            <p:cNvCxnSpPr/>
            <p:nvPr/>
          </p:nvCxnSpPr>
          <p:spPr>
            <a:xfrm rot="5400000">
              <a:off x="5681774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曲线连接符 138"/>
            <p:cNvCxnSpPr/>
            <p:nvPr/>
          </p:nvCxnSpPr>
          <p:spPr>
            <a:xfrm rot="5400000">
              <a:off x="6617878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曲线连接符 141"/>
            <p:cNvCxnSpPr/>
            <p:nvPr/>
          </p:nvCxnSpPr>
          <p:spPr>
            <a:xfrm rot="5400000">
              <a:off x="7553982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曲线连接符 144"/>
            <p:cNvCxnSpPr/>
            <p:nvPr/>
          </p:nvCxnSpPr>
          <p:spPr>
            <a:xfrm rot="5400000">
              <a:off x="8490086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9" name="组 10248"/>
          <p:cNvGrpSpPr/>
          <p:nvPr/>
        </p:nvGrpSpPr>
        <p:grpSpPr>
          <a:xfrm>
            <a:off x="5927452" y="4659486"/>
            <a:ext cx="2821012" cy="432048"/>
            <a:chOff x="5927452" y="4659486"/>
            <a:chExt cx="2821012" cy="432048"/>
          </a:xfrm>
        </p:grpSpPr>
        <p:cxnSp>
          <p:nvCxnSpPr>
            <p:cNvPr id="148" name="曲线连接符 147"/>
            <p:cNvCxnSpPr/>
            <p:nvPr/>
          </p:nvCxnSpPr>
          <p:spPr>
            <a:xfrm rot="5400000" flipH="1" flipV="1">
              <a:off x="5717778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曲线连接符 150"/>
            <p:cNvCxnSpPr/>
            <p:nvPr/>
          </p:nvCxnSpPr>
          <p:spPr>
            <a:xfrm rot="5400000" flipH="1" flipV="1">
              <a:off x="6653882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曲线连接符 153"/>
            <p:cNvCxnSpPr/>
            <p:nvPr/>
          </p:nvCxnSpPr>
          <p:spPr>
            <a:xfrm rot="5400000" flipH="1" flipV="1">
              <a:off x="7589986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曲线连接符 156"/>
            <p:cNvCxnSpPr/>
            <p:nvPr/>
          </p:nvCxnSpPr>
          <p:spPr>
            <a:xfrm rot="5400000" flipH="1" flipV="1">
              <a:off x="8526090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1" name="组 10250"/>
          <p:cNvGrpSpPr/>
          <p:nvPr/>
        </p:nvGrpSpPr>
        <p:grpSpPr>
          <a:xfrm>
            <a:off x="2770844" y="4653136"/>
            <a:ext cx="5797600" cy="1440160"/>
            <a:chOff x="2770844" y="4653136"/>
            <a:chExt cx="5797600" cy="1440160"/>
          </a:xfrm>
        </p:grpSpPr>
        <p:cxnSp>
          <p:nvCxnSpPr>
            <p:cNvPr id="160" name="曲线连接符 159"/>
            <p:cNvCxnSpPr>
              <a:stCxn id="99" idx="2"/>
              <a:endCxn id="43" idx="0"/>
            </p:cNvCxnSpPr>
            <p:nvPr/>
          </p:nvCxnSpPr>
          <p:spPr>
            <a:xfrm rot="5400000">
              <a:off x="3545408" y="3878572"/>
              <a:ext cx="1440160" cy="298928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曲线连接符 162"/>
            <p:cNvCxnSpPr>
              <a:stCxn id="100" idx="2"/>
              <a:endCxn id="46" idx="0"/>
            </p:cNvCxnSpPr>
            <p:nvPr/>
          </p:nvCxnSpPr>
          <p:spPr>
            <a:xfrm rot="5400000">
              <a:off x="4661532" y="4058592"/>
              <a:ext cx="1440160" cy="262924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曲线连接符 165"/>
            <p:cNvCxnSpPr>
              <a:stCxn id="102" idx="2"/>
              <a:endCxn id="49" idx="0"/>
            </p:cNvCxnSpPr>
            <p:nvPr/>
          </p:nvCxnSpPr>
          <p:spPr>
            <a:xfrm rot="5400000">
              <a:off x="6245708" y="3770560"/>
              <a:ext cx="1440160" cy="320531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矩形 168"/>
          <p:cNvSpPr/>
          <p:nvPr/>
        </p:nvSpPr>
        <p:spPr>
          <a:xfrm rot="16200000">
            <a:off x="-504564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0,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 0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0" name="矩形 169"/>
          <p:cNvSpPr/>
          <p:nvPr/>
        </p:nvSpPr>
        <p:spPr>
          <a:xfrm rot="16200000">
            <a:off x="359532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1</a:t>
            </a:r>
            <a:r>
              <a:rPr lang="en-US" sz="1100" b="1" dirty="0" smtClean="0">
                <a:solidFill>
                  <a:srgbClr val="FF0000"/>
                </a:solidFill>
              </a:rPr>
              <a:t>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1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1" name="矩形 170"/>
          <p:cNvSpPr/>
          <p:nvPr/>
        </p:nvSpPr>
        <p:spPr>
          <a:xfrm rot="16200000">
            <a:off x="1223628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2</a:t>
            </a:r>
            <a:r>
              <a:rPr lang="en-US" sz="1100" b="1" dirty="0" smtClean="0">
                <a:solidFill>
                  <a:srgbClr val="FF0000"/>
                </a:solidFill>
              </a:rPr>
              <a:t>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2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2" name="矩形 171"/>
          <p:cNvSpPr/>
          <p:nvPr/>
        </p:nvSpPr>
        <p:spPr>
          <a:xfrm rot="16200000">
            <a:off x="2087724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3</a:t>
            </a:r>
            <a:r>
              <a:rPr lang="en-US" sz="1100" b="1" dirty="0" smtClean="0">
                <a:solidFill>
                  <a:srgbClr val="FF0000"/>
                </a:solidFill>
              </a:rPr>
              <a:t>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3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251520" y="1196752"/>
            <a:ext cx="8892480" cy="53285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1115616" y="2204864"/>
            <a:ext cx="3816424" cy="504056"/>
          </a:xfrm>
          <a:prstGeom prst="rect">
            <a:avLst/>
          </a:prstGeom>
          <a:solidFill>
            <a:srgbClr val="FFFF00">
              <a:alpha val="25000"/>
            </a:srgbClr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lock-step SIMD + scatter</a:t>
            </a:r>
            <a:endParaRPr lang="da-DK" altLang="zh-CN" b="1" dirty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7" name="Rectangle 15"/>
          <p:cNvSpPr>
            <a:spLocks noChangeArrowheads="1"/>
          </p:cNvSpPr>
          <p:nvPr/>
        </p:nvSpPr>
        <p:spPr bwMode="auto">
          <a:xfrm>
            <a:off x="5220072" y="2204864"/>
            <a:ext cx="3906544" cy="1584176"/>
          </a:xfrm>
          <a:prstGeom prst="rect">
            <a:avLst/>
          </a:prstGeom>
          <a:solidFill>
            <a:srgbClr val="FFFF00">
              <a:alpha val="25000"/>
            </a:srgbClr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fast </a:t>
            </a:r>
            <a:r>
              <a:rPr lang="en-US" altLang="zh-CN" b="1" dirty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segmented sum </a:t>
            </a:r>
            <a:endParaRPr lang="en-US" altLang="zh-CN" b="1" dirty="0" smtClean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through</a:t>
            </a:r>
            <a:endParaRPr lang="da-DK" altLang="zh-CN" b="1" dirty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prefix-sum scan primitive</a:t>
            </a:r>
            <a:endParaRPr lang="da-DK" altLang="zh-CN" b="1" dirty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r>
              <a:rPr lang="da-DK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b="1" dirty="0" err="1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see</a:t>
            </a:r>
            <a:r>
              <a:rPr lang="da-DK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1" dirty="0" err="1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paper</a:t>
            </a:r>
            <a:r>
              <a:rPr lang="da-DK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 for </a:t>
            </a:r>
            <a:r>
              <a:rPr lang="da-DK" altLang="zh-CN" b="1" dirty="0" err="1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details</a:t>
            </a:r>
            <a:r>
              <a:rPr lang="da-DK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)</a:t>
            </a:r>
            <a:endParaRPr lang="en-US" altLang="zh-CN" b="1" dirty="0" smtClean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5076056" y="4797152"/>
            <a:ext cx="4032448" cy="172819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Easy to implement on 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CPUs, GPUs and Xeon Phi, 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thus cross-platform</a:t>
            </a:r>
            <a:endParaRPr lang="da-DK" altLang="zh-CN" b="1" dirty="0">
              <a:solidFill>
                <a:srgbClr val="FFFF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1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001E-6 -5.82794E-7 L -4.37001E-6 0.425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4" grpId="0" animBg="1"/>
      <p:bldP spid="104" grpId="1" animBg="1"/>
      <p:bldP spid="107" grpId="0" animBg="1"/>
      <p:bldP spid="1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23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60374"/>
            <a:ext cx="8928992" cy="5992962"/>
          </a:xfrm>
        </p:spPr>
        <p:txBody>
          <a:bodyPr anchor="ctr"/>
          <a:lstStyle/>
          <a:p>
            <a:pPr algn="ctr"/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Experimental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Results</a:t>
            </a:r>
            <a:endParaRPr lang="da-DK" altLang="zh-CN" sz="3200" dirty="0" smtClean="0">
              <a:solidFill>
                <a:srgbClr val="933027"/>
              </a:solidFill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5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Experiment platforms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24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8"/>
            <a:ext cx="79215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b="1" u="sng" kern="0" noProof="1" smtClean="0">
                <a:solidFill>
                  <a:srgbClr val="3366FF"/>
                </a:solidFill>
                <a:latin typeface="+mn-lt"/>
                <a:sym typeface="Verdana" pitchFamily="34" charset="0"/>
              </a:rPr>
              <a:t>Intel Xeon E5-2667 v3 (dual-socket)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2x 8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Haswell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cores @ 3.2 GHz, 2x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68.3 GB/s Bandwidth.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(1)</a:t>
            </a:r>
            <a:r>
              <a:rPr lang="zh-CN" altLang="en-US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MKL-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CSR [‘15],</a:t>
            </a:r>
            <a:r>
              <a:rPr lang="zh-CN" altLang="en-US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(2)</a:t>
            </a:r>
            <a:r>
              <a:rPr lang="zh-CN" altLang="en-US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BiCSB [‘11],</a:t>
            </a:r>
            <a:r>
              <a:rPr lang="zh-CN" altLang="en-US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(3)</a:t>
            </a:r>
            <a:r>
              <a:rPr lang="zh-CN" altLang="en-US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pOSKI [‘12],</a:t>
            </a:r>
            <a:r>
              <a:rPr lang="zh-CN" altLang="en-US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(4)</a:t>
            </a:r>
            <a:r>
              <a:rPr lang="zh-CN" altLang="en-US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b="1" u="sng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CSR5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.</a:t>
            </a: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b="1" u="sng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nVidia GeForce GTX 980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2048 CUDA cores @ 1.13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G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Hz, 224 GB/s bandwidth.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(1)cuSPARSE/CUSP-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CSR [‘15],</a:t>
            </a:r>
            <a:r>
              <a:rPr lang="zh-CN" altLang="en-US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(2)</a:t>
            </a:r>
            <a:r>
              <a:rPr lang="en-US" altLang="zh-CN" sz="2000" kern="0" noProof="1">
                <a:solidFill>
                  <a:srgbClr val="660066"/>
                </a:solidFill>
                <a:sym typeface="Verdana" pitchFamily="34" charset="0"/>
              </a:rPr>
              <a:t>cuSPARSE/CUSP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-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HYB [‘15],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(3)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BRC [ICS ‘14],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(4)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ACSR [SC ‘14],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(5)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b="1" u="sng" kern="0" noProof="1" smtClean="0">
                <a:solidFill>
                  <a:srgbClr val="660066"/>
                </a:solidFill>
                <a:sym typeface="Verdana" pitchFamily="34" charset="0"/>
              </a:rPr>
              <a:t>CSR5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b="1" u="sng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AMD Radeon R9</a:t>
            </a:r>
            <a:r>
              <a:rPr lang="zh-CN" altLang="en-US" sz="2000" b="1" u="sng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b="1" u="sng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290X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2816 Radeon cores @ 1.05 GHz, 345.6 GB/s bandwidth.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 (1)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CUSP-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CSR [‘15],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(2)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CSR-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Adaptive [SC ‘14],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(3)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b="1" u="sng" kern="0" noProof="1" smtClean="0">
                <a:solidFill>
                  <a:srgbClr val="660066"/>
                </a:solidFill>
                <a:sym typeface="Verdana" pitchFamily="34" charset="0"/>
              </a:rPr>
              <a:t>CSR5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b="1" u="sng" kern="0" noProof="1" smtClean="0">
                <a:solidFill>
                  <a:srgbClr val="3366FF"/>
                </a:solidFill>
                <a:sym typeface="Verdana" pitchFamily="34" charset="0"/>
              </a:rPr>
              <a:t>Intel</a:t>
            </a:r>
            <a:r>
              <a:rPr lang="zh-CN" altLang="en-US" sz="2000" b="1" u="sng" kern="0" noProof="1" smtClean="0">
                <a:solidFill>
                  <a:srgbClr val="3366FF"/>
                </a:solidFill>
                <a:sym typeface="Verdana" pitchFamily="34" charset="0"/>
              </a:rPr>
              <a:t> </a:t>
            </a:r>
            <a:r>
              <a:rPr lang="en-US" altLang="zh-CN" sz="2000" b="1" u="sng" kern="0" noProof="1" smtClean="0">
                <a:solidFill>
                  <a:srgbClr val="3366FF"/>
                </a:solidFill>
                <a:sym typeface="Verdana" pitchFamily="34" charset="0"/>
              </a:rPr>
              <a:t>Xeon</a:t>
            </a:r>
            <a:r>
              <a:rPr lang="zh-CN" altLang="en-US" sz="2000" b="1" u="sng" kern="0" noProof="1" smtClean="0">
                <a:solidFill>
                  <a:srgbClr val="3366FF"/>
                </a:solidFill>
                <a:sym typeface="Verdana" pitchFamily="34" charset="0"/>
              </a:rPr>
              <a:t> </a:t>
            </a:r>
            <a:r>
              <a:rPr lang="en-US" altLang="zh-CN" sz="2000" b="1" u="sng" kern="0" noProof="1" smtClean="0">
                <a:solidFill>
                  <a:srgbClr val="3366FF"/>
                </a:solidFill>
                <a:sym typeface="Verdana" pitchFamily="34" charset="0"/>
              </a:rPr>
              <a:t>Phi</a:t>
            </a:r>
            <a:r>
              <a:rPr lang="zh-CN" altLang="en-US" sz="2000" b="1" u="sng" kern="0" noProof="1" smtClean="0">
                <a:solidFill>
                  <a:srgbClr val="3366FF"/>
                </a:solidFill>
                <a:sym typeface="Verdana" pitchFamily="34" charset="0"/>
              </a:rPr>
              <a:t> </a:t>
            </a:r>
            <a:r>
              <a:rPr lang="en-US" altLang="zh-CN" sz="2000" b="1" u="sng" kern="0" noProof="1" smtClean="0">
                <a:solidFill>
                  <a:srgbClr val="3366FF"/>
                </a:solidFill>
                <a:sym typeface="Verdana" pitchFamily="34" charset="0"/>
              </a:rPr>
              <a:t>5110p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, 60 x86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cores @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1.05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GHz,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320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GB/s bandwidth.</a:t>
            </a:r>
            <a:r>
              <a:rPr lang="en-US" altLang="zh-CN" sz="2000" kern="0" noProof="1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(1)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MKL-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CSR [‘15],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(2)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ESB [ICS ‘13],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(3)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b="1" u="sng" kern="0" noProof="1" smtClean="0">
                <a:solidFill>
                  <a:srgbClr val="660066"/>
                </a:solidFill>
                <a:sym typeface="Verdana" pitchFamily="34" charset="0"/>
              </a:rPr>
              <a:t>CSR5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.</a:t>
            </a: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6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Benchmark suite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25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9"/>
            <a:ext cx="71294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24 matrices downloadable from the University of Florida sparse matrix collection.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72008" y="2348880"/>
            <a:ext cx="4860032" cy="4032448"/>
          </a:xfrm>
          <a:prstGeom prst="roundRect">
            <a:avLst>
              <a:gd name="adj" fmla="val 3509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0250" name="组 10249"/>
          <p:cNvGrpSpPr/>
          <p:nvPr/>
        </p:nvGrpSpPr>
        <p:grpSpPr>
          <a:xfrm>
            <a:off x="2987824" y="2420888"/>
            <a:ext cx="882968" cy="1080120"/>
            <a:chOff x="2483768" y="2420888"/>
            <a:chExt cx="882968" cy="1080120"/>
          </a:xfrm>
        </p:grpSpPr>
        <p:pic>
          <p:nvPicPr>
            <p:cNvPr id="6" name="图片 5" descr="ca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2420888"/>
              <a:ext cx="882968" cy="882968"/>
            </a:xfrm>
            <a:prstGeom prst="rect">
              <a:avLst/>
            </a:prstGeom>
          </p:spPr>
        </p:pic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483768" y="328498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1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FEM/Cantilever</a:t>
              </a:r>
              <a:endParaRPr lang="en-US" altLang="zh-CN" sz="11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48" name="组 10247"/>
          <p:cNvGrpSpPr/>
          <p:nvPr/>
        </p:nvGrpSpPr>
        <p:grpSpPr>
          <a:xfrm>
            <a:off x="2051720" y="2420888"/>
            <a:ext cx="880110" cy="1080120"/>
            <a:chOff x="4860032" y="2420888"/>
            <a:chExt cx="880110" cy="1080120"/>
          </a:xfrm>
        </p:grpSpPr>
        <p:pic>
          <p:nvPicPr>
            <p:cNvPr id="9" name="图片 8" descr="consp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2420888"/>
              <a:ext cx="880110" cy="880110"/>
            </a:xfrm>
            <a:prstGeom prst="rect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</p:spPr>
        </p:pic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860032" y="328498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1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FEM/</a:t>
              </a:r>
              <a:r>
                <a:rPr lang="en-US" altLang="zh-CN" sz="11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</a:t>
              </a:r>
              <a:r>
                <a:rPr lang="en-US" altLang="zh-CN" sz="11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pheres</a:t>
              </a:r>
              <a:endParaRPr lang="en-US" altLang="zh-CN" sz="11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53" name="组 10252"/>
          <p:cNvGrpSpPr/>
          <p:nvPr/>
        </p:nvGrpSpPr>
        <p:grpSpPr>
          <a:xfrm>
            <a:off x="3923928" y="3573016"/>
            <a:ext cx="882968" cy="1080120"/>
            <a:chOff x="2483768" y="3861048"/>
            <a:chExt cx="882968" cy="1080120"/>
          </a:xfrm>
        </p:grpSpPr>
        <p:pic>
          <p:nvPicPr>
            <p:cNvPr id="23" name="图片 22" descr="mac_econ_fwd5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3861048"/>
              <a:ext cx="882968" cy="882968"/>
            </a:xfrm>
            <a:prstGeom prst="rect">
              <a:avLst/>
            </a:prstGeom>
          </p:spPr>
        </p:pic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2483768" y="472514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E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conomics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56" name="组 10255"/>
          <p:cNvGrpSpPr/>
          <p:nvPr/>
        </p:nvGrpSpPr>
        <p:grpSpPr>
          <a:xfrm>
            <a:off x="1115616" y="3573016"/>
            <a:ext cx="882968" cy="1080120"/>
            <a:chOff x="6084168" y="3861048"/>
            <a:chExt cx="882968" cy="1080120"/>
          </a:xfrm>
        </p:grpSpPr>
        <p:pic>
          <p:nvPicPr>
            <p:cNvPr id="26" name="图片 25" descr="mc2depi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3861048"/>
              <a:ext cx="882968" cy="882968"/>
            </a:xfrm>
            <a:prstGeom prst="rect">
              <a:avLst/>
            </a:prstGeom>
          </p:spPr>
        </p:pic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6084168" y="472514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E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pidemiology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40" name="组 10239"/>
          <p:cNvGrpSpPr/>
          <p:nvPr/>
        </p:nvGrpSpPr>
        <p:grpSpPr>
          <a:xfrm>
            <a:off x="1115616" y="2420888"/>
            <a:ext cx="882968" cy="1080120"/>
            <a:chOff x="2483768" y="5229200"/>
            <a:chExt cx="882968" cy="1080120"/>
          </a:xfrm>
        </p:grpSpPr>
        <p:pic>
          <p:nvPicPr>
            <p:cNvPr id="38" name="图片 37" descr="pdb1HY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5229200"/>
              <a:ext cx="882968" cy="882968"/>
            </a:xfrm>
            <a:prstGeom prst="rect">
              <a:avLst/>
            </a:prstGeom>
          </p:spPr>
        </p:pic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2483768" y="6093296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P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rotein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2" name="组 61"/>
          <p:cNvGrpSpPr/>
          <p:nvPr/>
        </p:nvGrpSpPr>
        <p:grpSpPr>
          <a:xfrm>
            <a:off x="3923928" y="2420888"/>
            <a:ext cx="882968" cy="1080120"/>
            <a:chOff x="4860032" y="5229200"/>
            <a:chExt cx="882968" cy="1080120"/>
          </a:xfrm>
        </p:grpSpPr>
        <p:pic>
          <p:nvPicPr>
            <p:cNvPr id="40" name="图片 39" descr="pwtk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5229200"/>
              <a:ext cx="882968" cy="882968"/>
            </a:xfrm>
            <a:prstGeom prst="rect">
              <a:avLst/>
            </a:prstGeom>
          </p:spPr>
        </p:pic>
        <p:sp>
          <p:nvSpPr>
            <p:cNvPr id="51" name="Rectangle 15"/>
            <p:cNvSpPr>
              <a:spLocks noChangeArrowheads="1"/>
            </p:cNvSpPr>
            <p:nvPr/>
          </p:nvSpPr>
          <p:spPr bwMode="auto">
            <a:xfrm>
              <a:off x="4860032" y="6093296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Wind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Tunnel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1" name="组 60"/>
          <p:cNvGrpSpPr/>
          <p:nvPr/>
        </p:nvGrpSpPr>
        <p:grpSpPr>
          <a:xfrm>
            <a:off x="2051720" y="3573016"/>
            <a:ext cx="882968" cy="1080120"/>
            <a:chOff x="6084168" y="5229200"/>
            <a:chExt cx="882968" cy="1080120"/>
          </a:xfrm>
        </p:grpSpPr>
        <p:pic>
          <p:nvPicPr>
            <p:cNvPr id="41" name="图片 40" descr="rma10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5229200"/>
              <a:ext cx="882968" cy="882968"/>
            </a:xfrm>
            <a:prstGeom prst="rect">
              <a:avLst/>
            </a:prstGeom>
          </p:spPr>
        </p:pic>
        <p:sp>
          <p:nvSpPr>
            <p:cNvPr id="52" name="Rectangle 15"/>
            <p:cNvSpPr>
              <a:spLocks noChangeArrowheads="1"/>
            </p:cNvSpPr>
            <p:nvPr/>
          </p:nvSpPr>
          <p:spPr bwMode="auto">
            <a:xfrm>
              <a:off x="6084168" y="6093296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FEM/</a:t>
              </a:r>
              <a:r>
                <a: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H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arbor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2987824" y="3573016"/>
            <a:ext cx="882968" cy="1080120"/>
            <a:chOff x="7956376" y="404664"/>
            <a:chExt cx="882968" cy="1080120"/>
          </a:xfrm>
        </p:grpSpPr>
        <p:pic>
          <p:nvPicPr>
            <p:cNvPr id="44" name="图片 43" descr="shipsec1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404664"/>
              <a:ext cx="882968" cy="882968"/>
            </a:xfrm>
            <a:prstGeom prst="rect">
              <a:avLst/>
            </a:prstGeom>
          </p:spPr>
        </p:pic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7956376" y="1268760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FEM/Ship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76" name="圆角矩形 75"/>
          <p:cNvSpPr/>
          <p:nvPr/>
        </p:nvSpPr>
        <p:spPr>
          <a:xfrm>
            <a:off x="5076056" y="2348880"/>
            <a:ext cx="3995936" cy="4032448"/>
          </a:xfrm>
          <a:prstGeom prst="roundRect">
            <a:avLst>
              <a:gd name="adj" fmla="val 3509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0249" name="组 10248"/>
          <p:cNvGrpSpPr/>
          <p:nvPr/>
        </p:nvGrpSpPr>
        <p:grpSpPr>
          <a:xfrm>
            <a:off x="179512" y="3573016"/>
            <a:ext cx="882968" cy="1080120"/>
            <a:chOff x="3635896" y="2420888"/>
            <a:chExt cx="882968" cy="1080120"/>
          </a:xfrm>
        </p:grpSpPr>
        <p:pic>
          <p:nvPicPr>
            <p:cNvPr id="7" name="图片 6" descr="conf6_0-8x8-8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2420888"/>
              <a:ext cx="882968" cy="882968"/>
            </a:xfrm>
            <a:prstGeom prst="rect">
              <a:avLst/>
            </a:prstGeom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635896" y="328498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QCD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8" name="组 57"/>
          <p:cNvGrpSpPr/>
          <p:nvPr/>
        </p:nvGrpSpPr>
        <p:grpSpPr>
          <a:xfrm>
            <a:off x="179512" y="4797152"/>
            <a:ext cx="882968" cy="1080120"/>
            <a:chOff x="6084168" y="2420888"/>
            <a:chExt cx="882968" cy="1080120"/>
          </a:xfrm>
        </p:grpSpPr>
        <p:pic>
          <p:nvPicPr>
            <p:cNvPr id="10" name="图片 9" descr="cop20k_A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2420888"/>
              <a:ext cx="882968" cy="882968"/>
            </a:xfrm>
            <a:prstGeom prst="rect">
              <a:avLst/>
            </a:prstGeom>
          </p:spPr>
        </p:pic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6084168" y="328498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FEM/</a:t>
              </a:r>
              <a:r>
                <a: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ccelerator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0" name="组 59"/>
          <p:cNvGrpSpPr/>
          <p:nvPr/>
        </p:nvGrpSpPr>
        <p:grpSpPr>
          <a:xfrm>
            <a:off x="1115616" y="4797152"/>
            <a:ext cx="882968" cy="1080120"/>
            <a:chOff x="7308304" y="5229200"/>
            <a:chExt cx="882968" cy="1080120"/>
          </a:xfrm>
        </p:grpSpPr>
        <p:pic>
          <p:nvPicPr>
            <p:cNvPr id="43" name="图片 42" descr="scircuit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5229200"/>
              <a:ext cx="882968" cy="882968"/>
            </a:xfrm>
            <a:prstGeom prst="rect">
              <a:avLst/>
            </a:prstGeom>
          </p:spPr>
        </p:pic>
        <p:sp>
          <p:nvSpPr>
            <p:cNvPr id="53" name="Rectangle 15"/>
            <p:cNvSpPr>
              <a:spLocks noChangeArrowheads="1"/>
            </p:cNvSpPr>
            <p:nvPr/>
          </p:nvSpPr>
          <p:spPr bwMode="auto">
            <a:xfrm>
              <a:off x="7308304" y="6093296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ircuit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4" name="组 53"/>
          <p:cNvGrpSpPr/>
          <p:nvPr/>
        </p:nvGrpSpPr>
        <p:grpSpPr>
          <a:xfrm>
            <a:off x="5220072" y="2420888"/>
            <a:ext cx="882968" cy="1080120"/>
            <a:chOff x="8268052" y="1556792"/>
            <a:chExt cx="882968" cy="1080120"/>
          </a:xfrm>
        </p:grpSpPr>
        <p:pic>
          <p:nvPicPr>
            <p:cNvPr id="45" name="图片 44" descr="webbase-1M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052" y="1556792"/>
              <a:ext cx="882968" cy="882968"/>
            </a:xfrm>
            <a:prstGeom prst="rect">
              <a:avLst/>
            </a:prstGeom>
          </p:spPr>
        </p:pic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8279904" y="2420888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err="1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W</a:t>
              </a:r>
              <a:r>
                <a:rPr lang="en-US" altLang="zh-CN" sz="12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ebbase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107504" y="6021288"/>
            <a:ext cx="4824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14</a:t>
            </a:r>
            <a:r>
              <a:rPr lang="zh-CN" altLang="en-US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r</a:t>
            </a:r>
            <a:r>
              <a:rPr lang="en-US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egular matrices </a:t>
            </a:r>
            <a:endParaRPr lang="en-US" altLang="zh-CN" sz="20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5076056" y="6021288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10</a:t>
            </a:r>
            <a:r>
              <a:rPr lang="zh-CN" altLang="en-US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i</a:t>
            </a:r>
            <a:r>
              <a:rPr lang="en-US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rregular matrices</a:t>
            </a:r>
            <a:endParaRPr lang="en-US" altLang="zh-CN" sz="20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7092280" y="2420888"/>
            <a:ext cx="886968" cy="1080120"/>
            <a:chOff x="7092280" y="2420888"/>
            <a:chExt cx="886968" cy="1080120"/>
          </a:xfrm>
        </p:grpSpPr>
        <p:sp>
          <p:nvSpPr>
            <p:cNvPr id="85" name="Rectangle 15"/>
            <p:cNvSpPr>
              <a:spLocks noChangeArrowheads="1"/>
            </p:cNvSpPr>
            <p:nvPr/>
          </p:nvSpPr>
          <p:spPr bwMode="auto">
            <a:xfrm>
              <a:off x="7092280" y="328498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Circuit5M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pic>
          <p:nvPicPr>
            <p:cNvPr id="2" name="图片 1" descr="circuit5M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2420888"/>
              <a:ext cx="886968" cy="886968"/>
            </a:xfrm>
            <a:prstGeom prst="rect">
              <a:avLst/>
            </a:prstGeom>
          </p:spPr>
        </p:pic>
      </p:grpSp>
      <p:grpSp>
        <p:nvGrpSpPr>
          <p:cNvPr id="68" name="组 67"/>
          <p:cNvGrpSpPr/>
          <p:nvPr/>
        </p:nvGrpSpPr>
        <p:grpSpPr>
          <a:xfrm>
            <a:off x="7092280" y="3573016"/>
            <a:ext cx="882968" cy="1080120"/>
            <a:chOff x="7092280" y="3573016"/>
            <a:chExt cx="882968" cy="1080120"/>
          </a:xfrm>
        </p:grpSpPr>
        <p:sp>
          <p:nvSpPr>
            <p:cNvPr id="91" name="Rectangle 15"/>
            <p:cNvSpPr>
              <a:spLocks noChangeArrowheads="1"/>
            </p:cNvSpPr>
            <p:nvPr/>
          </p:nvSpPr>
          <p:spPr bwMode="auto">
            <a:xfrm>
              <a:off x="7092280" y="4437112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ASIC_680k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pic>
          <p:nvPicPr>
            <p:cNvPr id="42" name="图片 41" descr="ASIC_680k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573016"/>
              <a:ext cx="882968" cy="882968"/>
            </a:xfrm>
            <a:prstGeom prst="rect">
              <a:avLst/>
            </a:prstGeom>
          </p:spPr>
        </p:pic>
      </p:grpSp>
      <p:grpSp>
        <p:nvGrpSpPr>
          <p:cNvPr id="67" name="组 66"/>
          <p:cNvGrpSpPr/>
          <p:nvPr/>
        </p:nvGrpSpPr>
        <p:grpSpPr>
          <a:xfrm>
            <a:off x="8028384" y="3573016"/>
            <a:ext cx="882968" cy="1080120"/>
            <a:chOff x="8028384" y="3573016"/>
            <a:chExt cx="882968" cy="1080120"/>
          </a:xfrm>
        </p:grpSpPr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8028384" y="4437112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dc2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pic>
          <p:nvPicPr>
            <p:cNvPr id="64" name="图片 63" descr="dc2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3573016"/>
              <a:ext cx="882968" cy="882968"/>
            </a:xfrm>
            <a:prstGeom prst="rect">
              <a:avLst/>
            </a:prstGeom>
          </p:spPr>
        </p:pic>
      </p:grpSp>
      <p:grpSp>
        <p:nvGrpSpPr>
          <p:cNvPr id="70" name="组 69"/>
          <p:cNvGrpSpPr/>
          <p:nvPr/>
        </p:nvGrpSpPr>
        <p:grpSpPr>
          <a:xfrm>
            <a:off x="5220072" y="4797152"/>
            <a:ext cx="882968" cy="1080120"/>
            <a:chOff x="5220072" y="4797152"/>
            <a:chExt cx="882968" cy="1080120"/>
          </a:xfrm>
        </p:grpSpPr>
        <p:sp>
          <p:nvSpPr>
            <p:cNvPr id="97" name="Rectangle 15"/>
            <p:cNvSpPr>
              <a:spLocks noChangeArrowheads="1"/>
            </p:cNvSpPr>
            <p:nvPr/>
          </p:nvSpPr>
          <p:spPr bwMode="auto">
            <a:xfrm>
              <a:off x="5220072" y="5661248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FullChip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pic>
          <p:nvPicPr>
            <p:cNvPr id="65" name="图片 64" descr="FullChip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4797152"/>
              <a:ext cx="882968" cy="882968"/>
            </a:xfrm>
            <a:prstGeom prst="rect">
              <a:avLst/>
            </a:prstGeom>
          </p:spPr>
        </p:pic>
      </p:grpSp>
      <p:grpSp>
        <p:nvGrpSpPr>
          <p:cNvPr id="69" name="组 68"/>
          <p:cNvGrpSpPr/>
          <p:nvPr/>
        </p:nvGrpSpPr>
        <p:grpSpPr>
          <a:xfrm>
            <a:off x="6156176" y="4797152"/>
            <a:ext cx="882968" cy="1080120"/>
            <a:chOff x="6156176" y="4797152"/>
            <a:chExt cx="882968" cy="1080120"/>
          </a:xfrm>
        </p:grpSpPr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6156176" y="5661248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ins2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pic>
          <p:nvPicPr>
            <p:cNvPr id="66" name="图片 65" descr="ins2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797152"/>
              <a:ext cx="882968" cy="882968"/>
            </a:xfrm>
            <a:prstGeom prst="rect">
              <a:avLst/>
            </a:prstGeom>
          </p:spPr>
        </p:pic>
      </p:grpSp>
      <p:grpSp>
        <p:nvGrpSpPr>
          <p:cNvPr id="71" name="组 70"/>
          <p:cNvGrpSpPr/>
          <p:nvPr/>
        </p:nvGrpSpPr>
        <p:grpSpPr>
          <a:xfrm>
            <a:off x="179512" y="2420888"/>
            <a:ext cx="886968" cy="1080120"/>
            <a:chOff x="179512" y="2420888"/>
            <a:chExt cx="886968" cy="1080120"/>
          </a:xfrm>
        </p:grpSpPr>
        <p:sp>
          <p:nvSpPr>
            <p:cNvPr id="112" name="Rectangle 15"/>
            <p:cNvSpPr>
              <a:spLocks noChangeArrowheads="1"/>
            </p:cNvSpPr>
            <p:nvPr/>
          </p:nvSpPr>
          <p:spPr bwMode="auto">
            <a:xfrm>
              <a:off x="191364" y="328498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Dense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3" name="Rectangle 15"/>
            <p:cNvSpPr>
              <a:spLocks noChangeArrowheads="1"/>
            </p:cNvSpPr>
            <p:nvPr/>
          </p:nvSpPr>
          <p:spPr bwMode="auto">
            <a:xfrm>
              <a:off x="179512" y="2420888"/>
              <a:ext cx="886968" cy="886968"/>
            </a:xfrm>
            <a:prstGeom prst="rect">
              <a:avLst/>
            </a:prstGeom>
            <a:solidFill>
              <a:srgbClr val="373737"/>
            </a:solidFill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14" name="Rectangle 15"/>
          <p:cNvSpPr>
            <a:spLocks noChangeArrowheads="1"/>
          </p:cNvSpPr>
          <p:nvPr/>
        </p:nvSpPr>
        <p:spPr bwMode="auto">
          <a:xfrm>
            <a:off x="6168028" y="3284984"/>
            <a:ext cx="86409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LP</a:t>
            </a: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15" name="Rectangle 15"/>
          <p:cNvSpPr>
            <a:spLocks noChangeArrowheads="1"/>
          </p:cNvSpPr>
          <p:nvPr/>
        </p:nvSpPr>
        <p:spPr bwMode="auto">
          <a:xfrm>
            <a:off x="6156176" y="2780928"/>
            <a:ext cx="886968" cy="144016"/>
          </a:xfrm>
          <a:prstGeom prst="rect">
            <a:avLst/>
          </a:prstGeom>
          <a:solidFill>
            <a:srgbClr val="373737"/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03" name="组 102"/>
          <p:cNvGrpSpPr/>
          <p:nvPr/>
        </p:nvGrpSpPr>
        <p:grpSpPr>
          <a:xfrm>
            <a:off x="2051720" y="4797152"/>
            <a:ext cx="882968" cy="1080120"/>
            <a:chOff x="2051720" y="4797152"/>
            <a:chExt cx="882968" cy="1080120"/>
          </a:xfrm>
        </p:grpSpPr>
        <p:sp>
          <p:nvSpPr>
            <p:cNvPr id="118" name="Rectangle 15"/>
            <p:cNvSpPr>
              <a:spLocks noChangeArrowheads="1"/>
            </p:cNvSpPr>
            <p:nvPr/>
          </p:nvSpPr>
          <p:spPr bwMode="auto">
            <a:xfrm>
              <a:off x="2051720" y="5661248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1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Ga41As41H72</a:t>
              </a:r>
            </a:p>
          </p:txBody>
        </p:sp>
        <p:pic>
          <p:nvPicPr>
            <p:cNvPr id="72" name="图片 71" descr="Ga41As41H72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4797152"/>
              <a:ext cx="882968" cy="882968"/>
            </a:xfrm>
            <a:prstGeom prst="rect">
              <a:avLst/>
            </a:prstGeom>
          </p:spPr>
        </p:pic>
      </p:grpSp>
      <p:grpSp>
        <p:nvGrpSpPr>
          <p:cNvPr id="102" name="组 101"/>
          <p:cNvGrpSpPr/>
          <p:nvPr/>
        </p:nvGrpSpPr>
        <p:grpSpPr>
          <a:xfrm>
            <a:off x="2987824" y="4797152"/>
            <a:ext cx="882968" cy="1080120"/>
            <a:chOff x="2987824" y="4797152"/>
            <a:chExt cx="882968" cy="1080120"/>
          </a:xfrm>
        </p:grpSpPr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987824" y="5661248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1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Si41Ge41H72</a:t>
              </a:r>
            </a:p>
          </p:txBody>
        </p:sp>
        <p:pic>
          <p:nvPicPr>
            <p:cNvPr id="73" name="图片 72" descr="Si41Ge41H72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4797152"/>
              <a:ext cx="882968" cy="882968"/>
            </a:xfrm>
            <a:prstGeom prst="rect">
              <a:avLst/>
            </a:prstGeom>
          </p:spPr>
        </p:pic>
      </p:grpSp>
      <p:grpSp>
        <p:nvGrpSpPr>
          <p:cNvPr id="79" name="组 78"/>
          <p:cNvGrpSpPr/>
          <p:nvPr/>
        </p:nvGrpSpPr>
        <p:grpSpPr>
          <a:xfrm>
            <a:off x="8028384" y="2420888"/>
            <a:ext cx="882968" cy="1080120"/>
            <a:chOff x="8028384" y="2420888"/>
            <a:chExt cx="882968" cy="1080120"/>
          </a:xfrm>
        </p:grpSpPr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8028384" y="328498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eu-2005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pic>
          <p:nvPicPr>
            <p:cNvPr id="74" name="图片 73" descr="eu-2005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2420888"/>
              <a:ext cx="882968" cy="882968"/>
            </a:xfrm>
            <a:prstGeom prst="rect">
              <a:avLst/>
            </a:prstGeom>
          </p:spPr>
        </p:pic>
      </p:grpSp>
      <p:grpSp>
        <p:nvGrpSpPr>
          <p:cNvPr id="80" name="组 79"/>
          <p:cNvGrpSpPr/>
          <p:nvPr/>
        </p:nvGrpSpPr>
        <p:grpSpPr>
          <a:xfrm>
            <a:off x="5220072" y="3573016"/>
            <a:ext cx="882968" cy="1080120"/>
            <a:chOff x="5220072" y="3573016"/>
            <a:chExt cx="882968" cy="1080120"/>
          </a:xfrm>
        </p:grpSpPr>
        <p:sp>
          <p:nvSpPr>
            <p:cNvPr id="127" name="Rectangle 15"/>
            <p:cNvSpPr>
              <a:spLocks noChangeArrowheads="1"/>
            </p:cNvSpPr>
            <p:nvPr/>
          </p:nvSpPr>
          <p:spPr bwMode="auto">
            <a:xfrm>
              <a:off x="5220072" y="4437112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in-2004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pic>
          <p:nvPicPr>
            <p:cNvPr id="77" name="图片 76" descr="in-2004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3573016"/>
              <a:ext cx="882968" cy="882968"/>
            </a:xfrm>
            <a:prstGeom prst="rect">
              <a:avLst/>
            </a:prstGeom>
          </p:spPr>
        </p:pic>
      </p:grpSp>
      <p:grpSp>
        <p:nvGrpSpPr>
          <p:cNvPr id="101" name="组 100"/>
          <p:cNvGrpSpPr/>
          <p:nvPr/>
        </p:nvGrpSpPr>
        <p:grpSpPr>
          <a:xfrm>
            <a:off x="6156176" y="3573016"/>
            <a:ext cx="882968" cy="1080120"/>
            <a:chOff x="6156176" y="3573016"/>
            <a:chExt cx="882968" cy="1080120"/>
          </a:xfrm>
        </p:grpSpPr>
        <p:sp>
          <p:nvSpPr>
            <p:cNvPr id="130" name="Rectangle 15"/>
            <p:cNvSpPr>
              <a:spLocks noChangeArrowheads="1"/>
            </p:cNvSpPr>
            <p:nvPr/>
          </p:nvSpPr>
          <p:spPr bwMode="auto">
            <a:xfrm>
              <a:off x="6156176" y="4437112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mip1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pic>
          <p:nvPicPr>
            <p:cNvPr id="78" name="图片 77" descr="mip1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3573016"/>
              <a:ext cx="882968" cy="882968"/>
            </a:xfrm>
            <a:prstGeom prst="rect">
              <a:avLst/>
            </a:prstGeom>
          </p:spPr>
        </p:pic>
      </p:grpSp>
      <p:sp>
        <p:nvSpPr>
          <p:cNvPr id="3" name="椭圆 2"/>
          <p:cNvSpPr/>
          <p:nvPr/>
        </p:nvSpPr>
        <p:spPr>
          <a:xfrm rot="18900000">
            <a:off x="2365210" y="4446158"/>
            <a:ext cx="296769" cy="1638091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椭圆 82"/>
          <p:cNvSpPr/>
          <p:nvPr/>
        </p:nvSpPr>
        <p:spPr>
          <a:xfrm rot="16200000">
            <a:off x="7416317" y="3176972"/>
            <a:ext cx="216024" cy="1152128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9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497564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Throughput (FP64) – regular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>
                <a:sym typeface="Verdana" pitchFamily="34" charset="0"/>
              </a:rPr>
              <a:t>m</a:t>
            </a:r>
            <a:r>
              <a:rPr lang="en-US" altLang="zh-CN" sz="3200" noProof="1" smtClean="0">
                <a:sym typeface="Verdana" pitchFamily="34" charset="0"/>
              </a:rPr>
              <a:t>atrices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26</a:t>
            </a:fld>
            <a:endParaRPr lang="en-US" altLang="zh-CN" noProof="1" smtClean="0"/>
          </a:p>
        </p:txBody>
      </p:sp>
      <p:pic>
        <p:nvPicPr>
          <p:cNvPr id="4" name="图片 3" descr="14 regula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6"/>
          <a:stretch/>
        </p:blipFill>
        <p:spPr>
          <a:xfrm>
            <a:off x="0" y="1275928"/>
            <a:ext cx="9144000" cy="5105400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31924" y="1268760"/>
            <a:ext cx="9078664" cy="5112568"/>
            <a:chOff x="31924" y="1268760"/>
            <a:chExt cx="9078664" cy="5112568"/>
          </a:xfrm>
        </p:grpSpPr>
        <p:sp>
          <p:nvSpPr>
            <p:cNvPr id="8" name="矩形 7"/>
            <p:cNvSpPr/>
            <p:nvPr/>
          </p:nvSpPr>
          <p:spPr>
            <a:xfrm>
              <a:off x="2339752" y="1268760"/>
              <a:ext cx="4536504" cy="51125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876256" y="1268760"/>
              <a:ext cx="2234332" cy="381642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1924" y="2564904"/>
              <a:ext cx="2307828" cy="381642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图片 2" descr="zoom in regula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t="11385" r="23440" b="15583"/>
          <a:stretch/>
        </p:blipFill>
        <p:spPr>
          <a:xfrm>
            <a:off x="2264264" y="2564904"/>
            <a:ext cx="6879736" cy="37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425556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Throughput (FP64) – irregular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>
                <a:sym typeface="Verdana" pitchFamily="34" charset="0"/>
              </a:rPr>
              <a:t>m</a:t>
            </a:r>
            <a:r>
              <a:rPr lang="en-US" altLang="zh-CN" sz="3200" noProof="1" smtClean="0">
                <a:sym typeface="Verdana" pitchFamily="34" charset="0"/>
              </a:rPr>
              <a:t>atrices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27</a:t>
            </a:fld>
            <a:endParaRPr lang="en-US" altLang="zh-CN" noProof="1" smtClean="0"/>
          </a:p>
        </p:txBody>
      </p:sp>
      <p:pic>
        <p:nvPicPr>
          <p:cNvPr id="5" name="图片 4" descr="10 irregula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" b="28000"/>
          <a:stretch/>
        </p:blipFill>
        <p:spPr>
          <a:xfrm>
            <a:off x="0" y="1749648"/>
            <a:ext cx="9144000" cy="3911600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31924" y="1628800"/>
            <a:ext cx="9078664" cy="4248472"/>
            <a:chOff x="31924" y="1628800"/>
            <a:chExt cx="9078664" cy="4248472"/>
          </a:xfrm>
        </p:grpSpPr>
        <p:sp>
          <p:nvSpPr>
            <p:cNvPr id="6" name="矩形 5"/>
            <p:cNvSpPr/>
            <p:nvPr/>
          </p:nvSpPr>
          <p:spPr>
            <a:xfrm>
              <a:off x="2339752" y="1628800"/>
              <a:ext cx="4536504" cy="424847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876256" y="1628800"/>
              <a:ext cx="2234332" cy="273630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1924" y="3068960"/>
              <a:ext cx="2307828" cy="280831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图片 2" descr="zoom in irregula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11385" r="23770" b="13920"/>
          <a:stretch/>
        </p:blipFill>
        <p:spPr>
          <a:xfrm>
            <a:off x="2309625" y="2492896"/>
            <a:ext cx="6834375" cy="38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9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28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60374"/>
            <a:ext cx="8928992" cy="5992962"/>
          </a:xfrm>
        </p:spPr>
        <p:txBody>
          <a:bodyPr anchor="ctr"/>
          <a:lstStyle/>
          <a:p>
            <a:pPr algn="ctr"/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Comparison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with Recent Work</a:t>
            </a:r>
          </a:p>
        </p:txBody>
      </p:sp>
    </p:spTree>
    <p:extLst>
      <p:ext uri="{BB962C8B-B14F-4D97-AF65-F5344CB8AC3E}">
        <p14:creationId xmlns:p14="http://schemas.microsoft.com/office/powerpoint/2010/main" val="26258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29</a:t>
            </a:fld>
            <a:endParaRPr lang="en-US" altLang="zh-CN" noProof="1" smtClean="0"/>
          </a:p>
        </p:txBody>
      </p:sp>
      <p:sp>
        <p:nvSpPr>
          <p:cNvPr id="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More Evaluation Criteria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42988" y="5661248"/>
            <a:ext cx="72014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ts val="1200"/>
              </a:spcBef>
              <a:defRPr/>
            </a:pPr>
            <a:r>
              <a:rPr lang="zh-CN" altLang="en-US" sz="1600" dirty="0" smtClean="0"/>
              <a:t> </a:t>
            </a:r>
            <a:r>
              <a:rPr lang="en-US" altLang="zh-CN" sz="1600" dirty="0"/>
              <a:t>D</a:t>
            </a:r>
            <a:r>
              <a:rPr lang="en-US" altLang="zh-CN" sz="1600" dirty="0" smtClean="0"/>
              <a:t>. </a:t>
            </a:r>
            <a:r>
              <a:rPr lang="en-US" altLang="zh-CN" sz="1600" dirty="0" err="1" smtClean="0"/>
              <a:t>Langr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and </a:t>
            </a:r>
            <a:r>
              <a:rPr lang="en-US" altLang="zh-CN" sz="1600" dirty="0" smtClean="0"/>
              <a:t>P. </a:t>
            </a:r>
            <a:r>
              <a:rPr lang="en-US" altLang="zh-CN" sz="1600" dirty="0" err="1" smtClean="0"/>
              <a:t>Tvrdik</a:t>
            </a:r>
            <a:r>
              <a:rPr lang="en-US" altLang="zh-CN" sz="1600" dirty="0" smtClean="0"/>
              <a:t>. </a:t>
            </a:r>
            <a:r>
              <a:rPr lang="en-US" altLang="zh-CN" sz="1600" b="1" dirty="0" smtClean="0"/>
              <a:t>Evaluation </a:t>
            </a:r>
            <a:r>
              <a:rPr lang="en-US" altLang="zh-CN" sz="1600" b="1" dirty="0"/>
              <a:t>Criteria for Sparse Matrix Storage Formats</a:t>
            </a:r>
            <a:r>
              <a:rPr lang="en-US" altLang="zh-CN" sz="1600" dirty="0" smtClean="0"/>
              <a:t>. </a:t>
            </a:r>
            <a:r>
              <a:rPr lang="en-US" altLang="zh-CN" sz="1600" i="1" dirty="0" smtClean="0"/>
              <a:t>IEEE</a:t>
            </a:r>
            <a:r>
              <a:rPr lang="zh-CN" altLang="en-US" sz="1600" i="1" dirty="0" smtClean="0"/>
              <a:t> </a:t>
            </a:r>
            <a:r>
              <a:rPr lang="en-US" altLang="zh-CN" sz="1600" i="1" dirty="0" smtClean="0"/>
              <a:t>TPDS</a:t>
            </a:r>
            <a:r>
              <a:rPr lang="zh-CN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2015.</a:t>
            </a:r>
            <a:endParaRPr lang="en-US" altLang="zh-CN" sz="1600" dirty="0"/>
          </a:p>
          <a:p>
            <a:pPr eaLnBrk="0" hangingPunct="0">
              <a:spcBef>
                <a:spcPts val="1200"/>
              </a:spcBef>
              <a:defRPr/>
            </a:pPr>
            <a:endParaRPr lang="en-US" altLang="zh-CN" sz="1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42988" y="1700808"/>
            <a:ext cx="79215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ts val="1200"/>
              </a:spcBef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We evaluate recently proposed formats with 6 criteria (extended from Langr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and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Tvrdik’s TPDS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work):</a:t>
            </a: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eaLnBrk="0" hangingPunct="0">
              <a:spcBef>
                <a:spcPts val="1200"/>
              </a:spcBef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457200" indent="-457200" eaLnBrk="0" hangingPunct="0">
              <a:spcBef>
                <a:spcPts val="1200"/>
              </a:spcBef>
              <a:buFont typeface="+mj-lt"/>
              <a:buAutoNum type="arabicParenBoth"/>
              <a:defRPr/>
            </a:pP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SpMV Throughput (GFlop/s) for regular matrices,</a:t>
            </a:r>
          </a:p>
          <a:p>
            <a:pPr marL="457200" indent="-457200" eaLnBrk="0" hangingPunct="0">
              <a:spcBef>
                <a:spcPts val="1200"/>
              </a:spcBef>
              <a:buFont typeface="+mj-lt"/>
              <a:buAutoNum type="arabicParenBoth"/>
              <a:defRPr/>
            </a:pPr>
            <a:r>
              <a:rPr lang="en-US" altLang="zh-CN" sz="1800" kern="0" noProof="1" smtClean="0">
                <a:solidFill>
                  <a:srgbClr val="212121"/>
                </a:solidFill>
                <a:sym typeface="Verdana" pitchFamily="34" charset="0"/>
              </a:rPr>
              <a:t>SpMV </a:t>
            </a:r>
            <a:r>
              <a:rPr lang="en-US" altLang="zh-CN" sz="1800" kern="0" noProof="1">
                <a:solidFill>
                  <a:srgbClr val="212121"/>
                </a:solidFill>
                <a:sym typeface="Verdana" pitchFamily="34" charset="0"/>
              </a:rPr>
              <a:t>Throughput (GFlop/s) for </a:t>
            </a:r>
            <a:r>
              <a:rPr lang="en-US" altLang="zh-CN" sz="1800" kern="0" noProof="1" smtClean="0">
                <a:solidFill>
                  <a:srgbClr val="212121"/>
                </a:solidFill>
                <a:sym typeface="Verdana" pitchFamily="34" charset="0"/>
              </a:rPr>
              <a:t>irregular </a:t>
            </a:r>
            <a:r>
              <a:rPr lang="en-US" altLang="zh-CN" sz="1800" kern="0" noProof="1">
                <a:solidFill>
                  <a:srgbClr val="212121"/>
                </a:solidFill>
                <a:sym typeface="Verdana" pitchFamily="34" charset="0"/>
              </a:rPr>
              <a:t>matrices,</a:t>
            </a:r>
          </a:p>
          <a:p>
            <a:pPr marL="457200" indent="-457200" eaLnBrk="0" hangingPunct="0">
              <a:spcBef>
                <a:spcPts val="1200"/>
              </a:spcBef>
              <a:buFont typeface="+mj-lt"/>
              <a:buAutoNum type="arabicParenBoth"/>
              <a:defRPr/>
            </a:pP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Format conversion overhead from CSR to new format,</a:t>
            </a:r>
          </a:p>
          <a:p>
            <a:pPr marL="457200" indent="-457200" eaLnBrk="0" hangingPunct="0">
              <a:spcBef>
                <a:spcPts val="1200"/>
              </a:spcBef>
              <a:buFont typeface="+mj-lt"/>
              <a:buAutoNum type="arabicParenBoth"/>
              <a:defRPr/>
            </a:pP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Performance portability on mainstream devices,</a:t>
            </a:r>
          </a:p>
          <a:p>
            <a:pPr marL="457200" indent="-457200" eaLnBrk="0" hangingPunct="0">
              <a:spcBef>
                <a:spcPts val="1200"/>
              </a:spcBef>
              <a:buFont typeface="+mj-lt"/>
              <a:buAutoNum type="arabicParenBoth"/>
              <a:defRPr/>
            </a:pP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Extra memory footprint for newly added data,</a:t>
            </a:r>
          </a:p>
          <a:p>
            <a:pPr marL="457200" indent="-457200" eaLnBrk="0" hangingPunct="0">
              <a:spcBef>
                <a:spcPts val="1200"/>
              </a:spcBef>
              <a:buFont typeface="+mj-lt"/>
              <a:buAutoNum type="arabicParenBoth"/>
              <a:defRPr/>
            </a:pP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Auto-tuning of the used parameters.</a:t>
            </a:r>
            <a:endParaRPr lang="en-US" altLang="zh-CN" sz="14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4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Sparse Matrix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If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the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majority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of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entries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in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matrix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are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zeros,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we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can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store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the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matrix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using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sparse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representation that only records nonzero entries.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2699792" y="3140968"/>
            <a:ext cx="1730104" cy="2808312"/>
            <a:chOff x="3489968" y="3140968"/>
            <a:chExt cx="1730104" cy="2808312"/>
          </a:xfrm>
        </p:grpSpPr>
        <p:grpSp>
          <p:nvGrpSpPr>
            <p:cNvPr id="81" name="组 80"/>
            <p:cNvGrpSpPr/>
            <p:nvPr/>
          </p:nvGrpSpPr>
          <p:grpSpPr>
            <a:xfrm>
              <a:off x="3489968" y="3573016"/>
              <a:ext cx="433960" cy="432048"/>
              <a:chOff x="3851920" y="3356992"/>
              <a:chExt cx="433960" cy="432048"/>
            </a:xfrm>
          </p:grpSpPr>
          <p:sp>
            <p:nvSpPr>
              <p:cNvPr id="12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2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82" name="组 81"/>
            <p:cNvGrpSpPr/>
            <p:nvPr/>
          </p:nvGrpSpPr>
          <p:grpSpPr>
            <a:xfrm>
              <a:off x="4354064" y="3140968"/>
              <a:ext cx="433960" cy="432048"/>
              <a:chOff x="2987824" y="3356992"/>
              <a:chExt cx="433960" cy="432048"/>
            </a:xfrm>
          </p:grpSpPr>
          <p:sp>
            <p:nvSpPr>
              <p:cNvPr id="11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2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3489968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5" name="Rectangle 15"/>
            <p:cNvSpPr>
              <a:spLocks noChangeArrowheads="1"/>
            </p:cNvSpPr>
            <p:nvPr/>
          </p:nvSpPr>
          <p:spPr bwMode="auto">
            <a:xfrm>
              <a:off x="3922016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87" name="组 86"/>
            <p:cNvGrpSpPr/>
            <p:nvPr/>
          </p:nvGrpSpPr>
          <p:grpSpPr>
            <a:xfrm>
              <a:off x="3922016" y="3573016"/>
              <a:ext cx="433960" cy="432048"/>
              <a:chOff x="3851920" y="3356992"/>
              <a:chExt cx="433960" cy="432048"/>
            </a:xfrm>
          </p:grpSpPr>
          <p:sp>
            <p:nvSpPr>
              <p:cNvPr id="11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88" name="Rectangle 15"/>
            <p:cNvSpPr>
              <a:spLocks noChangeArrowheads="1"/>
            </p:cNvSpPr>
            <p:nvPr/>
          </p:nvSpPr>
          <p:spPr bwMode="auto">
            <a:xfrm>
              <a:off x="4786112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9" name="Rectangle 15"/>
            <p:cNvSpPr>
              <a:spLocks noChangeArrowheads="1"/>
            </p:cNvSpPr>
            <p:nvPr/>
          </p:nvSpPr>
          <p:spPr bwMode="auto">
            <a:xfrm>
              <a:off x="4354064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0" name="Rectangle 15"/>
            <p:cNvSpPr>
              <a:spLocks noChangeArrowheads="1"/>
            </p:cNvSpPr>
            <p:nvPr/>
          </p:nvSpPr>
          <p:spPr bwMode="auto">
            <a:xfrm>
              <a:off x="4786112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1" name="Rectangle 15"/>
            <p:cNvSpPr>
              <a:spLocks noChangeArrowheads="1"/>
            </p:cNvSpPr>
            <p:nvPr/>
          </p:nvSpPr>
          <p:spPr bwMode="auto">
            <a:xfrm>
              <a:off x="3489968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3922016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7" name="Rectangle 15"/>
            <p:cNvSpPr>
              <a:spLocks noChangeArrowheads="1"/>
            </p:cNvSpPr>
            <p:nvPr/>
          </p:nvSpPr>
          <p:spPr bwMode="auto">
            <a:xfrm>
              <a:off x="4786112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4354064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3922016" y="44371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00" name="组 99"/>
            <p:cNvGrpSpPr/>
            <p:nvPr/>
          </p:nvGrpSpPr>
          <p:grpSpPr>
            <a:xfrm>
              <a:off x="4786112" y="4437112"/>
              <a:ext cx="433960" cy="432048"/>
              <a:chOff x="3851920" y="3356992"/>
              <a:chExt cx="433960" cy="432048"/>
            </a:xfrm>
          </p:grpSpPr>
          <p:sp>
            <p:nvSpPr>
              <p:cNvPr id="11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1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101" name="组 100"/>
            <p:cNvGrpSpPr/>
            <p:nvPr/>
          </p:nvGrpSpPr>
          <p:grpSpPr>
            <a:xfrm>
              <a:off x="4354064" y="4437112"/>
              <a:ext cx="433960" cy="432048"/>
              <a:chOff x="2987824" y="3356992"/>
              <a:chExt cx="433960" cy="432048"/>
            </a:xfrm>
          </p:grpSpPr>
          <p:sp>
            <p:nvSpPr>
              <p:cNvPr id="10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1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03" name="组 102"/>
            <p:cNvGrpSpPr/>
            <p:nvPr/>
          </p:nvGrpSpPr>
          <p:grpSpPr>
            <a:xfrm>
              <a:off x="3489968" y="4437112"/>
              <a:ext cx="433960" cy="432048"/>
              <a:chOff x="3851920" y="3356992"/>
              <a:chExt cx="433960" cy="432048"/>
            </a:xfrm>
          </p:grpSpPr>
          <p:sp>
            <p:nvSpPr>
              <p:cNvPr id="10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0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3489968" y="4869160"/>
              <a:ext cx="172819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</a:p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da-DK" altLang="zh-CN" sz="2000" i="1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nnzA</a:t>
              </a: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 6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467544" y="3140968"/>
            <a:ext cx="1730104" cy="2808312"/>
            <a:chOff x="1689768" y="3140968"/>
            <a:chExt cx="1730104" cy="2808312"/>
          </a:xfrm>
        </p:grpSpPr>
        <p:grpSp>
          <p:nvGrpSpPr>
            <p:cNvPr id="54" name="组 53"/>
            <p:cNvGrpSpPr/>
            <p:nvPr/>
          </p:nvGrpSpPr>
          <p:grpSpPr>
            <a:xfrm>
              <a:off x="1689768" y="3573016"/>
              <a:ext cx="433960" cy="432048"/>
              <a:chOff x="3851920" y="3356992"/>
              <a:chExt cx="433960" cy="432048"/>
            </a:xfrm>
          </p:grpSpPr>
          <p:sp>
            <p:nvSpPr>
              <p:cNvPr id="5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" name="组 4"/>
            <p:cNvGrpSpPr/>
            <p:nvPr/>
          </p:nvGrpSpPr>
          <p:grpSpPr>
            <a:xfrm>
              <a:off x="2553864" y="3140968"/>
              <a:ext cx="433960" cy="432048"/>
              <a:chOff x="2987824" y="3356992"/>
              <a:chExt cx="433960" cy="432048"/>
            </a:xfrm>
          </p:grpSpPr>
          <p:sp>
            <p:nvSpPr>
              <p:cNvPr id="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1689768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2121816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5" name="组 24"/>
            <p:cNvGrpSpPr/>
            <p:nvPr/>
          </p:nvGrpSpPr>
          <p:grpSpPr>
            <a:xfrm>
              <a:off x="2121816" y="3573016"/>
              <a:ext cx="433960" cy="432048"/>
              <a:chOff x="3851920" y="3356992"/>
              <a:chExt cx="433960" cy="432048"/>
            </a:xfrm>
          </p:grpSpPr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985912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2553864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2985912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1689768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2121816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2985912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2553864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2121816" y="44371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58" name="组 57"/>
            <p:cNvGrpSpPr/>
            <p:nvPr/>
          </p:nvGrpSpPr>
          <p:grpSpPr>
            <a:xfrm>
              <a:off x="2985912" y="4437112"/>
              <a:ext cx="433960" cy="432048"/>
              <a:chOff x="3851920" y="3356992"/>
              <a:chExt cx="433960" cy="432048"/>
            </a:xfrm>
          </p:grpSpPr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62" name="组 61"/>
            <p:cNvGrpSpPr/>
            <p:nvPr/>
          </p:nvGrpSpPr>
          <p:grpSpPr>
            <a:xfrm>
              <a:off x="2553864" y="4437112"/>
              <a:ext cx="433960" cy="432048"/>
              <a:chOff x="2987824" y="3356992"/>
              <a:chExt cx="433960" cy="432048"/>
            </a:xfrm>
          </p:grpSpPr>
          <p:sp>
            <p:nvSpPr>
              <p:cNvPr id="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37" name="组 136"/>
            <p:cNvGrpSpPr/>
            <p:nvPr/>
          </p:nvGrpSpPr>
          <p:grpSpPr>
            <a:xfrm>
              <a:off x="1689768" y="4437112"/>
              <a:ext cx="433960" cy="432048"/>
              <a:chOff x="3851920" y="3356992"/>
              <a:chExt cx="433960" cy="432048"/>
            </a:xfrm>
          </p:grpSpPr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65" name="Rectangle 15"/>
            <p:cNvSpPr>
              <a:spLocks noChangeArrowheads="1"/>
            </p:cNvSpPr>
            <p:nvPr/>
          </p:nvSpPr>
          <p:spPr bwMode="auto">
            <a:xfrm>
              <a:off x="1689768" y="4869160"/>
              <a:ext cx="172819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</a:p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da-DK" altLang="zh-CN" sz="2000" i="1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dense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8" name="Rectangle 15"/>
            <p:cNvSpPr>
              <a:spLocks noChangeArrowheads="1"/>
            </p:cNvSpPr>
            <p:nvPr/>
          </p:nvSpPr>
          <p:spPr bwMode="auto">
            <a:xfrm>
              <a:off x="2553864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5004048" y="3284984"/>
            <a:ext cx="3888432" cy="2664296"/>
            <a:chOff x="5004048" y="3284984"/>
            <a:chExt cx="3888432" cy="2664296"/>
          </a:xfrm>
        </p:grpSpPr>
        <p:grpSp>
          <p:nvGrpSpPr>
            <p:cNvPr id="79" name="组 78"/>
            <p:cNvGrpSpPr/>
            <p:nvPr/>
          </p:nvGrpSpPr>
          <p:grpSpPr>
            <a:xfrm>
              <a:off x="6156176" y="4437112"/>
              <a:ext cx="433960" cy="432048"/>
              <a:chOff x="2987824" y="3356992"/>
              <a:chExt cx="433960" cy="432048"/>
            </a:xfrm>
          </p:grpSpPr>
          <p:sp>
            <p:nvSpPr>
              <p:cNvPr id="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94" name="组 93"/>
            <p:cNvGrpSpPr/>
            <p:nvPr/>
          </p:nvGrpSpPr>
          <p:grpSpPr>
            <a:xfrm>
              <a:off x="6660232" y="4437112"/>
              <a:ext cx="433960" cy="432048"/>
              <a:chOff x="3851920" y="3356992"/>
              <a:chExt cx="433960" cy="432048"/>
            </a:xfrm>
          </p:grpSpPr>
          <p:sp>
            <p:nvSpPr>
              <p:cNvPr id="9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0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11" name="组 110"/>
            <p:cNvGrpSpPr/>
            <p:nvPr/>
          </p:nvGrpSpPr>
          <p:grpSpPr>
            <a:xfrm>
              <a:off x="7092280" y="4437112"/>
              <a:ext cx="433960" cy="432048"/>
              <a:chOff x="3851920" y="3356992"/>
              <a:chExt cx="433960" cy="432048"/>
            </a:xfrm>
          </p:grpSpPr>
          <p:sp>
            <p:nvSpPr>
              <p:cNvPr id="11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2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25" name="组 124"/>
            <p:cNvGrpSpPr/>
            <p:nvPr/>
          </p:nvGrpSpPr>
          <p:grpSpPr>
            <a:xfrm>
              <a:off x="7594424" y="4437112"/>
              <a:ext cx="433960" cy="432048"/>
              <a:chOff x="3851920" y="3356992"/>
              <a:chExt cx="433960" cy="432048"/>
            </a:xfrm>
          </p:grpSpPr>
          <p:sp>
            <p:nvSpPr>
              <p:cNvPr id="12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2" name="组 131"/>
            <p:cNvGrpSpPr/>
            <p:nvPr/>
          </p:nvGrpSpPr>
          <p:grpSpPr>
            <a:xfrm>
              <a:off x="8026472" y="4437112"/>
              <a:ext cx="433960" cy="432048"/>
              <a:chOff x="2987824" y="3356992"/>
              <a:chExt cx="433960" cy="432048"/>
            </a:xfrm>
          </p:grpSpPr>
          <p:sp>
            <p:nvSpPr>
              <p:cNvPr id="13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36" name="组 135"/>
            <p:cNvGrpSpPr/>
            <p:nvPr/>
          </p:nvGrpSpPr>
          <p:grpSpPr>
            <a:xfrm>
              <a:off x="8458520" y="4437112"/>
              <a:ext cx="433960" cy="432048"/>
              <a:chOff x="3851920" y="3356992"/>
              <a:chExt cx="433960" cy="432048"/>
            </a:xfrm>
          </p:grpSpPr>
          <p:sp>
            <p:nvSpPr>
              <p:cNvPr id="14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sp>
          <p:nvSpPr>
            <p:cNvPr id="144" name="Rectangle 15"/>
            <p:cNvSpPr>
              <a:spLocks noChangeArrowheads="1"/>
            </p:cNvSpPr>
            <p:nvPr/>
          </p:nvSpPr>
          <p:spPr bwMode="auto">
            <a:xfrm>
              <a:off x="6156176" y="386104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45" name="Rectangle 15"/>
            <p:cNvSpPr>
              <a:spLocks noChangeArrowheads="1"/>
            </p:cNvSpPr>
            <p:nvPr/>
          </p:nvSpPr>
          <p:spPr bwMode="auto">
            <a:xfrm>
              <a:off x="6660232" y="386104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46" name="Rectangle 15"/>
            <p:cNvSpPr>
              <a:spLocks noChangeArrowheads="1"/>
            </p:cNvSpPr>
            <p:nvPr/>
          </p:nvSpPr>
          <p:spPr bwMode="auto">
            <a:xfrm>
              <a:off x="7092280" y="386104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47" name="Rectangle 15"/>
            <p:cNvSpPr>
              <a:spLocks noChangeArrowheads="1"/>
            </p:cNvSpPr>
            <p:nvPr/>
          </p:nvSpPr>
          <p:spPr bwMode="auto">
            <a:xfrm>
              <a:off x="7594424" y="386104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48" name="Rectangle 15"/>
            <p:cNvSpPr>
              <a:spLocks noChangeArrowheads="1"/>
            </p:cNvSpPr>
            <p:nvPr/>
          </p:nvSpPr>
          <p:spPr bwMode="auto">
            <a:xfrm>
              <a:off x="8026472" y="386104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149" name="Rectangle 15"/>
            <p:cNvSpPr>
              <a:spLocks noChangeArrowheads="1"/>
            </p:cNvSpPr>
            <p:nvPr/>
          </p:nvSpPr>
          <p:spPr bwMode="auto">
            <a:xfrm>
              <a:off x="8458520" y="386104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0" name="Rectangle 15"/>
            <p:cNvSpPr>
              <a:spLocks noChangeArrowheads="1"/>
            </p:cNvSpPr>
            <p:nvPr/>
          </p:nvSpPr>
          <p:spPr bwMode="auto">
            <a:xfrm>
              <a:off x="6156176" y="32849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1" name="Rectangle 15"/>
            <p:cNvSpPr>
              <a:spLocks noChangeArrowheads="1"/>
            </p:cNvSpPr>
            <p:nvPr/>
          </p:nvSpPr>
          <p:spPr bwMode="auto">
            <a:xfrm>
              <a:off x="6660232" y="32849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2" name="Rectangle 15"/>
            <p:cNvSpPr>
              <a:spLocks noChangeArrowheads="1"/>
            </p:cNvSpPr>
            <p:nvPr/>
          </p:nvSpPr>
          <p:spPr bwMode="auto">
            <a:xfrm>
              <a:off x="7092280" y="32849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3" name="Rectangle 15"/>
            <p:cNvSpPr>
              <a:spLocks noChangeArrowheads="1"/>
            </p:cNvSpPr>
            <p:nvPr/>
          </p:nvSpPr>
          <p:spPr bwMode="auto">
            <a:xfrm>
              <a:off x="7594424" y="32849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4" name="Rectangle 15"/>
            <p:cNvSpPr>
              <a:spLocks noChangeArrowheads="1"/>
            </p:cNvSpPr>
            <p:nvPr/>
          </p:nvSpPr>
          <p:spPr bwMode="auto">
            <a:xfrm>
              <a:off x="8026472" y="32849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5" name="Rectangle 15"/>
            <p:cNvSpPr>
              <a:spLocks noChangeArrowheads="1"/>
            </p:cNvSpPr>
            <p:nvPr/>
          </p:nvSpPr>
          <p:spPr bwMode="auto">
            <a:xfrm>
              <a:off x="8458520" y="32849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6" name="Rectangle 15"/>
            <p:cNvSpPr>
              <a:spLocks noChangeArrowheads="1"/>
            </p:cNvSpPr>
            <p:nvPr/>
          </p:nvSpPr>
          <p:spPr bwMode="auto">
            <a:xfrm>
              <a:off x="5004048" y="4437112"/>
              <a:ext cx="1150937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value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7" name="Rectangle 15"/>
            <p:cNvSpPr>
              <a:spLocks noChangeArrowheads="1"/>
            </p:cNvSpPr>
            <p:nvPr/>
          </p:nvSpPr>
          <p:spPr bwMode="auto">
            <a:xfrm>
              <a:off x="5148064" y="3861048"/>
              <a:ext cx="1006921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column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index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8" name="Rectangle 15"/>
            <p:cNvSpPr>
              <a:spLocks noChangeArrowheads="1"/>
            </p:cNvSpPr>
            <p:nvPr/>
          </p:nvSpPr>
          <p:spPr bwMode="auto">
            <a:xfrm>
              <a:off x="5076056" y="3284984"/>
              <a:ext cx="1079500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row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index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9" name="Rectangle 15"/>
            <p:cNvSpPr>
              <a:spLocks noChangeArrowheads="1"/>
            </p:cNvSpPr>
            <p:nvPr/>
          </p:nvSpPr>
          <p:spPr bwMode="auto">
            <a:xfrm>
              <a:off x="5220072" y="4869160"/>
              <a:ext cx="3312368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 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(a </a:t>
              </a:r>
              <a:r>
                <a:rPr lang="da-DK" altLang="zh-CN" sz="20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sparse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20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representation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)</a:t>
              </a:r>
            </a:p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da-DK" altLang="zh-CN" sz="2000" i="1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nnzA</a:t>
              </a: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 6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217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30</a:t>
            </a:fld>
            <a:endParaRPr lang="en-US" altLang="zh-CN" noProof="1" smtClean="0"/>
          </a:p>
        </p:txBody>
      </p:sp>
      <p:sp>
        <p:nvSpPr>
          <p:cNvPr id="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CSR (baseline)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2511823385"/>
              </p:ext>
            </p:extLst>
          </p:nvPr>
        </p:nvGraphicFramePr>
        <p:xfrm>
          <a:off x="274320" y="1412776"/>
          <a:ext cx="52543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96136" y="2060848"/>
            <a:ext cx="309634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6032" indent="-347472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most widely-supported format</a:t>
            </a:r>
          </a:p>
          <a:p>
            <a:pPr marL="256032" indent="-347472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easy to produce</a:t>
            </a:r>
          </a:p>
          <a:p>
            <a:pPr marL="256032" indent="-347472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good performance for regular matrices</a:t>
            </a:r>
          </a:p>
          <a:p>
            <a:pPr marL="256032" indent="-347472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poor performance for  irregular ones</a:t>
            </a:r>
          </a:p>
        </p:txBody>
      </p:sp>
    </p:spTree>
    <p:extLst>
      <p:ext uri="{BB962C8B-B14F-4D97-AF65-F5344CB8AC3E}">
        <p14:creationId xmlns:p14="http://schemas.microsoft.com/office/powerpoint/2010/main" val="119755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31</a:t>
            </a:fld>
            <a:endParaRPr lang="en-US" altLang="zh-CN" noProof="1" smtClean="0"/>
          </a:p>
        </p:txBody>
      </p:sp>
      <p:sp>
        <p:nvSpPr>
          <p:cNvPr id="307" name="Rectangle 3"/>
          <p:cNvSpPr txBox="1">
            <a:spLocks noChangeArrowheads="1"/>
          </p:cNvSpPr>
          <p:nvPr/>
        </p:nvSpPr>
        <p:spPr bwMode="auto">
          <a:xfrm>
            <a:off x="1042988" y="5661248"/>
            <a:ext cx="72014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ts val="1200"/>
              </a:spcBef>
              <a:defRPr/>
            </a:pPr>
            <a:r>
              <a:rPr lang="zh-CN" altLang="en-US" sz="1600" dirty="0" smtClean="0"/>
              <a:t> </a:t>
            </a:r>
            <a:r>
              <a:rPr lang="en-US" altLang="zh-CN" sz="1600" dirty="0" smtClean="0"/>
              <a:t>N</a:t>
            </a:r>
            <a:r>
              <a:rPr lang="en-US" altLang="zh-CN" sz="1600" dirty="0"/>
              <a:t>. Bell and M. Garland. </a:t>
            </a:r>
            <a:r>
              <a:rPr lang="en-US" altLang="zh-CN" sz="1600" b="1" dirty="0"/>
              <a:t>Implementing Sparse Matrix-Vector Multiplication on Throughput-Oriented Processors</a:t>
            </a:r>
            <a:r>
              <a:rPr lang="en-US" altLang="zh-CN" sz="1600" dirty="0"/>
              <a:t>. </a:t>
            </a:r>
            <a:r>
              <a:rPr lang="en-US" altLang="zh-CN" sz="1600" i="1" dirty="0" smtClean="0"/>
              <a:t>SC </a:t>
            </a:r>
            <a:r>
              <a:rPr lang="en-US" altLang="zh-CN" sz="1600" i="1" dirty="0"/>
              <a:t>’</a:t>
            </a:r>
            <a:r>
              <a:rPr lang="en-US" altLang="zh-CN" sz="1600" i="1" dirty="0" smtClean="0"/>
              <a:t>09</a:t>
            </a:r>
            <a:r>
              <a:rPr lang="en-US" altLang="zh-CN" sz="1600" dirty="0" smtClean="0"/>
              <a:t>. </a:t>
            </a:r>
            <a:endParaRPr lang="en-US" altLang="zh-CN" sz="1600" dirty="0"/>
          </a:p>
          <a:p>
            <a:pPr eaLnBrk="0" hangingPunct="0">
              <a:spcBef>
                <a:spcPts val="1200"/>
              </a:spcBef>
              <a:defRPr/>
            </a:pPr>
            <a:endParaRPr lang="en-US" altLang="zh-CN" sz="1600" dirty="0"/>
          </a:p>
          <a:p>
            <a:pPr eaLnBrk="0" hangingPunct="0">
              <a:spcBef>
                <a:spcPts val="1200"/>
              </a:spcBef>
              <a:defRPr/>
            </a:pPr>
            <a:endParaRPr lang="en-US" altLang="zh-CN" sz="1600" dirty="0"/>
          </a:p>
        </p:txBody>
      </p:sp>
      <p:sp>
        <p:nvSpPr>
          <p:cNvPr id="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HYB [SC ‘09]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2028622447"/>
              </p:ext>
            </p:extLst>
          </p:nvPr>
        </p:nvGraphicFramePr>
        <p:xfrm>
          <a:off x="274320" y="1412776"/>
          <a:ext cx="52543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96136" y="2060848"/>
            <a:ext cx="309634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modest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performance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regular matrices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good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performance</a:t>
            </a:r>
            <a:r>
              <a:rPr lang="zh-CN" altLang="en-US" sz="2000" kern="0" noProof="1">
                <a:solidFill>
                  <a:srgbClr val="212121"/>
                </a:solidFill>
                <a:sym typeface="Verdana" pitchFamily="34" charset="0"/>
              </a:rPr>
              <a:t>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for</a:t>
            </a:r>
            <a:r>
              <a:rPr lang="zh-CN" altLang="en-US" sz="2000" kern="0" noProof="1">
                <a:solidFill>
                  <a:srgbClr val="212121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irregular ones</a:t>
            </a:r>
            <a:endParaRPr lang="en-US" altLang="zh-CN" sz="2000" kern="0" noProof="1">
              <a:solidFill>
                <a:srgbClr val="212121"/>
              </a:solidFill>
              <a:sym typeface="Verdana" pitchFamily="34" charset="0"/>
            </a:endParaRP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reasonable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cost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format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conversion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9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32</a:t>
            </a:fld>
            <a:endParaRPr lang="en-US" altLang="zh-CN" noProof="1" smtClean="0"/>
          </a:p>
        </p:txBody>
      </p:sp>
      <p:sp>
        <p:nvSpPr>
          <p:cNvPr id="307" name="Rectangle 3"/>
          <p:cNvSpPr txBox="1">
            <a:spLocks noChangeArrowheads="1"/>
          </p:cNvSpPr>
          <p:nvPr/>
        </p:nvSpPr>
        <p:spPr bwMode="auto">
          <a:xfrm>
            <a:off x="1042988" y="5661248"/>
            <a:ext cx="72014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ts val="1200"/>
              </a:spcBef>
              <a:defRPr/>
            </a:pPr>
            <a:r>
              <a:rPr lang="zh-CN" altLang="en-US" sz="1600" dirty="0" smtClean="0"/>
              <a:t> </a:t>
            </a:r>
            <a:r>
              <a:rPr lang="en-US" altLang="zh-CN" sz="1600" dirty="0" smtClean="0"/>
              <a:t>B.</a:t>
            </a:r>
            <a:r>
              <a:rPr lang="en-US" altLang="zh-CN" sz="1600" dirty="0"/>
              <a:t>-Y. Su and K. </a:t>
            </a:r>
            <a:r>
              <a:rPr lang="en-US" altLang="zh-CN" sz="1600" dirty="0" err="1"/>
              <a:t>Keutzer</a:t>
            </a:r>
            <a:r>
              <a:rPr lang="en-US" altLang="zh-CN" sz="1600" dirty="0"/>
              <a:t>. </a:t>
            </a:r>
            <a:r>
              <a:rPr lang="en-US" altLang="zh-CN" sz="1600" b="1" dirty="0" err="1"/>
              <a:t>clSpMV</a:t>
            </a:r>
            <a:r>
              <a:rPr lang="en-US" altLang="zh-CN" sz="1600" b="1" dirty="0"/>
              <a:t>: A Cross-Platform OpenCL </a:t>
            </a:r>
            <a:r>
              <a:rPr lang="en-US" altLang="zh-CN" sz="1600" b="1" dirty="0" err="1"/>
              <a:t>SpMV</a:t>
            </a:r>
            <a:r>
              <a:rPr lang="en-US" altLang="zh-CN" sz="1600" b="1" dirty="0"/>
              <a:t> Framework on GPUs</a:t>
            </a:r>
            <a:r>
              <a:rPr lang="en-US" altLang="zh-CN" sz="1600" dirty="0"/>
              <a:t>. </a:t>
            </a:r>
            <a:r>
              <a:rPr lang="en-US" altLang="zh-CN" sz="1600" i="1" dirty="0" smtClean="0"/>
              <a:t>ICS </a:t>
            </a:r>
            <a:r>
              <a:rPr lang="en-US" altLang="zh-CN" sz="1600" i="1" dirty="0"/>
              <a:t>’</a:t>
            </a:r>
            <a:r>
              <a:rPr lang="en-US" altLang="zh-CN" sz="1600" i="1" dirty="0" smtClean="0"/>
              <a:t>12</a:t>
            </a:r>
            <a:r>
              <a:rPr lang="en-US" altLang="zh-CN" sz="1600" dirty="0" smtClean="0"/>
              <a:t>. </a:t>
            </a:r>
            <a:endParaRPr lang="en-US" altLang="zh-CN" sz="1600" dirty="0"/>
          </a:p>
          <a:p>
            <a:pPr eaLnBrk="0" hangingPunct="0">
              <a:spcBef>
                <a:spcPts val="1200"/>
              </a:spcBef>
              <a:defRPr/>
            </a:pPr>
            <a:endParaRPr lang="en-US" altLang="zh-CN" sz="1600" dirty="0"/>
          </a:p>
          <a:p>
            <a:pPr eaLnBrk="0" hangingPunct="0">
              <a:spcBef>
                <a:spcPts val="1200"/>
              </a:spcBef>
              <a:defRPr/>
            </a:pPr>
            <a:endParaRPr lang="en-US" altLang="zh-CN" sz="1600" dirty="0"/>
          </a:p>
        </p:txBody>
      </p:sp>
      <p:sp>
        <p:nvSpPr>
          <p:cNvPr id="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353548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Cocktail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(clSpMV) [ICS ‘12]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4244252536"/>
              </p:ext>
            </p:extLst>
          </p:nvPr>
        </p:nvGraphicFramePr>
        <p:xfrm>
          <a:off x="274320" y="1412776"/>
          <a:ext cx="52543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96136" y="2060848"/>
            <a:ext cx="309634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good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performance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regular matrices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good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performance</a:t>
            </a:r>
            <a:r>
              <a:rPr lang="zh-CN" altLang="en-US" sz="2000" kern="0" noProof="1">
                <a:solidFill>
                  <a:srgbClr val="212121"/>
                </a:solidFill>
                <a:sym typeface="Verdana" pitchFamily="34" charset="0"/>
              </a:rPr>
              <a:t>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for</a:t>
            </a:r>
            <a:r>
              <a:rPr lang="zh-CN" altLang="en-US" sz="2000" kern="0" noProof="1">
                <a:solidFill>
                  <a:srgbClr val="212121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irregular ones</a:t>
            </a:r>
            <a:endParaRPr lang="en-US" altLang="zh-CN" sz="2000" kern="0" noProof="1">
              <a:solidFill>
                <a:srgbClr val="212121"/>
              </a:solidFill>
              <a:sym typeface="Verdana" pitchFamily="34" charset="0"/>
            </a:endParaRP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high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cost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format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conversion</a:t>
            </a: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single-precision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only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8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33</a:t>
            </a:fld>
            <a:endParaRPr lang="en-US" altLang="zh-CN" noProof="1" smtClean="0"/>
          </a:p>
        </p:txBody>
      </p:sp>
      <p:sp>
        <p:nvSpPr>
          <p:cNvPr id="307" name="Rectangle 3"/>
          <p:cNvSpPr txBox="1">
            <a:spLocks noChangeArrowheads="1"/>
          </p:cNvSpPr>
          <p:nvPr/>
        </p:nvSpPr>
        <p:spPr bwMode="auto">
          <a:xfrm>
            <a:off x="1042988" y="5661248"/>
            <a:ext cx="72014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ts val="1200"/>
              </a:spcBef>
              <a:defRPr/>
            </a:pPr>
            <a:r>
              <a:rPr lang="zh-CN" altLang="en-US" sz="1600" dirty="0" smtClean="0"/>
              <a:t> </a:t>
            </a:r>
            <a:r>
              <a:rPr lang="en-US" altLang="zh-CN" sz="1600" dirty="0" smtClean="0"/>
              <a:t>X</a:t>
            </a:r>
            <a:r>
              <a:rPr lang="en-US" altLang="zh-CN" sz="1600" dirty="0"/>
              <a:t>. Liu, M. </a:t>
            </a:r>
            <a:r>
              <a:rPr lang="en-US" altLang="zh-CN" sz="1600" dirty="0" err="1"/>
              <a:t>Smelyanskiy</a:t>
            </a:r>
            <a:r>
              <a:rPr lang="en-US" altLang="zh-CN" sz="1600" dirty="0"/>
              <a:t>, E. Chow, and P. </a:t>
            </a:r>
            <a:r>
              <a:rPr lang="en-US" altLang="zh-CN" sz="1600" dirty="0" err="1"/>
              <a:t>Dubey</a:t>
            </a:r>
            <a:r>
              <a:rPr lang="en-US" altLang="zh-CN" sz="1600" dirty="0"/>
              <a:t>. </a:t>
            </a:r>
            <a:r>
              <a:rPr lang="en-US" altLang="zh-CN" sz="1600" b="1" dirty="0"/>
              <a:t>Efficient Sparse Matrix-Vector Multiplication on x86-based Many-Core Processors</a:t>
            </a:r>
            <a:r>
              <a:rPr lang="en-US" altLang="zh-CN" sz="1600" dirty="0"/>
              <a:t>. </a:t>
            </a:r>
            <a:r>
              <a:rPr lang="en-US" altLang="zh-CN" sz="1600" i="1" dirty="0" smtClean="0"/>
              <a:t>ICS </a:t>
            </a:r>
            <a:r>
              <a:rPr lang="en-US" altLang="zh-CN" sz="1600" i="1" dirty="0"/>
              <a:t>’</a:t>
            </a:r>
            <a:r>
              <a:rPr lang="en-US" altLang="zh-CN" sz="1600" i="1" dirty="0" smtClean="0"/>
              <a:t>13</a:t>
            </a:r>
            <a:r>
              <a:rPr lang="en-US" altLang="zh-CN" sz="1600" dirty="0" smtClean="0"/>
              <a:t>. </a:t>
            </a:r>
            <a:endParaRPr lang="en-US" altLang="zh-CN" sz="1600" dirty="0"/>
          </a:p>
          <a:p>
            <a:pPr eaLnBrk="0" hangingPunct="0">
              <a:spcBef>
                <a:spcPts val="1200"/>
              </a:spcBef>
              <a:defRPr/>
            </a:pPr>
            <a:endParaRPr lang="en-US" altLang="zh-CN" sz="1600" dirty="0"/>
          </a:p>
          <a:p>
            <a:pPr eaLnBrk="0" hangingPunct="0">
              <a:spcBef>
                <a:spcPts val="1200"/>
              </a:spcBef>
              <a:defRPr/>
            </a:pPr>
            <a:endParaRPr lang="en-US" altLang="zh-CN" sz="1600" dirty="0"/>
          </a:p>
        </p:txBody>
      </p:sp>
      <p:sp>
        <p:nvSpPr>
          <p:cNvPr id="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ESB [ICS ‘13]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1101623613"/>
              </p:ext>
            </p:extLst>
          </p:nvPr>
        </p:nvGraphicFramePr>
        <p:xfrm>
          <a:off x="274320" y="1412776"/>
          <a:ext cx="52543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96136" y="2060848"/>
            <a:ext cx="309634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good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performance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regular matrices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weak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performance</a:t>
            </a:r>
            <a:r>
              <a:rPr lang="zh-CN" altLang="en-US" sz="2000" kern="0" noProof="1" smtClean="0">
                <a:solidFill>
                  <a:srgbClr val="212121"/>
                </a:solidFill>
                <a:sym typeface="Verdana" pitchFamily="34" charset="0"/>
              </a:rPr>
              <a:t>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for</a:t>
            </a:r>
            <a:r>
              <a:rPr lang="zh-CN" altLang="en-US" sz="2000" kern="0" noProof="1">
                <a:solidFill>
                  <a:srgbClr val="212121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irregular ones</a:t>
            </a:r>
            <a:endParaRPr lang="en-US" altLang="zh-CN" sz="2000" kern="0" noProof="1">
              <a:solidFill>
                <a:srgbClr val="212121"/>
              </a:solidFill>
              <a:sym typeface="Verdana" pitchFamily="34" charset="0"/>
            </a:endParaRP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high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cost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format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conversion</a:t>
            </a: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Designed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Knights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Corner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Xeon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Phi</a:t>
            </a: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adaptive auto-tuning</a:t>
            </a:r>
          </a:p>
        </p:txBody>
      </p:sp>
    </p:spTree>
    <p:extLst>
      <p:ext uri="{BB962C8B-B14F-4D97-AF65-F5344CB8AC3E}">
        <p14:creationId xmlns:p14="http://schemas.microsoft.com/office/powerpoint/2010/main" val="124575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34</a:t>
            </a:fld>
            <a:endParaRPr lang="en-US" altLang="zh-CN" noProof="1" smtClean="0"/>
          </a:p>
        </p:txBody>
      </p:sp>
      <p:sp>
        <p:nvSpPr>
          <p:cNvPr id="307" name="Rectangle 3"/>
          <p:cNvSpPr txBox="1">
            <a:spLocks noChangeArrowheads="1"/>
          </p:cNvSpPr>
          <p:nvPr/>
        </p:nvSpPr>
        <p:spPr bwMode="auto">
          <a:xfrm>
            <a:off x="1042988" y="5661248"/>
            <a:ext cx="72014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ts val="1200"/>
              </a:spcBef>
              <a:defRPr/>
            </a:pPr>
            <a:r>
              <a:rPr lang="zh-CN" altLang="en-US" sz="1600" dirty="0" smtClean="0"/>
              <a:t> </a:t>
            </a:r>
            <a:r>
              <a:rPr lang="en-US" altLang="zh-CN" sz="1600" dirty="0" smtClean="0"/>
              <a:t>S</a:t>
            </a:r>
            <a:r>
              <a:rPr lang="en-US" altLang="zh-CN" sz="1600" dirty="0"/>
              <a:t>. Yan, C. Li, Y. Zhang, and H. Zhou. </a:t>
            </a:r>
            <a:r>
              <a:rPr lang="en-US" altLang="zh-CN" sz="1600" b="1" dirty="0" err="1"/>
              <a:t>yaSpMV</a:t>
            </a:r>
            <a:r>
              <a:rPr lang="en-US" altLang="zh-CN" sz="1600" b="1" dirty="0"/>
              <a:t>: Yet Another </a:t>
            </a:r>
            <a:r>
              <a:rPr lang="en-US" altLang="zh-CN" sz="1600" b="1" dirty="0" err="1"/>
              <a:t>SpMV</a:t>
            </a:r>
            <a:r>
              <a:rPr lang="en-US" altLang="zh-CN" sz="1600" b="1" dirty="0"/>
              <a:t> Framework on GPUs</a:t>
            </a:r>
            <a:r>
              <a:rPr lang="en-US" altLang="zh-CN" sz="1600" dirty="0"/>
              <a:t>. </a:t>
            </a:r>
            <a:r>
              <a:rPr lang="en-US" altLang="zh-CN" sz="1600" i="1" dirty="0" err="1" smtClean="0"/>
              <a:t>PPoPP</a:t>
            </a:r>
            <a:r>
              <a:rPr lang="en-US" altLang="zh-CN" sz="1600" i="1" dirty="0" smtClean="0"/>
              <a:t> </a:t>
            </a:r>
            <a:r>
              <a:rPr lang="en-US" altLang="zh-CN" sz="1600" i="1" dirty="0"/>
              <a:t>’</a:t>
            </a:r>
            <a:r>
              <a:rPr lang="en-US" altLang="zh-CN" sz="1600" i="1" dirty="0" smtClean="0"/>
              <a:t>14</a:t>
            </a:r>
            <a:r>
              <a:rPr lang="zh-CN" altLang="zh-CN" sz="1600" dirty="0"/>
              <a:t>.</a:t>
            </a:r>
            <a:endParaRPr lang="en-US" altLang="zh-CN" sz="1600" dirty="0"/>
          </a:p>
          <a:p>
            <a:pPr eaLnBrk="0" hangingPunct="0">
              <a:spcBef>
                <a:spcPts val="1200"/>
              </a:spcBef>
              <a:defRPr/>
            </a:pPr>
            <a:endParaRPr lang="en-US" altLang="zh-CN" sz="1600" dirty="0"/>
          </a:p>
        </p:txBody>
      </p:sp>
      <p:sp>
        <p:nvSpPr>
          <p:cNvPr id="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425556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BCCOO/BCCOO+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(yaSpMV) [PPoPP ‘14]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3044254329"/>
              </p:ext>
            </p:extLst>
          </p:nvPr>
        </p:nvGraphicFramePr>
        <p:xfrm>
          <a:off x="274320" y="1412776"/>
          <a:ext cx="52543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96136" y="2060848"/>
            <a:ext cx="309634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great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performance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both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regular matrices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and for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irregular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ones</a:t>
            </a: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very high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cost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format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conversion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nVidia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-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specific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OpenCL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code,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by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far</a:t>
            </a: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single-precision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only</a:t>
            </a:r>
          </a:p>
        </p:txBody>
      </p:sp>
    </p:spTree>
    <p:extLst>
      <p:ext uri="{BB962C8B-B14F-4D97-AF65-F5344CB8AC3E}">
        <p14:creationId xmlns:p14="http://schemas.microsoft.com/office/powerpoint/2010/main" val="310427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35</a:t>
            </a:fld>
            <a:endParaRPr lang="en-US" altLang="zh-CN" noProof="1" smtClean="0"/>
          </a:p>
        </p:txBody>
      </p:sp>
      <p:sp>
        <p:nvSpPr>
          <p:cNvPr id="307" name="Rectangle 3"/>
          <p:cNvSpPr txBox="1">
            <a:spLocks noChangeArrowheads="1"/>
          </p:cNvSpPr>
          <p:nvPr/>
        </p:nvSpPr>
        <p:spPr bwMode="auto">
          <a:xfrm>
            <a:off x="1042988" y="5661248"/>
            <a:ext cx="72014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ts val="1200"/>
              </a:spcBef>
              <a:defRPr/>
            </a:pPr>
            <a:r>
              <a:rPr lang="en-US" altLang="zh-CN" sz="1600" dirty="0" smtClean="0"/>
              <a:t> A</a:t>
            </a:r>
            <a:r>
              <a:rPr lang="en-US" altLang="zh-CN" sz="1600" dirty="0"/>
              <a:t>. </a:t>
            </a:r>
            <a:r>
              <a:rPr lang="en-US" altLang="zh-CN" sz="1600" dirty="0" err="1"/>
              <a:t>Ashari</a:t>
            </a:r>
            <a:r>
              <a:rPr lang="en-US" altLang="zh-CN" sz="1600" dirty="0"/>
              <a:t>, N. </a:t>
            </a:r>
            <a:r>
              <a:rPr lang="en-US" altLang="zh-CN" sz="1600" dirty="0" err="1"/>
              <a:t>Sedaghati</a:t>
            </a:r>
            <a:r>
              <a:rPr lang="en-US" altLang="zh-CN" sz="1600" dirty="0"/>
              <a:t>, J. </a:t>
            </a:r>
            <a:r>
              <a:rPr lang="en-US" altLang="zh-CN" sz="1600" dirty="0" err="1"/>
              <a:t>Eisenlohr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and P</a:t>
            </a:r>
            <a:r>
              <a:rPr lang="en-US" altLang="zh-CN" sz="1600" dirty="0"/>
              <a:t>. </a:t>
            </a:r>
            <a:r>
              <a:rPr lang="en-US" altLang="zh-CN" sz="1600" dirty="0" err="1"/>
              <a:t>Sadayappan</a:t>
            </a:r>
            <a:r>
              <a:rPr lang="en-US" altLang="zh-CN" sz="1600" dirty="0"/>
              <a:t>. </a:t>
            </a:r>
            <a:r>
              <a:rPr lang="en-US" altLang="zh-CN" sz="1600" b="1" dirty="0"/>
              <a:t>An Efficient Two-Dimensional Blocking Strategy for Sparse Matrix-vector Multiplication on GPUs</a:t>
            </a:r>
            <a:r>
              <a:rPr lang="en-US" altLang="zh-CN" sz="1600" dirty="0"/>
              <a:t>. </a:t>
            </a:r>
            <a:r>
              <a:rPr lang="en-US" altLang="zh-CN" sz="1600" i="1" dirty="0" smtClean="0"/>
              <a:t>ICS </a:t>
            </a:r>
            <a:r>
              <a:rPr lang="en-US" altLang="zh-CN" sz="1600" i="1" dirty="0"/>
              <a:t>’</a:t>
            </a:r>
            <a:r>
              <a:rPr lang="en-US" altLang="zh-CN" sz="1600" i="1" dirty="0" smtClean="0"/>
              <a:t>14</a:t>
            </a:r>
            <a:r>
              <a:rPr lang="en-US" altLang="zh-CN" sz="1600" dirty="0" smtClean="0"/>
              <a:t>. </a:t>
            </a:r>
            <a:endParaRPr lang="en-US" altLang="zh-CN" sz="1600" dirty="0"/>
          </a:p>
          <a:p>
            <a:pPr eaLnBrk="0" hangingPunct="0">
              <a:spcBef>
                <a:spcPts val="1200"/>
              </a:spcBef>
              <a:defRPr/>
            </a:pPr>
            <a:endParaRPr lang="en-US" altLang="zh-CN" sz="1600" dirty="0"/>
          </a:p>
          <a:p>
            <a:pPr eaLnBrk="0" hangingPunct="0">
              <a:spcBef>
                <a:spcPts val="1200"/>
              </a:spcBef>
              <a:defRPr/>
            </a:pPr>
            <a:endParaRPr lang="en-US" altLang="zh-CN" sz="1600" dirty="0"/>
          </a:p>
        </p:txBody>
      </p:sp>
      <p:sp>
        <p:nvSpPr>
          <p:cNvPr id="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BRC [ICS ‘14]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297675422"/>
              </p:ext>
            </p:extLst>
          </p:nvPr>
        </p:nvGraphicFramePr>
        <p:xfrm>
          <a:off x="274320" y="1412776"/>
          <a:ext cx="52543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96136" y="2060848"/>
            <a:ext cx="309634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good performance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regular matrices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weak performance for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irregular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ones</a:t>
            </a: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modest cost for format conversion</a:t>
            </a:r>
          </a:p>
        </p:txBody>
      </p:sp>
    </p:spTree>
    <p:extLst>
      <p:ext uri="{BB962C8B-B14F-4D97-AF65-F5344CB8AC3E}">
        <p14:creationId xmlns:p14="http://schemas.microsoft.com/office/powerpoint/2010/main" val="143591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36</a:t>
            </a:fld>
            <a:endParaRPr lang="en-US" altLang="zh-CN" noProof="1" smtClean="0"/>
          </a:p>
        </p:txBody>
      </p:sp>
      <p:sp>
        <p:nvSpPr>
          <p:cNvPr id="307" name="Rectangle 3"/>
          <p:cNvSpPr txBox="1">
            <a:spLocks noChangeArrowheads="1"/>
          </p:cNvSpPr>
          <p:nvPr/>
        </p:nvSpPr>
        <p:spPr bwMode="auto">
          <a:xfrm>
            <a:off x="1042989" y="5661248"/>
            <a:ext cx="72014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ts val="1200"/>
              </a:spcBef>
              <a:defRPr/>
            </a:pPr>
            <a:r>
              <a:rPr lang="en-US" altLang="zh-CN" sz="1600" dirty="0" smtClean="0"/>
              <a:t> A</a:t>
            </a:r>
            <a:r>
              <a:rPr lang="en-US" altLang="zh-CN" sz="1600" dirty="0"/>
              <a:t>. </a:t>
            </a:r>
            <a:r>
              <a:rPr lang="en-US" altLang="zh-CN" sz="1600" dirty="0" err="1"/>
              <a:t>Ashari</a:t>
            </a:r>
            <a:r>
              <a:rPr lang="en-US" altLang="zh-CN" sz="1600" dirty="0"/>
              <a:t>, N. </a:t>
            </a:r>
            <a:r>
              <a:rPr lang="en-US" altLang="zh-CN" sz="1600" dirty="0" err="1"/>
              <a:t>Sedaghati</a:t>
            </a:r>
            <a:r>
              <a:rPr lang="en-US" altLang="zh-CN" sz="1600" dirty="0"/>
              <a:t>, J. </a:t>
            </a:r>
            <a:r>
              <a:rPr lang="en-US" altLang="zh-CN" sz="1600" dirty="0" err="1"/>
              <a:t>Eisenlohr</a:t>
            </a:r>
            <a:r>
              <a:rPr lang="en-US" altLang="zh-CN" sz="1600" dirty="0" smtClean="0"/>
              <a:t>, S</a:t>
            </a:r>
            <a:r>
              <a:rPr lang="en-US" altLang="zh-CN" sz="1600" dirty="0"/>
              <a:t>. </a:t>
            </a:r>
            <a:r>
              <a:rPr lang="en-US" altLang="zh-CN" sz="1600" dirty="0" err="1"/>
              <a:t>Parthasarathy</a:t>
            </a:r>
            <a:r>
              <a:rPr lang="en-US" altLang="zh-CN" sz="1600" dirty="0"/>
              <a:t>, and P. </a:t>
            </a:r>
            <a:r>
              <a:rPr lang="en-US" altLang="zh-CN" sz="1600" dirty="0" err="1"/>
              <a:t>Sadayappan</a:t>
            </a:r>
            <a:r>
              <a:rPr lang="en-US" altLang="zh-CN" sz="1600" dirty="0"/>
              <a:t>. </a:t>
            </a:r>
            <a:r>
              <a:rPr lang="en-US" altLang="zh-CN" sz="1600" b="1" dirty="0"/>
              <a:t>Fast Sparse Matrix-Vector Multiplication on GPUs for Graph Applications</a:t>
            </a:r>
            <a:r>
              <a:rPr lang="en-US" altLang="zh-CN" sz="1600" dirty="0"/>
              <a:t>. </a:t>
            </a:r>
            <a:r>
              <a:rPr lang="en-US" altLang="zh-CN" sz="1600" i="1" dirty="0" smtClean="0"/>
              <a:t>SC </a:t>
            </a:r>
            <a:r>
              <a:rPr lang="en-US" altLang="zh-CN" sz="1600" i="1" dirty="0"/>
              <a:t>’</a:t>
            </a:r>
            <a:r>
              <a:rPr lang="en-US" altLang="zh-CN" sz="1600" i="1" dirty="0" smtClean="0"/>
              <a:t>14</a:t>
            </a:r>
            <a:r>
              <a:rPr lang="en-US" altLang="zh-CN" sz="1600" dirty="0"/>
              <a:t>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ACSR [SC ‘14]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1050490259"/>
              </p:ext>
            </p:extLst>
          </p:nvPr>
        </p:nvGraphicFramePr>
        <p:xfrm>
          <a:off x="274320" y="1412776"/>
          <a:ext cx="52565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2" name="Rectangle 3"/>
          <p:cNvSpPr txBox="1">
            <a:spLocks noChangeArrowheads="1"/>
          </p:cNvSpPr>
          <p:nvPr/>
        </p:nvSpPr>
        <p:spPr bwMode="auto">
          <a:xfrm>
            <a:off x="5796136" y="2060848"/>
            <a:ext cx="309634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slower than basic CSR for regular matrices</a:t>
            </a: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good performance for irregular ones</a:t>
            </a: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CUDA-specific on Kepler GPUs, by far</a:t>
            </a: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directly use CSR data</a:t>
            </a:r>
          </a:p>
        </p:txBody>
      </p:sp>
    </p:spTree>
    <p:extLst>
      <p:ext uri="{BB962C8B-B14F-4D97-AF65-F5344CB8AC3E}">
        <p14:creationId xmlns:p14="http://schemas.microsoft.com/office/powerpoint/2010/main" val="358405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37</a:t>
            </a:fld>
            <a:endParaRPr lang="en-US" altLang="zh-CN" noProof="1" smtClean="0"/>
          </a:p>
        </p:txBody>
      </p:sp>
      <p:sp>
        <p:nvSpPr>
          <p:cNvPr id="307" name="Rectangle 3"/>
          <p:cNvSpPr txBox="1">
            <a:spLocks noChangeArrowheads="1"/>
          </p:cNvSpPr>
          <p:nvPr/>
        </p:nvSpPr>
        <p:spPr bwMode="auto">
          <a:xfrm>
            <a:off x="1042988" y="5661248"/>
            <a:ext cx="72014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ts val="1200"/>
              </a:spcBef>
              <a:defRPr/>
            </a:pPr>
            <a:r>
              <a:rPr lang="en-US" altLang="zh-CN" sz="1600" dirty="0" smtClean="0"/>
              <a:t> J</a:t>
            </a:r>
            <a:r>
              <a:rPr lang="en-US" altLang="zh-CN" sz="1600" dirty="0"/>
              <a:t>. L. </a:t>
            </a:r>
            <a:r>
              <a:rPr lang="en-US" altLang="zh-CN" sz="1600" dirty="0" err="1"/>
              <a:t>Greathouse</a:t>
            </a:r>
            <a:r>
              <a:rPr lang="en-US" altLang="zh-CN" sz="1600" dirty="0"/>
              <a:t> and M. </a:t>
            </a:r>
            <a:r>
              <a:rPr lang="en-US" altLang="zh-CN" sz="1600" dirty="0" err="1"/>
              <a:t>Daga</a:t>
            </a:r>
            <a:r>
              <a:rPr lang="en-US" altLang="zh-CN" sz="1600" dirty="0"/>
              <a:t>. </a:t>
            </a:r>
            <a:r>
              <a:rPr lang="en-US" altLang="zh-CN" sz="1600" b="1" dirty="0"/>
              <a:t>Efficient Sparse Matrix-Vector Multiplication on GPUs using the CSR Storage Format</a:t>
            </a:r>
            <a:r>
              <a:rPr lang="en-US" altLang="zh-CN" sz="1600" dirty="0"/>
              <a:t>. </a:t>
            </a:r>
            <a:r>
              <a:rPr lang="en-US" altLang="zh-CN" sz="1600" i="1" dirty="0" smtClean="0"/>
              <a:t>SC </a:t>
            </a:r>
            <a:r>
              <a:rPr lang="en-US" altLang="zh-CN" sz="1600" i="1" dirty="0"/>
              <a:t>’</a:t>
            </a:r>
            <a:r>
              <a:rPr lang="en-US" altLang="zh-CN" sz="1600" i="1" dirty="0" smtClean="0"/>
              <a:t>14</a:t>
            </a:r>
            <a:r>
              <a:rPr lang="en-US" altLang="zh-CN" sz="1600" dirty="0" smtClean="0"/>
              <a:t>.</a:t>
            </a:r>
            <a:endParaRPr lang="en-US" altLang="zh-CN" sz="1600" dirty="0"/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1600" dirty="0"/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CSR-Adaptive [SC ‘14]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746831769"/>
              </p:ext>
            </p:extLst>
          </p:nvPr>
        </p:nvGraphicFramePr>
        <p:xfrm>
          <a:off x="274320" y="1412776"/>
          <a:ext cx="52543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96136" y="2060848"/>
            <a:ext cx="309634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faster than basic CSR for regular matrices</a:t>
            </a: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weak performance for irregular ones</a:t>
            </a: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Performance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-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portable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algorithms</a:t>
            </a: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directly use CSR data</a:t>
            </a: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0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38</a:t>
            </a:fld>
            <a:endParaRPr lang="en-US" altLang="zh-CN" noProof="1" smtClean="0"/>
          </a:p>
        </p:txBody>
      </p:sp>
      <p:sp>
        <p:nvSpPr>
          <p:cNvPr id="307" name="Rectangle 3"/>
          <p:cNvSpPr txBox="1">
            <a:spLocks noChangeArrowheads="1"/>
          </p:cNvSpPr>
          <p:nvPr/>
        </p:nvSpPr>
        <p:spPr bwMode="auto">
          <a:xfrm>
            <a:off x="1042988" y="5661248"/>
            <a:ext cx="72014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ts val="1200"/>
              </a:spcBef>
              <a:defRPr/>
            </a:pPr>
            <a:r>
              <a:rPr lang="zh-CN" altLang="en-US" sz="1600" dirty="0" smtClean="0"/>
              <a:t> </a:t>
            </a:r>
            <a:r>
              <a:rPr lang="en-US" altLang="zh-CN" sz="1600" dirty="0"/>
              <a:t>W</a:t>
            </a:r>
            <a:r>
              <a:rPr lang="en-US" altLang="zh-CN" sz="1600" dirty="0" smtClean="0"/>
              <a:t>. Liu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 </a:t>
            </a:r>
            <a:r>
              <a:rPr lang="en-US" altLang="zh-CN" sz="1600" dirty="0"/>
              <a:t>B</a:t>
            </a:r>
            <a:r>
              <a:rPr lang="en-US" altLang="zh-CN" sz="1600" dirty="0" smtClean="0"/>
              <a:t>. </a:t>
            </a:r>
            <a:r>
              <a:rPr lang="en-US" altLang="zh-CN" sz="1600" dirty="0" err="1" smtClean="0"/>
              <a:t>Vinter</a:t>
            </a:r>
            <a:r>
              <a:rPr lang="en-US" altLang="zh-CN" sz="1600" dirty="0" smtClean="0"/>
              <a:t>. </a:t>
            </a:r>
            <a:r>
              <a:rPr lang="en-US" altLang="zh-CN" sz="1600" b="1" dirty="0" smtClean="0"/>
              <a:t>CSR5</a:t>
            </a:r>
            <a:r>
              <a:rPr lang="en-US" altLang="zh-CN" sz="1600" b="1" dirty="0"/>
              <a:t>: An Efficient Storage Format for Cross-Platform Sparse Matrix-Vector </a:t>
            </a:r>
            <a:r>
              <a:rPr lang="en-US" altLang="zh-CN" sz="1600" b="1" dirty="0" smtClean="0"/>
              <a:t>Multiplication</a:t>
            </a:r>
            <a:r>
              <a:rPr lang="en-US" altLang="zh-CN" sz="1600" dirty="0" smtClean="0"/>
              <a:t>. </a:t>
            </a:r>
            <a:r>
              <a:rPr lang="en-US" altLang="zh-CN" sz="1600" i="1" dirty="0" smtClean="0"/>
              <a:t>ICS </a:t>
            </a:r>
            <a:r>
              <a:rPr lang="en-US" altLang="zh-CN" sz="1600" i="1" dirty="0"/>
              <a:t>’</a:t>
            </a:r>
            <a:r>
              <a:rPr lang="en-US" altLang="zh-CN" sz="1600" i="1" dirty="0" smtClean="0"/>
              <a:t>15</a:t>
            </a:r>
            <a:r>
              <a:rPr lang="zh-CN" altLang="zh-CN" sz="1600" dirty="0" smtClean="0"/>
              <a:t>.</a:t>
            </a:r>
            <a:endParaRPr lang="en-US" altLang="zh-CN" sz="1600" dirty="0"/>
          </a:p>
          <a:p>
            <a:pPr eaLnBrk="0" hangingPunct="0">
              <a:spcBef>
                <a:spcPts val="1200"/>
              </a:spcBef>
              <a:defRPr/>
            </a:pPr>
            <a:endParaRPr lang="en-US" altLang="zh-CN" sz="1600" dirty="0"/>
          </a:p>
        </p:txBody>
      </p:sp>
      <p:sp>
        <p:nvSpPr>
          <p:cNvPr id="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CSR5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(this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work) [ICS ‘15]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371688979"/>
              </p:ext>
            </p:extLst>
          </p:nvPr>
        </p:nvGraphicFramePr>
        <p:xfrm>
          <a:off x="274320" y="1412776"/>
          <a:ext cx="52543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96136" y="2060848"/>
            <a:ext cx="32403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good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performance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both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regular matrices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and for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irregular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ones</a:t>
            </a: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low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cost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format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conversion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share CSR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data</a:t>
            </a:r>
          </a:p>
          <a:p>
            <a:pPr marL="256032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support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CPUs,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nVidia/AMD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GPUs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and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Xeon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Phi</a:t>
            </a:r>
          </a:p>
        </p:txBody>
      </p:sp>
    </p:spTree>
    <p:extLst>
      <p:ext uri="{BB962C8B-B14F-4D97-AF65-F5344CB8AC3E}">
        <p14:creationId xmlns:p14="http://schemas.microsoft.com/office/powerpoint/2010/main" val="308961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39</a:t>
            </a:fld>
            <a:endParaRPr lang="en-US" altLang="zh-CN" noProof="1" smtClean="0"/>
          </a:p>
        </p:txBody>
      </p:sp>
      <p:sp>
        <p:nvSpPr>
          <p:cNvPr id="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Conclusion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32" name="Rectangle 3"/>
          <p:cNvSpPr txBox="1">
            <a:spLocks noChangeArrowheads="1"/>
          </p:cNvSpPr>
          <p:nvPr/>
        </p:nvSpPr>
        <p:spPr bwMode="auto">
          <a:xfrm>
            <a:off x="1042989" y="1700809"/>
            <a:ext cx="71294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CSR5 is not sensitive to sparsity structure, thus delivers fast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SpMV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both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for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regular</a:t>
            </a:r>
            <a:r>
              <a:rPr lang="zh-CN" altLang="en-US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matrices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and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for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irrgular</a:t>
            </a:r>
            <a:r>
              <a:rPr lang="zh-CN" altLang="en-US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matrices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Format</a:t>
            </a:r>
            <a:r>
              <a:rPr lang="zh-CN" altLang="en-US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conversion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from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CSR to CSR5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is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very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fast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(cost of a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few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SpMV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operations).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CSR5 supports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four</a:t>
            </a:r>
            <a:r>
              <a:rPr lang="zh-CN" altLang="en-US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mainstream</a:t>
            </a:r>
            <a:r>
              <a:rPr lang="zh-CN" altLang="en-US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platforms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(CPUs,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nVidia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GPUs,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AMD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GPUs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and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Xeon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Phi)</a:t>
            </a:r>
            <a:r>
              <a:rPr lang="zh-CN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.</a:t>
            </a:r>
            <a:endParaRPr lang="en-US" altLang="zh-CN" sz="2000" kern="0" noProof="1" smtClean="0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CSR5 gives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speedups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for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scenarios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with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very few (tens</a:t>
            </a:r>
            <a:r>
              <a:rPr lang="zh-CN" altLang="en-US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of)</a:t>
            </a:r>
            <a:r>
              <a:rPr lang="zh-CN" altLang="en-US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iterations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.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endParaRPr lang="en-US" altLang="zh-CN" sz="2000" kern="0" noProof="1" smtClean="0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16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Sparse Matrix-Vector Multiplication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4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6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Multiply a sparse matrix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by a dense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vector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x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obtain a dense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vector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y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</a:t>
            </a:r>
            <a:endParaRPr lang="en-US" altLang="zh-CN" sz="1600" i="1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102" name="Rectangle 15"/>
          <p:cNvSpPr>
            <a:spLocks noChangeArrowheads="1"/>
          </p:cNvSpPr>
          <p:nvPr/>
        </p:nvSpPr>
        <p:spPr bwMode="auto">
          <a:xfrm>
            <a:off x="2987824" y="2852936"/>
            <a:ext cx="12241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x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1259632" y="2852936"/>
            <a:ext cx="1730104" cy="2808312"/>
            <a:chOff x="1259632" y="3140968"/>
            <a:chExt cx="1730104" cy="2808312"/>
          </a:xfrm>
        </p:grpSpPr>
        <p:grpSp>
          <p:nvGrpSpPr>
            <p:cNvPr id="54" name="组 53"/>
            <p:cNvGrpSpPr/>
            <p:nvPr/>
          </p:nvGrpSpPr>
          <p:grpSpPr>
            <a:xfrm>
              <a:off x="1259632" y="3573016"/>
              <a:ext cx="433960" cy="432048"/>
              <a:chOff x="3851920" y="3356992"/>
              <a:chExt cx="433960" cy="432048"/>
            </a:xfrm>
          </p:grpSpPr>
          <p:sp>
            <p:nvSpPr>
              <p:cNvPr id="5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" name="组 4"/>
            <p:cNvGrpSpPr/>
            <p:nvPr/>
          </p:nvGrpSpPr>
          <p:grpSpPr>
            <a:xfrm>
              <a:off x="2123728" y="3140968"/>
              <a:ext cx="433960" cy="432048"/>
              <a:chOff x="2987824" y="3356992"/>
              <a:chExt cx="433960" cy="432048"/>
            </a:xfrm>
          </p:grpSpPr>
          <p:sp>
            <p:nvSpPr>
              <p:cNvPr id="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1259632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1691680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5" name="组 24"/>
            <p:cNvGrpSpPr/>
            <p:nvPr/>
          </p:nvGrpSpPr>
          <p:grpSpPr>
            <a:xfrm>
              <a:off x="1691680" y="3573016"/>
              <a:ext cx="433960" cy="432048"/>
              <a:chOff x="3851920" y="3356992"/>
              <a:chExt cx="433960" cy="432048"/>
            </a:xfrm>
          </p:grpSpPr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555776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2123728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2555776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1259632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1691680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2555776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2123728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1691680" y="44371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58" name="组 57"/>
            <p:cNvGrpSpPr/>
            <p:nvPr/>
          </p:nvGrpSpPr>
          <p:grpSpPr>
            <a:xfrm>
              <a:off x="2555776" y="4437112"/>
              <a:ext cx="433960" cy="432048"/>
              <a:chOff x="3851920" y="3356992"/>
              <a:chExt cx="433960" cy="432048"/>
            </a:xfrm>
          </p:grpSpPr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62" name="组 61"/>
            <p:cNvGrpSpPr/>
            <p:nvPr/>
          </p:nvGrpSpPr>
          <p:grpSpPr>
            <a:xfrm>
              <a:off x="2123728" y="4437112"/>
              <a:ext cx="433960" cy="432048"/>
              <a:chOff x="2987824" y="3356992"/>
              <a:chExt cx="433960" cy="432048"/>
            </a:xfrm>
          </p:grpSpPr>
          <p:sp>
            <p:nvSpPr>
              <p:cNvPr id="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37" name="组 136"/>
            <p:cNvGrpSpPr/>
            <p:nvPr/>
          </p:nvGrpSpPr>
          <p:grpSpPr>
            <a:xfrm>
              <a:off x="1259632" y="4437112"/>
              <a:ext cx="433960" cy="432048"/>
              <a:chOff x="3851920" y="3356992"/>
              <a:chExt cx="433960" cy="432048"/>
            </a:xfrm>
          </p:grpSpPr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65" name="Rectangle 15"/>
            <p:cNvSpPr>
              <a:spLocks noChangeArrowheads="1"/>
            </p:cNvSpPr>
            <p:nvPr/>
          </p:nvSpPr>
          <p:spPr bwMode="auto">
            <a:xfrm>
              <a:off x="1259632" y="4869160"/>
              <a:ext cx="172819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</a:p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da-DK" altLang="zh-CN" sz="2000" i="1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nnzA</a:t>
              </a: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 6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35" name="Rectangle 15"/>
          <p:cNvSpPr>
            <a:spLocks noChangeArrowheads="1"/>
          </p:cNvSpPr>
          <p:nvPr/>
        </p:nvSpPr>
        <p:spPr bwMode="auto">
          <a:xfrm>
            <a:off x="4644008" y="2852936"/>
            <a:ext cx="16561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66" name="组 65"/>
          <p:cNvGrpSpPr/>
          <p:nvPr/>
        </p:nvGrpSpPr>
        <p:grpSpPr>
          <a:xfrm>
            <a:off x="4210048" y="4149080"/>
            <a:ext cx="433960" cy="432048"/>
            <a:chOff x="3851920" y="3356992"/>
            <a:chExt cx="433960" cy="432048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8" name="椭圆 6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70" name="组 69"/>
          <p:cNvGrpSpPr/>
          <p:nvPr/>
        </p:nvGrpSpPr>
        <p:grpSpPr>
          <a:xfrm>
            <a:off x="4210048" y="3717032"/>
            <a:ext cx="433960" cy="432048"/>
            <a:chOff x="2987824" y="3356992"/>
            <a:chExt cx="433960" cy="432048"/>
          </a:xfrm>
        </p:grpSpPr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72" name="椭圆 7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7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c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4210048" y="285293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76" name="组 75"/>
          <p:cNvGrpSpPr/>
          <p:nvPr/>
        </p:nvGrpSpPr>
        <p:grpSpPr>
          <a:xfrm>
            <a:off x="4210048" y="2852936"/>
            <a:ext cx="433960" cy="432048"/>
            <a:chOff x="3851920" y="3356992"/>
            <a:chExt cx="433960" cy="432048"/>
          </a:xfrm>
        </p:grpSpPr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78" name="椭圆 7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83" name="Rectangle 15"/>
          <p:cNvSpPr>
            <a:spLocks noChangeArrowheads="1"/>
          </p:cNvSpPr>
          <p:nvPr/>
        </p:nvSpPr>
        <p:spPr bwMode="auto">
          <a:xfrm>
            <a:off x="4210048" y="371703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6" name="Rectangle 15"/>
          <p:cNvSpPr>
            <a:spLocks noChangeArrowheads="1"/>
          </p:cNvSpPr>
          <p:nvPr/>
        </p:nvSpPr>
        <p:spPr bwMode="auto">
          <a:xfrm>
            <a:off x="4210048" y="414908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93" name="组 92"/>
          <p:cNvGrpSpPr/>
          <p:nvPr/>
        </p:nvGrpSpPr>
        <p:grpSpPr>
          <a:xfrm>
            <a:off x="4210048" y="3284984"/>
            <a:ext cx="433960" cy="432048"/>
            <a:chOff x="2987824" y="3356992"/>
            <a:chExt cx="433960" cy="432048"/>
          </a:xfrm>
        </p:grpSpPr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95" name="椭圆 9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9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b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66" name="Rectangle 15"/>
          <p:cNvSpPr>
            <a:spLocks noChangeArrowheads="1"/>
          </p:cNvSpPr>
          <p:nvPr/>
        </p:nvSpPr>
        <p:spPr bwMode="auto">
          <a:xfrm>
            <a:off x="3563888" y="4581128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x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dense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2" name="组 11"/>
          <p:cNvGrpSpPr/>
          <p:nvPr/>
        </p:nvGrpSpPr>
        <p:grpSpPr>
          <a:xfrm>
            <a:off x="6300192" y="3284984"/>
            <a:ext cx="1296144" cy="432048"/>
            <a:chOff x="5868144" y="3573016"/>
            <a:chExt cx="1296144" cy="432048"/>
          </a:xfrm>
        </p:grpSpPr>
        <p:sp>
          <p:nvSpPr>
            <p:cNvPr id="129" name="Rectangle 15"/>
            <p:cNvSpPr>
              <a:spLocks noChangeArrowheads="1"/>
            </p:cNvSpPr>
            <p:nvPr/>
          </p:nvSpPr>
          <p:spPr bwMode="auto">
            <a:xfrm>
              <a:off x="5868144" y="3573016"/>
              <a:ext cx="1296144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6121128" y="3609020"/>
              <a:ext cx="755128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31" name="Rectangle 15"/>
            <p:cNvSpPr>
              <a:spLocks noChangeArrowheads="1"/>
            </p:cNvSpPr>
            <p:nvPr/>
          </p:nvSpPr>
          <p:spPr bwMode="auto">
            <a:xfrm>
              <a:off x="5868144" y="3573016"/>
              <a:ext cx="129614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+</a:t>
              </a: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r>
                <a: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b</a:t>
              </a: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6300192" y="2852936"/>
            <a:ext cx="1296144" cy="432048"/>
            <a:chOff x="5868144" y="3140968"/>
            <a:chExt cx="1296144" cy="432048"/>
          </a:xfrm>
        </p:grpSpPr>
        <p:sp>
          <p:nvSpPr>
            <p:cNvPr id="133" name="椭圆 132"/>
            <p:cNvSpPr/>
            <p:nvPr/>
          </p:nvSpPr>
          <p:spPr>
            <a:xfrm>
              <a:off x="6337152" y="3176972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34" name="Rectangle 15"/>
            <p:cNvSpPr>
              <a:spLocks noChangeArrowheads="1"/>
            </p:cNvSpPr>
            <p:nvPr/>
          </p:nvSpPr>
          <p:spPr bwMode="auto">
            <a:xfrm>
              <a:off x="6300192" y="3140968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r>
                <a: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c</a:t>
              </a:r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5868144" y="3140968"/>
              <a:ext cx="129614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19" name="Rectangle 15"/>
          <p:cNvSpPr>
            <a:spLocks noChangeArrowheads="1"/>
          </p:cNvSpPr>
          <p:nvPr/>
        </p:nvSpPr>
        <p:spPr bwMode="auto">
          <a:xfrm>
            <a:off x="6300192" y="3717032"/>
            <a:ext cx="129614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7" name="Rectangle 15"/>
          <p:cNvSpPr>
            <a:spLocks noChangeArrowheads="1"/>
          </p:cNvSpPr>
          <p:nvPr/>
        </p:nvSpPr>
        <p:spPr bwMode="auto">
          <a:xfrm>
            <a:off x="5868144" y="4581128"/>
            <a:ext cx="21602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y</a:t>
            </a:r>
          </a:p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4x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dense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6300192" y="4149080"/>
            <a:ext cx="1296144" cy="432048"/>
            <a:chOff x="5868144" y="4437112"/>
            <a:chExt cx="1296144" cy="432048"/>
          </a:xfrm>
        </p:grpSpPr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5868144" y="4437112"/>
              <a:ext cx="1296144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5922628" y="4473116"/>
              <a:ext cx="1169652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5868144" y="4437112"/>
              <a:ext cx="129614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+</a:t>
              </a:r>
              <a:r>
                <a:rPr lang="zh-CN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c</a:t>
              </a: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+6</a:t>
              </a:r>
              <a:r>
                <a:rPr lang="en-US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755576" y="5877272"/>
            <a:ext cx="7594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800000"/>
                </a:solidFill>
              </a:rPr>
              <a:t>Storage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format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of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i="1" dirty="0" smtClean="0">
                <a:solidFill>
                  <a:srgbClr val="800000"/>
                </a:solidFill>
              </a:rPr>
              <a:t>A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is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crucial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for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err="1" smtClean="0">
                <a:solidFill>
                  <a:srgbClr val="800000"/>
                </a:solidFill>
              </a:rPr>
              <a:t>SpMV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throughput.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6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Source Code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at Github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40</a:t>
            </a:fld>
            <a:endParaRPr lang="en-US" altLang="zh-CN" noProof="1" smtClean="0"/>
          </a:p>
        </p:txBody>
      </p:sp>
      <p:sp>
        <p:nvSpPr>
          <p:cNvPr id="3" name="矩形 2"/>
          <p:cNvSpPr/>
          <p:nvPr/>
        </p:nvSpPr>
        <p:spPr>
          <a:xfrm>
            <a:off x="683568" y="5220488"/>
            <a:ext cx="8460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https://</a:t>
            </a:r>
            <a:r>
              <a:rPr lang="en-US" sz="2000" dirty="0" err="1">
                <a:solidFill>
                  <a:srgbClr val="000000"/>
                </a:solidFill>
              </a:rPr>
              <a:t>github.com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bhSPARSE</a:t>
            </a:r>
            <a:r>
              <a:rPr lang="en-US" sz="2000" dirty="0">
                <a:solidFill>
                  <a:srgbClr val="000000"/>
                </a:solidFill>
              </a:rPr>
              <a:t>/Benchmark_SpMV_using_CSR5</a:t>
            </a:r>
          </a:p>
        </p:txBody>
      </p:sp>
      <p:pic>
        <p:nvPicPr>
          <p:cNvPr id="2" name="图片 1" descr="githu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11353" r="14757" b="30041"/>
          <a:stretch/>
        </p:blipFill>
        <p:spPr>
          <a:xfrm>
            <a:off x="1403648" y="1556792"/>
            <a:ext cx="6387571" cy="33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4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7705" y="1268760"/>
            <a:ext cx="2880321" cy="936105"/>
          </a:xfrm>
        </p:spPr>
        <p:txBody>
          <a:bodyPr/>
          <a:lstStyle/>
          <a:p>
            <a:pPr algn="ctr"/>
            <a:r>
              <a:rPr lang="da-DK" altLang="zh-CN" sz="5400" dirty="0" smtClean="0"/>
              <a:t>T k u  !</a:t>
            </a:r>
            <a:endParaRPr lang="da-DK" altLang="zh-CN" sz="5400" dirty="0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BBE9C6-17CD-40B2-B467-32FA1AAD5D01}" type="slidenum">
              <a:rPr lang="da-DK" altLang="zh-CN" smtClean="0"/>
              <a:pPr/>
              <a:t>41</a:t>
            </a:fld>
            <a:endParaRPr lang="da-DK" altLang="zh-CN" smtClean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047706" y="2276873"/>
            <a:ext cx="717846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766520" y="2276873"/>
            <a:ext cx="721021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219129" y="2276873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9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487866" y="2276873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8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752" y="3359225"/>
            <a:ext cx="4680520" cy="936105"/>
          </a:xfrm>
        </p:spPr>
        <p:txBody>
          <a:bodyPr/>
          <a:lstStyle/>
          <a:p>
            <a:pPr algn="dist"/>
            <a:r>
              <a:rPr lang="da-DK" altLang="zh-CN" sz="5400" dirty="0" smtClean="0">
                <a:solidFill>
                  <a:srgbClr val="933027"/>
                </a:solidFill>
                <a:sym typeface="Verdana" pitchFamily="34" charset="0"/>
              </a:rPr>
              <a:t>A y Q s n s ?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183610" y="4367338"/>
            <a:ext cx="717846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902424" y="4367338"/>
            <a:ext cx="721021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355033" y="4367338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7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623770" y="4367338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76056" y="4365104"/>
            <a:ext cx="721021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11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528665" y="4365104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13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797402" y="4365104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12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5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Format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conversion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cost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and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its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impact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42</a:t>
            </a:fld>
            <a:endParaRPr lang="en-US" altLang="zh-CN" noProof="1" smtClean="0"/>
          </a:p>
        </p:txBody>
      </p:sp>
      <p:pic>
        <p:nvPicPr>
          <p:cNvPr id="3" name="图片 2" descr="iter tabl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56"/>
          <a:stretch/>
        </p:blipFill>
        <p:spPr>
          <a:xfrm>
            <a:off x="0" y="1926828"/>
            <a:ext cx="9144000" cy="26543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512" y="3645024"/>
            <a:ext cx="9107488" cy="144016"/>
          </a:xfrm>
          <a:prstGeom prst="rect">
            <a:avLst/>
          </a:prstGeom>
          <a:solidFill>
            <a:srgbClr val="FF0000">
              <a:alpha val="25000"/>
            </a:srgb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35496" y="3975360"/>
            <a:ext cx="9107488" cy="144016"/>
          </a:xfrm>
          <a:prstGeom prst="rect">
            <a:avLst/>
          </a:prstGeom>
          <a:solidFill>
            <a:srgbClr val="FF0000">
              <a:alpha val="25000"/>
            </a:srgb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35496" y="4293096"/>
            <a:ext cx="9107488" cy="144016"/>
          </a:xfrm>
          <a:prstGeom prst="rect">
            <a:avLst/>
          </a:prstGeom>
          <a:solidFill>
            <a:srgbClr val="FF0000">
              <a:alpha val="25000"/>
            </a:srgb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35496" y="2996952"/>
            <a:ext cx="9107488" cy="144016"/>
          </a:xfrm>
          <a:prstGeom prst="rect">
            <a:avLst/>
          </a:prstGeom>
          <a:solidFill>
            <a:srgbClr val="FF0000">
              <a:alpha val="25000"/>
            </a:srgb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 1"/>
          <p:cNvGrpSpPr/>
          <p:nvPr/>
        </p:nvGrpSpPr>
        <p:grpSpPr>
          <a:xfrm>
            <a:off x="2771800" y="1628800"/>
            <a:ext cx="4896544" cy="3888432"/>
            <a:chOff x="2771800" y="1628800"/>
            <a:chExt cx="4896544" cy="3888432"/>
          </a:xfrm>
        </p:grpSpPr>
        <p:sp>
          <p:nvSpPr>
            <p:cNvPr id="5" name="椭圆 4"/>
            <p:cNvSpPr/>
            <p:nvPr/>
          </p:nvSpPr>
          <p:spPr>
            <a:xfrm>
              <a:off x="2771800" y="1628800"/>
              <a:ext cx="1296144" cy="3240360"/>
            </a:xfrm>
            <a:prstGeom prst="ellipse">
              <a:avLst/>
            </a:prstGeom>
            <a:noFill/>
            <a:ln w="19050" cmpd="sng"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300192" y="1628800"/>
              <a:ext cx="1368152" cy="3240360"/>
            </a:xfrm>
            <a:prstGeom prst="ellipse">
              <a:avLst/>
            </a:prstGeom>
            <a:noFill/>
            <a:ln w="19050" cmpd="sng"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直线连接符 14"/>
            <p:cNvCxnSpPr/>
            <p:nvPr/>
          </p:nvCxnSpPr>
          <p:spPr>
            <a:xfrm flipV="1">
              <a:off x="5580112" y="4869160"/>
              <a:ext cx="1008112" cy="648072"/>
            </a:xfrm>
            <a:prstGeom prst="line">
              <a:avLst/>
            </a:prstGeom>
            <a:ln w="57150" cmpd="sng">
              <a:solidFill>
                <a:srgbClr val="660066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/>
            <p:cNvCxnSpPr/>
            <p:nvPr/>
          </p:nvCxnSpPr>
          <p:spPr>
            <a:xfrm flipH="1" flipV="1">
              <a:off x="3707904" y="4869160"/>
              <a:ext cx="1008112" cy="648072"/>
            </a:xfrm>
            <a:prstGeom prst="line">
              <a:avLst/>
            </a:prstGeom>
            <a:ln w="57150" cmpd="sng">
              <a:solidFill>
                <a:srgbClr val="660066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2123728" y="5589240"/>
            <a:ext cx="62294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u="sng" dirty="0" smtClean="0">
                <a:solidFill>
                  <a:srgbClr val="800000"/>
                </a:solidFill>
              </a:rPr>
              <a:t>Better</a:t>
            </a:r>
            <a:r>
              <a:rPr lang="zh-CN" altLang="en-US" sz="2000" b="1" u="sng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u="sng" dirty="0" smtClean="0">
                <a:solidFill>
                  <a:srgbClr val="800000"/>
                </a:solidFill>
              </a:rPr>
              <a:t>amortizing</a:t>
            </a:r>
            <a:r>
              <a:rPr lang="zh-CN" altLang="en-US" sz="2000" b="1" u="sng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u="sng" dirty="0" smtClean="0">
                <a:solidFill>
                  <a:srgbClr val="800000"/>
                </a:solidFill>
              </a:rPr>
              <a:t>format</a:t>
            </a:r>
            <a:r>
              <a:rPr lang="zh-CN" altLang="en-US" sz="2000" b="1" u="sng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u="sng" dirty="0" smtClean="0">
                <a:solidFill>
                  <a:srgbClr val="800000"/>
                </a:solidFill>
              </a:rPr>
              <a:t>conversion</a:t>
            </a:r>
            <a:r>
              <a:rPr lang="zh-CN" altLang="en-US" sz="2000" b="1" u="sng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u="sng" dirty="0" smtClean="0">
                <a:solidFill>
                  <a:srgbClr val="800000"/>
                </a:solidFill>
              </a:rPr>
              <a:t>cost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: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endParaRPr lang="en-US" altLang="zh-CN" sz="2000" b="1" dirty="0" smtClean="0">
              <a:solidFill>
                <a:srgbClr val="800000"/>
              </a:solidFill>
            </a:endParaRPr>
          </a:p>
          <a:p>
            <a:r>
              <a:rPr lang="en-US" altLang="zh-CN" sz="2000" b="1" dirty="0" smtClean="0">
                <a:solidFill>
                  <a:srgbClr val="800000"/>
                </a:solidFill>
              </a:rPr>
              <a:t>CSR5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can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obtain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>
                <a:solidFill>
                  <a:srgbClr val="800000"/>
                </a:solidFill>
              </a:rPr>
              <a:t>s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peedups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over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CSR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, </a:t>
            </a:r>
            <a:endParaRPr lang="en-US" altLang="zh-CN" sz="2000" b="1" dirty="0" smtClean="0">
              <a:solidFill>
                <a:srgbClr val="800000"/>
              </a:solidFill>
            </a:endParaRPr>
          </a:p>
          <a:p>
            <a:r>
              <a:rPr lang="en-US" altLang="zh-CN" sz="2000" b="1" dirty="0" smtClean="0">
                <a:solidFill>
                  <a:srgbClr val="800000"/>
                </a:solidFill>
              </a:rPr>
              <a:t>when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only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50</a:t>
            </a:r>
            <a:r>
              <a:rPr lang="zh-CN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iterations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is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required.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7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Storage format – Diagonal (DIA)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5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6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Store nonzero entries on diagonals.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112" name="组 111"/>
          <p:cNvGrpSpPr/>
          <p:nvPr/>
        </p:nvGrpSpPr>
        <p:grpSpPr>
          <a:xfrm>
            <a:off x="5868144" y="4293096"/>
            <a:ext cx="433960" cy="432048"/>
            <a:chOff x="2987824" y="3356992"/>
            <a:chExt cx="433960" cy="432048"/>
          </a:xfrm>
        </p:grpSpPr>
        <p:sp>
          <p:nvSpPr>
            <p:cNvPr id="1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6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13" name="组 112"/>
          <p:cNvGrpSpPr/>
          <p:nvPr/>
        </p:nvGrpSpPr>
        <p:grpSpPr>
          <a:xfrm>
            <a:off x="6300192" y="4293096"/>
            <a:ext cx="433960" cy="432048"/>
            <a:chOff x="3851920" y="3356992"/>
            <a:chExt cx="433960" cy="432048"/>
          </a:xfrm>
        </p:grpSpPr>
        <p:sp>
          <p:nvSpPr>
            <p:cNvPr id="16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61" name="椭圆 160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62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14" name="组 113"/>
          <p:cNvGrpSpPr/>
          <p:nvPr/>
        </p:nvGrpSpPr>
        <p:grpSpPr>
          <a:xfrm>
            <a:off x="6732240" y="4293096"/>
            <a:ext cx="433960" cy="432048"/>
            <a:chOff x="3851920" y="3356992"/>
            <a:chExt cx="433960" cy="432048"/>
          </a:xfrm>
        </p:grpSpPr>
        <p:sp>
          <p:nvSpPr>
            <p:cNvPr id="15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58" name="椭圆 15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5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15" name="组 114"/>
          <p:cNvGrpSpPr/>
          <p:nvPr/>
        </p:nvGrpSpPr>
        <p:grpSpPr>
          <a:xfrm>
            <a:off x="7164288" y="4293096"/>
            <a:ext cx="433960" cy="432048"/>
            <a:chOff x="3851920" y="3356992"/>
            <a:chExt cx="433960" cy="432048"/>
          </a:xfrm>
        </p:grpSpPr>
        <p:sp>
          <p:nvSpPr>
            <p:cNvPr id="154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55" name="椭圆 154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56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16" name="组 115"/>
          <p:cNvGrpSpPr/>
          <p:nvPr/>
        </p:nvGrpSpPr>
        <p:grpSpPr>
          <a:xfrm>
            <a:off x="7596336" y="4293096"/>
            <a:ext cx="433960" cy="432048"/>
            <a:chOff x="2987824" y="3356992"/>
            <a:chExt cx="433960" cy="432048"/>
          </a:xfrm>
        </p:grpSpPr>
        <p:sp>
          <p:nvSpPr>
            <p:cNvPr id="15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52" name="椭圆 15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5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</p:grpSp>
      <p:grpSp>
        <p:nvGrpSpPr>
          <p:cNvPr id="117" name="组 116"/>
          <p:cNvGrpSpPr/>
          <p:nvPr/>
        </p:nvGrpSpPr>
        <p:grpSpPr>
          <a:xfrm>
            <a:off x="8028384" y="4293096"/>
            <a:ext cx="433960" cy="432048"/>
            <a:chOff x="3851920" y="3356992"/>
            <a:chExt cx="433960" cy="432048"/>
          </a:xfrm>
        </p:grpSpPr>
        <p:sp>
          <p:nvSpPr>
            <p:cNvPr id="14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49" name="椭圆 14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5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sp>
        <p:nvSpPr>
          <p:cNvPr id="144" name="Rectangle 15"/>
          <p:cNvSpPr>
            <a:spLocks noChangeArrowheads="1"/>
          </p:cNvSpPr>
          <p:nvPr/>
        </p:nvSpPr>
        <p:spPr bwMode="auto">
          <a:xfrm>
            <a:off x="4716016" y="4293096"/>
            <a:ext cx="11509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diagonal (0)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47" name="Rectangle 15"/>
          <p:cNvSpPr>
            <a:spLocks noChangeArrowheads="1"/>
          </p:cNvSpPr>
          <p:nvPr/>
        </p:nvSpPr>
        <p:spPr bwMode="auto">
          <a:xfrm>
            <a:off x="4932040" y="5229200"/>
            <a:ext cx="33123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(in</a:t>
            </a:r>
            <a:r>
              <a:rPr lang="zh-CN" altLang="en-US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DIA</a:t>
            </a:r>
            <a:r>
              <a:rPr lang="zh-CN" altLang="en-US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format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(6x6)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6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827584" y="2636912"/>
            <a:ext cx="2594200" cy="3672408"/>
            <a:chOff x="827584" y="2636912"/>
            <a:chExt cx="2594200" cy="3672408"/>
          </a:xfrm>
        </p:grpSpPr>
        <p:grpSp>
          <p:nvGrpSpPr>
            <p:cNvPr id="54" name="组 53"/>
            <p:cNvGrpSpPr/>
            <p:nvPr/>
          </p:nvGrpSpPr>
          <p:grpSpPr>
            <a:xfrm>
              <a:off x="1259632" y="3068960"/>
              <a:ext cx="433960" cy="432048"/>
              <a:chOff x="3851920" y="3356992"/>
              <a:chExt cx="433960" cy="432048"/>
            </a:xfrm>
          </p:grpSpPr>
          <p:sp>
            <p:nvSpPr>
              <p:cNvPr id="5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" name="组 4"/>
            <p:cNvGrpSpPr/>
            <p:nvPr/>
          </p:nvGrpSpPr>
          <p:grpSpPr>
            <a:xfrm>
              <a:off x="827584" y="2636912"/>
              <a:ext cx="433960" cy="432048"/>
              <a:chOff x="2987824" y="3356992"/>
              <a:chExt cx="433960" cy="432048"/>
            </a:xfrm>
          </p:grpSpPr>
          <p:sp>
            <p:nvSpPr>
              <p:cNvPr id="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1259632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5" name="组 24"/>
            <p:cNvGrpSpPr/>
            <p:nvPr/>
          </p:nvGrpSpPr>
          <p:grpSpPr>
            <a:xfrm>
              <a:off x="1691680" y="3501008"/>
              <a:ext cx="433960" cy="432048"/>
              <a:chOff x="3851920" y="3356992"/>
              <a:chExt cx="433960" cy="432048"/>
            </a:xfrm>
          </p:grpSpPr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123728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2123728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82758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1259632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212372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1691680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827584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58" name="组 57"/>
            <p:cNvGrpSpPr/>
            <p:nvPr/>
          </p:nvGrpSpPr>
          <p:grpSpPr>
            <a:xfrm>
              <a:off x="2987824" y="4797152"/>
              <a:ext cx="433960" cy="432048"/>
              <a:chOff x="3851920" y="3356992"/>
              <a:chExt cx="433960" cy="432048"/>
            </a:xfrm>
          </p:grpSpPr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62" name="组 61"/>
            <p:cNvGrpSpPr/>
            <p:nvPr/>
          </p:nvGrpSpPr>
          <p:grpSpPr>
            <a:xfrm>
              <a:off x="2555776" y="4365104"/>
              <a:ext cx="433960" cy="432048"/>
              <a:chOff x="2987824" y="3356992"/>
              <a:chExt cx="433960" cy="432048"/>
            </a:xfrm>
          </p:grpSpPr>
          <p:sp>
            <p:nvSpPr>
              <p:cNvPr id="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37" name="组 136"/>
            <p:cNvGrpSpPr/>
            <p:nvPr/>
          </p:nvGrpSpPr>
          <p:grpSpPr>
            <a:xfrm>
              <a:off x="2123728" y="3933056"/>
              <a:ext cx="433960" cy="432048"/>
              <a:chOff x="3851920" y="3356992"/>
              <a:chExt cx="433960" cy="432048"/>
            </a:xfrm>
          </p:grpSpPr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80" name="Rectangle 15"/>
            <p:cNvSpPr>
              <a:spLocks noChangeArrowheads="1"/>
            </p:cNvSpPr>
            <p:nvPr/>
          </p:nvSpPr>
          <p:spPr bwMode="auto">
            <a:xfrm>
              <a:off x="298782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1" name="Rectangle 15"/>
            <p:cNvSpPr>
              <a:spLocks noChangeArrowheads="1"/>
            </p:cNvSpPr>
            <p:nvPr/>
          </p:nvSpPr>
          <p:spPr bwMode="auto">
            <a:xfrm>
              <a:off x="255577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/>
          </p:nvSpPr>
          <p:spPr bwMode="auto">
            <a:xfrm>
              <a:off x="2987824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2555776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5" name="Rectangle 15"/>
            <p:cNvSpPr>
              <a:spLocks noChangeArrowheads="1"/>
            </p:cNvSpPr>
            <p:nvPr/>
          </p:nvSpPr>
          <p:spPr bwMode="auto">
            <a:xfrm>
              <a:off x="298782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2555776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8" name="Rectangle 15"/>
            <p:cNvSpPr>
              <a:spLocks noChangeArrowheads="1"/>
            </p:cNvSpPr>
            <p:nvPr/>
          </p:nvSpPr>
          <p:spPr bwMode="auto">
            <a:xfrm>
              <a:off x="298782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9" name="Rectangle 15"/>
            <p:cNvSpPr>
              <a:spLocks noChangeArrowheads="1"/>
            </p:cNvSpPr>
            <p:nvPr/>
          </p:nvSpPr>
          <p:spPr bwMode="auto">
            <a:xfrm>
              <a:off x="1691680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0" name="Rectangle 15"/>
            <p:cNvSpPr>
              <a:spLocks noChangeArrowheads="1"/>
            </p:cNvSpPr>
            <p:nvPr/>
          </p:nvSpPr>
          <p:spPr bwMode="auto">
            <a:xfrm>
              <a:off x="1691680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1" name="Rectangle 15"/>
            <p:cNvSpPr>
              <a:spLocks noChangeArrowheads="1"/>
            </p:cNvSpPr>
            <p:nvPr/>
          </p:nvSpPr>
          <p:spPr bwMode="auto">
            <a:xfrm>
              <a:off x="2123728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827584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7" name="Rectangle 15"/>
            <p:cNvSpPr>
              <a:spLocks noChangeArrowheads="1"/>
            </p:cNvSpPr>
            <p:nvPr/>
          </p:nvSpPr>
          <p:spPr bwMode="auto">
            <a:xfrm>
              <a:off x="1259632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2987824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2555776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1691680" y="479715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2123728" y="479715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827584" y="479715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1259632" y="479715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2555776" y="479715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7" name="Rectangle 15"/>
            <p:cNvSpPr>
              <a:spLocks noChangeArrowheads="1"/>
            </p:cNvSpPr>
            <p:nvPr/>
          </p:nvSpPr>
          <p:spPr bwMode="auto">
            <a:xfrm>
              <a:off x="1691680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/>
          </p:nvSpPr>
          <p:spPr bwMode="auto">
            <a:xfrm>
              <a:off x="82758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9" name="Rectangle 15"/>
            <p:cNvSpPr>
              <a:spLocks noChangeArrowheads="1"/>
            </p:cNvSpPr>
            <p:nvPr/>
          </p:nvSpPr>
          <p:spPr bwMode="auto">
            <a:xfrm>
              <a:off x="1259632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69" name="Rectangle 15"/>
            <p:cNvSpPr>
              <a:spLocks noChangeArrowheads="1"/>
            </p:cNvSpPr>
            <p:nvPr/>
          </p:nvSpPr>
          <p:spPr bwMode="auto">
            <a:xfrm>
              <a:off x="1259632" y="5229200"/>
              <a:ext cx="172819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</a:p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(6x6)</a:t>
              </a:r>
            </a:p>
            <a:p>
              <a:pPr algn="ctr" eaLnBrk="0" hangingPunct="0">
                <a:buSzPct val="100000"/>
              </a:pPr>
              <a:r>
                <a:rPr lang="da-DK" altLang="zh-CN" sz="2000" i="1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nnzA</a:t>
              </a: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 6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99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Storage format – Diagonal (DIA)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6</a:t>
            </a:fld>
            <a:endParaRPr lang="en-US" altLang="zh-CN" noProof="1" smtClean="0"/>
          </a:p>
        </p:txBody>
      </p:sp>
      <p:sp>
        <p:nvSpPr>
          <p:cNvPr id="144" name="Rectangle 15"/>
          <p:cNvSpPr>
            <a:spLocks noChangeArrowheads="1"/>
          </p:cNvSpPr>
          <p:nvPr/>
        </p:nvSpPr>
        <p:spPr bwMode="auto">
          <a:xfrm>
            <a:off x="4716016" y="4293096"/>
            <a:ext cx="11509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diagonal (+1)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47" name="Rectangle 15"/>
          <p:cNvSpPr>
            <a:spLocks noChangeArrowheads="1"/>
          </p:cNvSpPr>
          <p:nvPr/>
        </p:nvSpPr>
        <p:spPr bwMode="auto">
          <a:xfrm>
            <a:off x="4932040" y="5229200"/>
            <a:ext cx="33123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 </a:t>
            </a: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(in</a:t>
            </a:r>
            <a:r>
              <a:rPr lang="zh-CN" altLang="en-US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DIA</a:t>
            </a:r>
            <a:r>
              <a:rPr lang="zh-CN" altLang="en-US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format)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(6x6)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16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4" name="组 53"/>
          <p:cNvGrpSpPr/>
          <p:nvPr/>
        </p:nvGrpSpPr>
        <p:grpSpPr>
          <a:xfrm>
            <a:off x="1259632" y="3068960"/>
            <a:ext cx="433960" cy="432048"/>
            <a:chOff x="3851920" y="3356992"/>
            <a:chExt cx="433960" cy="432048"/>
          </a:xfrm>
        </p:grpSpPr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6" name="椭圆 5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827584" y="2636912"/>
            <a:ext cx="433960" cy="432048"/>
            <a:chOff x="2987824" y="3356992"/>
            <a:chExt cx="433960" cy="432048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" name="椭圆 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1691680" y="3501008"/>
            <a:ext cx="433960" cy="432048"/>
            <a:chOff x="3851920" y="3356992"/>
            <a:chExt cx="433960" cy="432048"/>
          </a:xfrm>
        </p:grpSpPr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2123728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827584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123728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1691680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8" name="组 57"/>
          <p:cNvGrpSpPr/>
          <p:nvPr/>
        </p:nvGrpSpPr>
        <p:grpSpPr>
          <a:xfrm>
            <a:off x="2987824" y="4797152"/>
            <a:ext cx="433960" cy="432048"/>
            <a:chOff x="3851920" y="3356992"/>
            <a:chExt cx="433960" cy="432048"/>
          </a:xfrm>
        </p:grpSpPr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0" name="椭圆 5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grpSp>
        <p:nvGrpSpPr>
          <p:cNvPr id="62" name="组 61"/>
          <p:cNvGrpSpPr/>
          <p:nvPr/>
        </p:nvGrpSpPr>
        <p:grpSpPr>
          <a:xfrm>
            <a:off x="2555776" y="4365104"/>
            <a:ext cx="433960" cy="432048"/>
            <a:chOff x="2987824" y="3356992"/>
            <a:chExt cx="433960" cy="432048"/>
          </a:xfrm>
        </p:grpSpPr>
        <p:sp>
          <p:nvSpPr>
            <p:cNvPr id="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4" name="椭圆 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</p:grpSp>
      <p:grpSp>
        <p:nvGrpSpPr>
          <p:cNvPr id="137" name="组 136"/>
          <p:cNvGrpSpPr/>
          <p:nvPr/>
        </p:nvGrpSpPr>
        <p:grpSpPr>
          <a:xfrm>
            <a:off x="2123728" y="3933056"/>
            <a:ext cx="433960" cy="432048"/>
            <a:chOff x="3851920" y="3356992"/>
            <a:chExt cx="433960" cy="432048"/>
          </a:xfrm>
        </p:grpSpPr>
        <p:sp>
          <p:nvSpPr>
            <p:cNvPr id="13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2987824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2555776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2987824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2555776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5" name="Rectangle 15"/>
          <p:cNvSpPr>
            <a:spLocks noChangeArrowheads="1"/>
          </p:cNvSpPr>
          <p:nvPr/>
        </p:nvSpPr>
        <p:spPr bwMode="auto">
          <a:xfrm>
            <a:off x="2987824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2555776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8" name="Rectangle 15"/>
          <p:cNvSpPr>
            <a:spLocks noChangeArrowheads="1"/>
          </p:cNvSpPr>
          <p:nvPr/>
        </p:nvSpPr>
        <p:spPr bwMode="auto">
          <a:xfrm>
            <a:off x="298782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691680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1691680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2" name="Rectangle 15"/>
          <p:cNvSpPr>
            <a:spLocks noChangeArrowheads="1"/>
          </p:cNvSpPr>
          <p:nvPr/>
        </p:nvSpPr>
        <p:spPr bwMode="auto">
          <a:xfrm>
            <a:off x="827584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1259632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1691680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2123728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827584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1259632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82758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9" name="Rectangle 15"/>
          <p:cNvSpPr>
            <a:spLocks noChangeArrowheads="1"/>
          </p:cNvSpPr>
          <p:nvPr/>
        </p:nvSpPr>
        <p:spPr bwMode="auto">
          <a:xfrm>
            <a:off x="1259632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9" name="Rectangle 15"/>
          <p:cNvSpPr>
            <a:spLocks noChangeArrowheads="1"/>
          </p:cNvSpPr>
          <p:nvPr/>
        </p:nvSpPr>
        <p:spPr bwMode="auto">
          <a:xfrm>
            <a:off x="1259632" y="5229200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(6x6)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16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93" name="组 92"/>
          <p:cNvGrpSpPr/>
          <p:nvPr/>
        </p:nvGrpSpPr>
        <p:grpSpPr>
          <a:xfrm>
            <a:off x="1259632" y="2636912"/>
            <a:ext cx="433960" cy="432048"/>
            <a:chOff x="2987824" y="3356992"/>
            <a:chExt cx="433960" cy="432048"/>
          </a:xfrm>
        </p:grpSpPr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95" name="椭圆 9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9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7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" name="组 101"/>
          <p:cNvGrpSpPr/>
          <p:nvPr/>
        </p:nvGrpSpPr>
        <p:grpSpPr>
          <a:xfrm>
            <a:off x="1691680" y="3068960"/>
            <a:ext cx="433960" cy="432048"/>
            <a:chOff x="2987824" y="3356992"/>
            <a:chExt cx="433960" cy="432048"/>
          </a:xfrm>
        </p:grpSpPr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8</a:t>
              </a:r>
            </a:p>
          </p:txBody>
        </p:sp>
      </p:grpSp>
      <p:grpSp>
        <p:nvGrpSpPr>
          <p:cNvPr id="118" name="组 117"/>
          <p:cNvGrpSpPr/>
          <p:nvPr/>
        </p:nvGrpSpPr>
        <p:grpSpPr>
          <a:xfrm>
            <a:off x="2123728" y="3501008"/>
            <a:ext cx="433960" cy="432048"/>
            <a:chOff x="2987824" y="3356992"/>
            <a:chExt cx="433960" cy="432048"/>
          </a:xfrm>
        </p:grpSpPr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9</a:t>
              </a:r>
            </a:p>
          </p:txBody>
        </p:sp>
      </p:grpSp>
      <p:grpSp>
        <p:nvGrpSpPr>
          <p:cNvPr id="122" name="组 121"/>
          <p:cNvGrpSpPr/>
          <p:nvPr/>
        </p:nvGrpSpPr>
        <p:grpSpPr>
          <a:xfrm>
            <a:off x="2555776" y="3933056"/>
            <a:ext cx="433960" cy="432048"/>
            <a:chOff x="2987824" y="3356992"/>
            <a:chExt cx="433960" cy="432048"/>
          </a:xfrm>
        </p:grpSpPr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10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26" name="组 125"/>
          <p:cNvGrpSpPr/>
          <p:nvPr/>
        </p:nvGrpSpPr>
        <p:grpSpPr>
          <a:xfrm>
            <a:off x="2987824" y="4365104"/>
            <a:ext cx="433960" cy="432048"/>
            <a:chOff x="2987824" y="3356992"/>
            <a:chExt cx="433960" cy="432048"/>
          </a:xfrm>
        </p:grpSpPr>
        <p:sp>
          <p:nvSpPr>
            <p:cNvPr id="12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2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30" name="组 129"/>
          <p:cNvGrpSpPr/>
          <p:nvPr/>
        </p:nvGrpSpPr>
        <p:grpSpPr>
          <a:xfrm>
            <a:off x="827584" y="3068960"/>
            <a:ext cx="433960" cy="432048"/>
            <a:chOff x="2987824" y="3356992"/>
            <a:chExt cx="433960" cy="432048"/>
          </a:xfrm>
        </p:grpSpPr>
        <p:sp>
          <p:nvSpPr>
            <p:cNvPr id="13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3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34" name="组 133"/>
          <p:cNvGrpSpPr/>
          <p:nvPr/>
        </p:nvGrpSpPr>
        <p:grpSpPr>
          <a:xfrm>
            <a:off x="1259632" y="3501008"/>
            <a:ext cx="433960" cy="432048"/>
            <a:chOff x="2987824" y="3356992"/>
            <a:chExt cx="433960" cy="432048"/>
          </a:xfrm>
        </p:grpSpPr>
        <p:sp>
          <p:nvSpPr>
            <p:cNvPr id="13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42" name="组 141"/>
          <p:cNvGrpSpPr/>
          <p:nvPr/>
        </p:nvGrpSpPr>
        <p:grpSpPr>
          <a:xfrm>
            <a:off x="1691680" y="3933056"/>
            <a:ext cx="433960" cy="432048"/>
            <a:chOff x="2987824" y="3356992"/>
            <a:chExt cx="433960" cy="432048"/>
          </a:xfrm>
        </p:grpSpPr>
        <p:sp>
          <p:nvSpPr>
            <p:cNvPr id="14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65" name="组 164"/>
          <p:cNvGrpSpPr/>
          <p:nvPr/>
        </p:nvGrpSpPr>
        <p:grpSpPr>
          <a:xfrm>
            <a:off x="2123728" y="4365104"/>
            <a:ext cx="433960" cy="432048"/>
            <a:chOff x="2987824" y="3356992"/>
            <a:chExt cx="433960" cy="432048"/>
          </a:xfrm>
        </p:grpSpPr>
        <p:sp>
          <p:nvSpPr>
            <p:cNvPr id="16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67" name="椭圆 166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7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15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71" name="组 170"/>
          <p:cNvGrpSpPr/>
          <p:nvPr/>
        </p:nvGrpSpPr>
        <p:grpSpPr>
          <a:xfrm>
            <a:off x="2555776" y="4797152"/>
            <a:ext cx="433960" cy="432048"/>
            <a:chOff x="2987824" y="3356992"/>
            <a:chExt cx="433960" cy="432048"/>
          </a:xfrm>
        </p:grpSpPr>
        <p:sp>
          <p:nvSpPr>
            <p:cNvPr id="17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73" name="椭圆 17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7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16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99" name="Rectangle 15"/>
          <p:cNvSpPr>
            <a:spLocks noChangeArrowheads="1"/>
          </p:cNvSpPr>
          <p:nvPr/>
        </p:nvSpPr>
        <p:spPr bwMode="auto">
          <a:xfrm>
            <a:off x="4716016" y="3140968"/>
            <a:ext cx="11509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diagonal (-1)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00" name="组 199"/>
          <p:cNvGrpSpPr/>
          <p:nvPr/>
        </p:nvGrpSpPr>
        <p:grpSpPr>
          <a:xfrm>
            <a:off x="5868144" y="3717032"/>
            <a:ext cx="433960" cy="432048"/>
            <a:chOff x="2987824" y="3356992"/>
            <a:chExt cx="433960" cy="432048"/>
          </a:xfrm>
        </p:grpSpPr>
        <p:sp>
          <p:nvSpPr>
            <p:cNvPr id="20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0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04" name="组 203"/>
          <p:cNvGrpSpPr/>
          <p:nvPr/>
        </p:nvGrpSpPr>
        <p:grpSpPr>
          <a:xfrm>
            <a:off x="6300192" y="3717032"/>
            <a:ext cx="433960" cy="432048"/>
            <a:chOff x="3851920" y="3356992"/>
            <a:chExt cx="433960" cy="432048"/>
          </a:xfrm>
        </p:grpSpPr>
        <p:sp>
          <p:nvSpPr>
            <p:cNvPr id="20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06" name="椭圆 20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0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08" name="组 207"/>
          <p:cNvGrpSpPr/>
          <p:nvPr/>
        </p:nvGrpSpPr>
        <p:grpSpPr>
          <a:xfrm>
            <a:off x="6732240" y="3717032"/>
            <a:ext cx="433960" cy="432048"/>
            <a:chOff x="3851920" y="3356992"/>
            <a:chExt cx="433960" cy="432048"/>
          </a:xfrm>
        </p:grpSpPr>
        <p:sp>
          <p:nvSpPr>
            <p:cNvPr id="20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10" name="椭圆 20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1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12" name="组 211"/>
          <p:cNvGrpSpPr/>
          <p:nvPr/>
        </p:nvGrpSpPr>
        <p:grpSpPr>
          <a:xfrm>
            <a:off x="7164288" y="3717032"/>
            <a:ext cx="433960" cy="432048"/>
            <a:chOff x="3851920" y="3356992"/>
            <a:chExt cx="433960" cy="432048"/>
          </a:xfrm>
        </p:grpSpPr>
        <p:sp>
          <p:nvSpPr>
            <p:cNvPr id="213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14" name="椭圆 213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1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16" name="组 215"/>
          <p:cNvGrpSpPr/>
          <p:nvPr/>
        </p:nvGrpSpPr>
        <p:grpSpPr>
          <a:xfrm>
            <a:off x="7596336" y="3717032"/>
            <a:ext cx="433960" cy="432048"/>
            <a:chOff x="2987824" y="3356992"/>
            <a:chExt cx="433960" cy="432048"/>
          </a:xfrm>
        </p:grpSpPr>
        <p:sp>
          <p:nvSpPr>
            <p:cNvPr id="21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18" name="椭圆 217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1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</p:grpSp>
      <p:grpSp>
        <p:nvGrpSpPr>
          <p:cNvPr id="220" name="组 219"/>
          <p:cNvGrpSpPr/>
          <p:nvPr/>
        </p:nvGrpSpPr>
        <p:grpSpPr>
          <a:xfrm>
            <a:off x="8028384" y="3717032"/>
            <a:ext cx="433960" cy="432048"/>
            <a:chOff x="3851920" y="3356992"/>
            <a:chExt cx="433960" cy="432048"/>
          </a:xfrm>
        </p:grpSpPr>
        <p:sp>
          <p:nvSpPr>
            <p:cNvPr id="22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22" name="椭圆 221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23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sp>
        <p:nvSpPr>
          <p:cNvPr id="224" name="Rectangle 15"/>
          <p:cNvSpPr>
            <a:spLocks noChangeArrowheads="1"/>
          </p:cNvSpPr>
          <p:nvPr/>
        </p:nvSpPr>
        <p:spPr bwMode="auto">
          <a:xfrm>
            <a:off x="4716016" y="3717032"/>
            <a:ext cx="11509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diagonal (0)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29" name="组 228"/>
          <p:cNvGrpSpPr/>
          <p:nvPr/>
        </p:nvGrpSpPr>
        <p:grpSpPr>
          <a:xfrm>
            <a:off x="5868144" y="4293096"/>
            <a:ext cx="433960" cy="432048"/>
            <a:chOff x="2987824" y="3356992"/>
            <a:chExt cx="433960" cy="432048"/>
          </a:xfrm>
        </p:grpSpPr>
        <p:sp>
          <p:nvSpPr>
            <p:cNvPr id="23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3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7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33" name="组 232"/>
          <p:cNvGrpSpPr/>
          <p:nvPr/>
        </p:nvGrpSpPr>
        <p:grpSpPr>
          <a:xfrm>
            <a:off x="6300192" y="3140968"/>
            <a:ext cx="433960" cy="432048"/>
            <a:chOff x="2987824" y="3356992"/>
            <a:chExt cx="433960" cy="432048"/>
          </a:xfrm>
        </p:grpSpPr>
        <p:sp>
          <p:nvSpPr>
            <p:cNvPr id="23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35" name="椭圆 23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3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37" name="组 236"/>
          <p:cNvGrpSpPr/>
          <p:nvPr/>
        </p:nvGrpSpPr>
        <p:grpSpPr>
          <a:xfrm>
            <a:off x="6300192" y="4293096"/>
            <a:ext cx="433960" cy="432048"/>
            <a:chOff x="2987824" y="3356992"/>
            <a:chExt cx="433960" cy="432048"/>
          </a:xfrm>
        </p:grpSpPr>
        <p:sp>
          <p:nvSpPr>
            <p:cNvPr id="23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39" name="椭圆 23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4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8</a:t>
              </a:r>
            </a:p>
          </p:txBody>
        </p:sp>
      </p:grpSp>
      <p:grpSp>
        <p:nvGrpSpPr>
          <p:cNvPr id="241" name="组 240"/>
          <p:cNvGrpSpPr/>
          <p:nvPr/>
        </p:nvGrpSpPr>
        <p:grpSpPr>
          <a:xfrm>
            <a:off x="6732240" y="3140968"/>
            <a:ext cx="433960" cy="432048"/>
            <a:chOff x="2987824" y="3356992"/>
            <a:chExt cx="433960" cy="432048"/>
          </a:xfrm>
        </p:grpSpPr>
        <p:sp>
          <p:nvSpPr>
            <p:cNvPr id="24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43" name="椭圆 24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4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45" name="组 244"/>
          <p:cNvGrpSpPr/>
          <p:nvPr/>
        </p:nvGrpSpPr>
        <p:grpSpPr>
          <a:xfrm>
            <a:off x="6732240" y="4293096"/>
            <a:ext cx="433960" cy="432048"/>
            <a:chOff x="2987824" y="3356992"/>
            <a:chExt cx="433960" cy="432048"/>
          </a:xfrm>
        </p:grpSpPr>
        <p:sp>
          <p:nvSpPr>
            <p:cNvPr id="24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47" name="椭圆 246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4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9</a:t>
              </a:r>
            </a:p>
          </p:txBody>
        </p:sp>
      </p:grpSp>
      <p:grpSp>
        <p:nvGrpSpPr>
          <p:cNvPr id="249" name="组 248"/>
          <p:cNvGrpSpPr/>
          <p:nvPr/>
        </p:nvGrpSpPr>
        <p:grpSpPr>
          <a:xfrm>
            <a:off x="7164288" y="3140968"/>
            <a:ext cx="433960" cy="432048"/>
            <a:chOff x="2987824" y="3356992"/>
            <a:chExt cx="433960" cy="432048"/>
          </a:xfrm>
        </p:grpSpPr>
        <p:sp>
          <p:nvSpPr>
            <p:cNvPr id="25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51" name="椭圆 250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5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53" name="组 252"/>
          <p:cNvGrpSpPr/>
          <p:nvPr/>
        </p:nvGrpSpPr>
        <p:grpSpPr>
          <a:xfrm>
            <a:off x="7164288" y="4293096"/>
            <a:ext cx="433960" cy="432048"/>
            <a:chOff x="2987824" y="3356992"/>
            <a:chExt cx="433960" cy="432048"/>
          </a:xfrm>
        </p:grpSpPr>
        <p:sp>
          <p:nvSpPr>
            <p:cNvPr id="25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55" name="椭圆 25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5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10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57" name="组 256"/>
          <p:cNvGrpSpPr/>
          <p:nvPr/>
        </p:nvGrpSpPr>
        <p:grpSpPr>
          <a:xfrm>
            <a:off x="7596336" y="3140968"/>
            <a:ext cx="433960" cy="432048"/>
            <a:chOff x="2987824" y="3356992"/>
            <a:chExt cx="433960" cy="432048"/>
          </a:xfrm>
        </p:grpSpPr>
        <p:sp>
          <p:nvSpPr>
            <p:cNvPr id="25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59" name="椭圆 25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6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15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61" name="组 260"/>
          <p:cNvGrpSpPr/>
          <p:nvPr/>
        </p:nvGrpSpPr>
        <p:grpSpPr>
          <a:xfrm>
            <a:off x="7596336" y="4293096"/>
            <a:ext cx="433960" cy="432048"/>
            <a:chOff x="2987824" y="3356992"/>
            <a:chExt cx="433960" cy="432048"/>
          </a:xfrm>
        </p:grpSpPr>
        <p:sp>
          <p:nvSpPr>
            <p:cNvPr id="26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63" name="椭圆 26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6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65" name="组 264"/>
          <p:cNvGrpSpPr/>
          <p:nvPr/>
        </p:nvGrpSpPr>
        <p:grpSpPr>
          <a:xfrm>
            <a:off x="8028384" y="3140968"/>
            <a:ext cx="433960" cy="432048"/>
            <a:chOff x="2987824" y="3356992"/>
            <a:chExt cx="433960" cy="432048"/>
          </a:xfrm>
        </p:grpSpPr>
        <p:sp>
          <p:nvSpPr>
            <p:cNvPr id="26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67" name="椭圆 266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6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16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73" name="Rectangle 15"/>
          <p:cNvSpPr>
            <a:spLocks noChangeArrowheads="1"/>
          </p:cNvSpPr>
          <p:nvPr/>
        </p:nvSpPr>
        <p:spPr bwMode="auto">
          <a:xfrm>
            <a:off x="5868144" y="314096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74" name="Rectangle 15"/>
          <p:cNvSpPr>
            <a:spLocks noChangeArrowheads="1"/>
          </p:cNvSpPr>
          <p:nvPr/>
        </p:nvSpPr>
        <p:spPr bwMode="auto">
          <a:xfrm>
            <a:off x="8028384" y="42930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7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6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Store nonzero entries on diagonals.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0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Storage format – Diagonal (DIA)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7</a:t>
            </a:fld>
            <a:endParaRPr lang="en-US" altLang="zh-CN" noProof="1" smtClean="0"/>
          </a:p>
        </p:txBody>
      </p:sp>
      <p:sp>
        <p:nvSpPr>
          <p:cNvPr id="144" name="Rectangle 15"/>
          <p:cNvSpPr>
            <a:spLocks noChangeArrowheads="1"/>
          </p:cNvSpPr>
          <p:nvPr/>
        </p:nvSpPr>
        <p:spPr bwMode="auto">
          <a:xfrm>
            <a:off x="4716016" y="4293096"/>
            <a:ext cx="11509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diagonal</a:t>
            </a:r>
            <a:r>
              <a:rPr lang="zh-CN" altLang="en-US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(+1)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47" name="Rectangle 15"/>
          <p:cNvSpPr>
            <a:spLocks noChangeArrowheads="1"/>
          </p:cNvSpPr>
          <p:nvPr/>
        </p:nvSpPr>
        <p:spPr bwMode="auto">
          <a:xfrm>
            <a:off x="4932040" y="5229200"/>
            <a:ext cx="33123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 </a:t>
            </a: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(in</a:t>
            </a:r>
            <a:r>
              <a:rPr lang="zh-CN" altLang="en-US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DIA</a:t>
            </a:r>
            <a:r>
              <a:rPr lang="zh-CN" altLang="en-US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format)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(6x6)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18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4" name="组 53"/>
          <p:cNvGrpSpPr/>
          <p:nvPr/>
        </p:nvGrpSpPr>
        <p:grpSpPr>
          <a:xfrm>
            <a:off x="1259632" y="3068960"/>
            <a:ext cx="433960" cy="432048"/>
            <a:chOff x="3851920" y="3356992"/>
            <a:chExt cx="433960" cy="432048"/>
          </a:xfrm>
        </p:grpSpPr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6" name="椭圆 5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827584" y="2636912"/>
            <a:ext cx="433960" cy="432048"/>
            <a:chOff x="2987824" y="3356992"/>
            <a:chExt cx="433960" cy="432048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" name="椭圆 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1691680" y="3501008"/>
            <a:ext cx="433960" cy="432048"/>
            <a:chOff x="3851920" y="3356992"/>
            <a:chExt cx="433960" cy="432048"/>
          </a:xfrm>
        </p:grpSpPr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2123728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259632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123728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1691680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8" name="组 57"/>
          <p:cNvGrpSpPr/>
          <p:nvPr/>
        </p:nvGrpSpPr>
        <p:grpSpPr>
          <a:xfrm>
            <a:off x="2987824" y="4797152"/>
            <a:ext cx="433960" cy="432048"/>
            <a:chOff x="3851920" y="3356992"/>
            <a:chExt cx="433960" cy="432048"/>
          </a:xfrm>
        </p:grpSpPr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0" name="椭圆 5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grpSp>
        <p:nvGrpSpPr>
          <p:cNvPr id="62" name="组 61"/>
          <p:cNvGrpSpPr/>
          <p:nvPr/>
        </p:nvGrpSpPr>
        <p:grpSpPr>
          <a:xfrm>
            <a:off x="2555776" y="4365104"/>
            <a:ext cx="433960" cy="432048"/>
            <a:chOff x="2987824" y="3356992"/>
            <a:chExt cx="433960" cy="432048"/>
          </a:xfrm>
        </p:grpSpPr>
        <p:sp>
          <p:nvSpPr>
            <p:cNvPr id="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4" name="椭圆 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</p:grpSp>
      <p:grpSp>
        <p:nvGrpSpPr>
          <p:cNvPr id="137" name="组 136"/>
          <p:cNvGrpSpPr/>
          <p:nvPr/>
        </p:nvGrpSpPr>
        <p:grpSpPr>
          <a:xfrm>
            <a:off x="2123728" y="3933056"/>
            <a:ext cx="433960" cy="432048"/>
            <a:chOff x="3851920" y="3356992"/>
            <a:chExt cx="433960" cy="432048"/>
          </a:xfrm>
        </p:grpSpPr>
        <p:sp>
          <p:nvSpPr>
            <p:cNvPr id="13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2987824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2555776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2987824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2555776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5" name="Rectangle 15"/>
          <p:cNvSpPr>
            <a:spLocks noChangeArrowheads="1"/>
          </p:cNvSpPr>
          <p:nvPr/>
        </p:nvSpPr>
        <p:spPr bwMode="auto">
          <a:xfrm>
            <a:off x="2987824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2555776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691680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1691680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2" name="Rectangle 15"/>
          <p:cNvSpPr>
            <a:spLocks noChangeArrowheads="1"/>
          </p:cNvSpPr>
          <p:nvPr/>
        </p:nvSpPr>
        <p:spPr bwMode="auto">
          <a:xfrm>
            <a:off x="827584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1259632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1691680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2123728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827584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1259632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82758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9" name="Rectangle 15"/>
          <p:cNvSpPr>
            <a:spLocks noChangeArrowheads="1"/>
          </p:cNvSpPr>
          <p:nvPr/>
        </p:nvSpPr>
        <p:spPr bwMode="auto">
          <a:xfrm>
            <a:off x="1259632" y="5229200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(6x6)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1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8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93" name="组 92"/>
          <p:cNvGrpSpPr/>
          <p:nvPr/>
        </p:nvGrpSpPr>
        <p:grpSpPr>
          <a:xfrm>
            <a:off x="1259632" y="2636912"/>
            <a:ext cx="433960" cy="432048"/>
            <a:chOff x="2987824" y="3356992"/>
            <a:chExt cx="433960" cy="432048"/>
          </a:xfrm>
        </p:grpSpPr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95" name="椭圆 9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9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7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" name="组 101"/>
          <p:cNvGrpSpPr/>
          <p:nvPr/>
        </p:nvGrpSpPr>
        <p:grpSpPr>
          <a:xfrm>
            <a:off x="1691680" y="3068960"/>
            <a:ext cx="433960" cy="432048"/>
            <a:chOff x="2987824" y="3356992"/>
            <a:chExt cx="433960" cy="432048"/>
          </a:xfrm>
        </p:grpSpPr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8</a:t>
              </a:r>
            </a:p>
          </p:txBody>
        </p:sp>
      </p:grpSp>
      <p:grpSp>
        <p:nvGrpSpPr>
          <p:cNvPr id="118" name="组 117"/>
          <p:cNvGrpSpPr/>
          <p:nvPr/>
        </p:nvGrpSpPr>
        <p:grpSpPr>
          <a:xfrm>
            <a:off x="2123728" y="3501008"/>
            <a:ext cx="433960" cy="432048"/>
            <a:chOff x="2987824" y="3356992"/>
            <a:chExt cx="433960" cy="432048"/>
          </a:xfrm>
        </p:grpSpPr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9</a:t>
              </a:r>
            </a:p>
          </p:txBody>
        </p:sp>
      </p:grpSp>
      <p:grpSp>
        <p:nvGrpSpPr>
          <p:cNvPr id="122" name="组 121"/>
          <p:cNvGrpSpPr/>
          <p:nvPr/>
        </p:nvGrpSpPr>
        <p:grpSpPr>
          <a:xfrm>
            <a:off x="2555776" y="3933056"/>
            <a:ext cx="433960" cy="432048"/>
            <a:chOff x="2987824" y="3356992"/>
            <a:chExt cx="433960" cy="432048"/>
          </a:xfrm>
        </p:grpSpPr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10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26" name="组 125"/>
          <p:cNvGrpSpPr/>
          <p:nvPr/>
        </p:nvGrpSpPr>
        <p:grpSpPr>
          <a:xfrm>
            <a:off x="2987824" y="4365104"/>
            <a:ext cx="433960" cy="432048"/>
            <a:chOff x="2987824" y="3356992"/>
            <a:chExt cx="433960" cy="432048"/>
          </a:xfrm>
        </p:grpSpPr>
        <p:sp>
          <p:nvSpPr>
            <p:cNvPr id="12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2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30" name="组 129"/>
          <p:cNvGrpSpPr/>
          <p:nvPr/>
        </p:nvGrpSpPr>
        <p:grpSpPr>
          <a:xfrm>
            <a:off x="827584" y="3068960"/>
            <a:ext cx="433960" cy="432048"/>
            <a:chOff x="2987824" y="3356992"/>
            <a:chExt cx="433960" cy="432048"/>
          </a:xfrm>
        </p:grpSpPr>
        <p:sp>
          <p:nvSpPr>
            <p:cNvPr id="13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3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34" name="组 133"/>
          <p:cNvGrpSpPr/>
          <p:nvPr/>
        </p:nvGrpSpPr>
        <p:grpSpPr>
          <a:xfrm>
            <a:off x="1259632" y="3501008"/>
            <a:ext cx="433960" cy="432048"/>
            <a:chOff x="2987824" y="3356992"/>
            <a:chExt cx="433960" cy="432048"/>
          </a:xfrm>
        </p:grpSpPr>
        <p:sp>
          <p:nvSpPr>
            <p:cNvPr id="13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42" name="组 141"/>
          <p:cNvGrpSpPr/>
          <p:nvPr/>
        </p:nvGrpSpPr>
        <p:grpSpPr>
          <a:xfrm>
            <a:off x="1691680" y="3933056"/>
            <a:ext cx="433960" cy="432048"/>
            <a:chOff x="2987824" y="3356992"/>
            <a:chExt cx="433960" cy="432048"/>
          </a:xfrm>
        </p:grpSpPr>
        <p:sp>
          <p:nvSpPr>
            <p:cNvPr id="14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65" name="组 164"/>
          <p:cNvGrpSpPr/>
          <p:nvPr/>
        </p:nvGrpSpPr>
        <p:grpSpPr>
          <a:xfrm>
            <a:off x="2123728" y="4365104"/>
            <a:ext cx="433960" cy="432048"/>
            <a:chOff x="2987824" y="3356992"/>
            <a:chExt cx="433960" cy="432048"/>
          </a:xfrm>
        </p:grpSpPr>
        <p:sp>
          <p:nvSpPr>
            <p:cNvPr id="16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67" name="椭圆 166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7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15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71" name="组 170"/>
          <p:cNvGrpSpPr/>
          <p:nvPr/>
        </p:nvGrpSpPr>
        <p:grpSpPr>
          <a:xfrm>
            <a:off x="2555776" y="4797152"/>
            <a:ext cx="433960" cy="432048"/>
            <a:chOff x="2987824" y="3356992"/>
            <a:chExt cx="433960" cy="432048"/>
          </a:xfrm>
        </p:grpSpPr>
        <p:sp>
          <p:nvSpPr>
            <p:cNvPr id="17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73" name="椭圆 17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7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16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99" name="Rectangle 15"/>
          <p:cNvSpPr>
            <a:spLocks noChangeArrowheads="1"/>
          </p:cNvSpPr>
          <p:nvPr/>
        </p:nvSpPr>
        <p:spPr bwMode="auto">
          <a:xfrm>
            <a:off x="4716016" y="3140968"/>
            <a:ext cx="11509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diagonal (-1)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00" name="组 199"/>
          <p:cNvGrpSpPr/>
          <p:nvPr/>
        </p:nvGrpSpPr>
        <p:grpSpPr>
          <a:xfrm>
            <a:off x="5868144" y="3717032"/>
            <a:ext cx="433960" cy="432048"/>
            <a:chOff x="2987824" y="3356992"/>
            <a:chExt cx="433960" cy="432048"/>
          </a:xfrm>
        </p:grpSpPr>
        <p:sp>
          <p:nvSpPr>
            <p:cNvPr id="20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0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04" name="组 203"/>
          <p:cNvGrpSpPr/>
          <p:nvPr/>
        </p:nvGrpSpPr>
        <p:grpSpPr>
          <a:xfrm>
            <a:off x="6300192" y="3717032"/>
            <a:ext cx="433960" cy="432048"/>
            <a:chOff x="3851920" y="3356992"/>
            <a:chExt cx="433960" cy="432048"/>
          </a:xfrm>
        </p:grpSpPr>
        <p:sp>
          <p:nvSpPr>
            <p:cNvPr id="20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06" name="椭圆 20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0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08" name="组 207"/>
          <p:cNvGrpSpPr/>
          <p:nvPr/>
        </p:nvGrpSpPr>
        <p:grpSpPr>
          <a:xfrm>
            <a:off x="6732240" y="3717032"/>
            <a:ext cx="433960" cy="432048"/>
            <a:chOff x="3851920" y="3356992"/>
            <a:chExt cx="433960" cy="432048"/>
          </a:xfrm>
        </p:grpSpPr>
        <p:sp>
          <p:nvSpPr>
            <p:cNvPr id="20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10" name="椭圆 20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1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12" name="组 211"/>
          <p:cNvGrpSpPr/>
          <p:nvPr/>
        </p:nvGrpSpPr>
        <p:grpSpPr>
          <a:xfrm>
            <a:off x="7164288" y="3717032"/>
            <a:ext cx="433960" cy="432048"/>
            <a:chOff x="3851920" y="3356992"/>
            <a:chExt cx="433960" cy="432048"/>
          </a:xfrm>
        </p:grpSpPr>
        <p:sp>
          <p:nvSpPr>
            <p:cNvPr id="213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14" name="椭圆 213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1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16" name="组 215"/>
          <p:cNvGrpSpPr/>
          <p:nvPr/>
        </p:nvGrpSpPr>
        <p:grpSpPr>
          <a:xfrm>
            <a:off x="7596336" y="3717032"/>
            <a:ext cx="433960" cy="432048"/>
            <a:chOff x="2987824" y="3356992"/>
            <a:chExt cx="433960" cy="432048"/>
          </a:xfrm>
        </p:grpSpPr>
        <p:sp>
          <p:nvSpPr>
            <p:cNvPr id="21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18" name="椭圆 217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1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</p:grpSp>
      <p:grpSp>
        <p:nvGrpSpPr>
          <p:cNvPr id="220" name="组 219"/>
          <p:cNvGrpSpPr/>
          <p:nvPr/>
        </p:nvGrpSpPr>
        <p:grpSpPr>
          <a:xfrm>
            <a:off x="8028384" y="3717032"/>
            <a:ext cx="433960" cy="432048"/>
            <a:chOff x="3851920" y="3356992"/>
            <a:chExt cx="433960" cy="432048"/>
          </a:xfrm>
        </p:grpSpPr>
        <p:sp>
          <p:nvSpPr>
            <p:cNvPr id="22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22" name="椭圆 221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23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sp>
        <p:nvSpPr>
          <p:cNvPr id="224" name="Rectangle 15"/>
          <p:cNvSpPr>
            <a:spLocks noChangeArrowheads="1"/>
          </p:cNvSpPr>
          <p:nvPr/>
        </p:nvSpPr>
        <p:spPr bwMode="auto">
          <a:xfrm>
            <a:off x="4716016" y="3717032"/>
            <a:ext cx="11509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diagonal (0)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29" name="组 228"/>
          <p:cNvGrpSpPr/>
          <p:nvPr/>
        </p:nvGrpSpPr>
        <p:grpSpPr>
          <a:xfrm>
            <a:off x="5868144" y="4293096"/>
            <a:ext cx="433960" cy="432048"/>
            <a:chOff x="2987824" y="3356992"/>
            <a:chExt cx="433960" cy="432048"/>
          </a:xfrm>
        </p:grpSpPr>
        <p:sp>
          <p:nvSpPr>
            <p:cNvPr id="23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3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7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33" name="组 232"/>
          <p:cNvGrpSpPr/>
          <p:nvPr/>
        </p:nvGrpSpPr>
        <p:grpSpPr>
          <a:xfrm>
            <a:off x="6300192" y="3140968"/>
            <a:ext cx="433960" cy="432048"/>
            <a:chOff x="2987824" y="3356992"/>
            <a:chExt cx="433960" cy="432048"/>
          </a:xfrm>
        </p:grpSpPr>
        <p:sp>
          <p:nvSpPr>
            <p:cNvPr id="23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35" name="椭圆 23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3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37" name="组 236"/>
          <p:cNvGrpSpPr/>
          <p:nvPr/>
        </p:nvGrpSpPr>
        <p:grpSpPr>
          <a:xfrm>
            <a:off x="6300192" y="4293096"/>
            <a:ext cx="433960" cy="432048"/>
            <a:chOff x="2987824" y="3356992"/>
            <a:chExt cx="433960" cy="432048"/>
          </a:xfrm>
        </p:grpSpPr>
        <p:sp>
          <p:nvSpPr>
            <p:cNvPr id="23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39" name="椭圆 23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4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8</a:t>
              </a:r>
            </a:p>
          </p:txBody>
        </p:sp>
      </p:grpSp>
      <p:grpSp>
        <p:nvGrpSpPr>
          <p:cNvPr id="241" name="组 240"/>
          <p:cNvGrpSpPr/>
          <p:nvPr/>
        </p:nvGrpSpPr>
        <p:grpSpPr>
          <a:xfrm>
            <a:off x="6732240" y="3140968"/>
            <a:ext cx="433960" cy="432048"/>
            <a:chOff x="2987824" y="3356992"/>
            <a:chExt cx="433960" cy="432048"/>
          </a:xfrm>
        </p:grpSpPr>
        <p:sp>
          <p:nvSpPr>
            <p:cNvPr id="24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43" name="椭圆 24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4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45" name="组 244"/>
          <p:cNvGrpSpPr/>
          <p:nvPr/>
        </p:nvGrpSpPr>
        <p:grpSpPr>
          <a:xfrm>
            <a:off x="6732240" y="4293096"/>
            <a:ext cx="433960" cy="432048"/>
            <a:chOff x="2987824" y="3356992"/>
            <a:chExt cx="433960" cy="432048"/>
          </a:xfrm>
        </p:grpSpPr>
        <p:sp>
          <p:nvSpPr>
            <p:cNvPr id="24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47" name="椭圆 246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4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9</a:t>
              </a:r>
            </a:p>
          </p:txBody>
        </p:sp>
      </p:grpSp>
      <p:grpSp>
        <p:nvGrpSpPr>
          <p:cNvPr id="249" name="组 248"/>
          <p:cNvGrpSpPr/>
          <p:nvPr/>
        </p:nvGrpSpPr>
        <p:grpSpPr>
          <a:xfrm>
            <a:off x="7164288" y="3140968"/>
            <a:ext cx="433960" cy="432048"/>
            <a:chOff x="2987824" y="3356992"/>
            <a:chExt cx="433960" cy="432048"/>
          </a:xfrm>
        </p:grpSpPr>
        <p:sp>
          <p:nvSpPr>
            <p:cNvPr id="25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51" name="椭圆 250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5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53" name="组 252"/>
          <p:cNvGrpSpPr/>
          <p:nvPr/>
        </p:nvGrpSpPr>
        <p:grpSpPr>
          <a:xfrm>
            <a:off x="7164288" y="4293096"/>
            <a:ext cx="433960" cy="432048"/>
            <a:chOff x="2987824" y="3356992"/>
            <a:chExt cx="433960" cy="432048"/>
          </a:xfrm>
        </p:grpSpPr>
        <p:sp>
          <p:nvSpPr>
            <p:cNvPr id="25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55" name="椭圆 25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5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10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57" name="组 256"/>
          <p:cNvGrpSpPr/>
          <p:nvPr/>
        </p:nvGrpSpPr>
        <p:grpSpPr>
          <a:xfrm>
            <a:off x="7596336" y="3140968"/>
            <a:ext cx="433960" cy="432048"/>
            <a:chOff x="2987824" y="3356992"/>
            <a:chExt cx="433960" cy="432048"/>
          </a:xfrm>
        </p:grpSpPr>
        <p:sp>
          <p:nvSpPr>
            <p:cNvPr id="25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59" name="椭圆 25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6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15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61" name="组 260"/>
          <p:cNvGrpSpPr/>
          <p:nvPr/>
        </p:nvGrpSpPr>
        <p:grpSpPr>
          <a:xfrm>
            <a:off x="7596336" y="4293096"/>
            <a:ext cx="433960" cy="432048"/>
            <a:chOff x="2987824" y="3356992"/>
            <a:chExt cx="433960" cy="432048"/>
          </a:xfrm>
        </p:grpSpPr>
        <p:sp>
          <p:nvSpPr>
            <p:cNvPr id="26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63" name="椭圆 26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6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65" name="组 264"/>
          <p:cNvGrpSpPr/>
          <p:nvPr/>
        </p:nvGrpSpPr>
        <p:grpSpPr>
          <a:xfrm>
            <a:off x="8028384" y="3140968"/>
            <a:ext cx="433960" cy="432048"/>
            <a:chOff x="2987824" y="3356992"/>
            <a:chExt cx="433960" cy="432048"/>
          </a:xfrm>
        </p:grpSpPr>
        <p:sp>
          <p:nvSpPr>
            <p:cNvPr id="26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67" name="椭圆 266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6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16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73" name="Rectangle 15"/>
          <p:cNvSpPr>
            <a:spLocks noChangeArrowheads="1"/>
          </p:cNvSpPr>
          <p:nvPr/>
        </p:nvSpPr>
        <p:spPr bwMode="auto">
          <a:xfrm>
            <a:off x="5868144" y="314096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74" name="Rectangle 15"/>
          <p:cNvSpPr>
            <a:spLocks noChangeArrowheads="1"/>
          </p:cNvSpPr>
          <p:nvPr/>
        </p:nvSpPr>
        <p:spPr bwMode="auto">
          <a:xfrm>
            <a:off x="8028384" y="42930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62" name="组 161"/>
          <p:cNvGrpSpPr/>
          <p:nvPr/>
        </p:nvGrpSpPr>
        <p:grpSpPr>
          <a:xfrm>
            <a:off x="827584" y="3501008"/>
            <a:ext cx="433960" cy="432048"/>
            <a:chOff x="2987824" y="3356992"/>
            <a:chExt cx="433960" cy="432048"/>
          </a:xfrm>
        </p:grpSpPr>
        <p:sp>
          <p:nvSpPr>
            <p:cNvPr id="1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6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18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75" name="组 174"/>
          <p:cNvGrpSpPr/>
          <p:nvPr/>
        </p:nvGrpSpPr>
        <p:grpSpPr>
          <a:xfrm>
            <a:off x="2987824" y="3933056"/>
            <a:ext cx="433960" cy="432048"/>
            <a:chOff x="2987824" y="3356992"/>
            <a:chExt cx="433960" cy="432048"/>
          </a:xfrm>
        </p:grpSpPr>
        <p:sp>
          <p:nvSpPr>
            <p:cNvPr id="17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77" name="椭圆 176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7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17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79" name="Rectangle 15"/>
          <p:cNvSpPr>
            <a:spLocks noChangeArrowheads="1"/>
          </p:cNvSpPr>
          <p:nvPr/>
        </p:nvSpPr>
        <p:spPr bwMode="auto">
          <a:xfrm>
            <a:off x="4716016" y="2564904"/>
            <a:ext cx="11509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diagonal (-2)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26" name="Rectangle 15"/>
          <p:cNvSpPr>
            <a:spLocks noChangeArrowheads="1"/>
          </p:cNvSpPr>
          <p:nvPr/>
        </p:nvSpPr>
        <p:spPr bwMode="auto">
          <a:xfrm>
            <a:off x="5868144" y="25649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27" name="Rectangle 15"/>
          <p:cNvSpPr>
            <a:spLocks noChangeArrowheads="1"/>
          </p:cNvSpPr>
          <p:nvPr/>
        </p:nvSpPr>
        <p:spPr bwMode="auto">
          <a:xfrm>
            <a:off x="4716016" y="4869160"/>
            <a:ext cx="11509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diagonal</a:t>
            </a:r>
            <a:r>
              <a:rPr lang="zh-CN" altLang="en-US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(+2)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0" name="Rectangle 15"/>
          <p:cNvSpPr>
            <a:spLocks noChangeArrowheads="1"/>
          </p:cNvSpPr>
          <p:nvPr/>
        </p:nvSpPr>
        <p:spPr bwMode="auto">
          <a:xfrm>
            <a:off x="5868144" y="48691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1" name="Rectangle 15"/>
          <p:cNvSpPr>
            <a:spLocks noChangeArrowheads="1"/>
          </p:cNvSpPr>
          <p:nvPr/>
        </p:nvSpPr>
        <p:spPr bwMode="auto">
          <a:xfrm>
            <a:off x="6300192" y="48691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2" name="Rectangle 15"/>
          <p:cNvSpPr>
            <a:spLocks noChangeArrowheads="1"/>
          </p:cNvSpPr>
          <p:nvPr/>
        </p:nvSpPr>
        <p:spPr bwMode="auto">
          <a:xfrm>
            <a:off x="6732240" y="48691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3" name="Rectangle 15"/>
          <p:cNvSpPr>
            <a:spLocks noChangeArrowheads="1"/>
          </p:cNvSpPr>
          <p:nvPr/>
        </p:nvSpPr>
        <p:spPr bwMode="auto">
          <a:xfrm>
            <a:off x="7164288" y="48691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7596336" y="48691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5" name="Rectangle 15"/>
          <p:cNvSpPr>
            <a:spLocks noChangeArrowheads="1"/>
          </p:cNvSpPr>
          <p:nvPr/>
        </p:nvSpPr>
        <p:spPr bwMode="auto">
          <a:xfrm>
            <a:off x="6300192" y="25649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6" name="Rectangle 15"/>
          <p:cNvSpPr>
            <a:spLocks noChangeArrowheads="1"/>
          </p:cNvSpPr>
          <p:nvPr/>
        </p:nvSpPr>
        <p:spPr bwMode="auto">
          <a:xfrm>
            <a:off x="7164288" y="25649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7" name="Rectangle 15"/>
          <p:cNvSpPr>
            <a:spLocks noChangeArrowheads="1"/>
          </p:cNvSpPr>
          <p:nvPr/>
        </p:nvSpPr>
        <p:spPr bwMode="auto">
          <a:xfrm>
            <a:off x="7596336" y="25649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8" name="Rectangle 15"/>
          <p:cNvSpPr>
            <a:spLocks noChangeArrowheads="1"/>
          </p:cNvSpPr>
          <p:nvPr/>
        </p:nvSpPr>
        <p:spPr bwMode="auto">
          <a:xfrm>
            <a:off x="8028384" y="25649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99" name="组 298"/>
          <p:cNvGrpSpPr/>
          <p:nvPr/>
        </p:nvGrpSpPr>
        <p:grpSpPr>
          <a:xfrm>
            <a:off x="6732240" y="2564904"/>
            <a:ext cx="433960" cy="432048"/>
            <a:chOff x="2987824" y="3356992"/>
            <a:chExt cx="433960" cy="432048"/>
          </a:xfrm>
        </p:grpSpPr>
        <p:sp>
          <p:nvSpPr>
            <p:cNvPr id="30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301" name="椭圆 300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18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03" name="组 302"/>
          <p:cNvGrpSpPr/>
          <p:nvPr/>
        </p:nvGrpSpPr>
        <p:grpSpPr>
          <a:xfrm>
            <a:off x="8028384" y="4869160"/>
            <a:ext cx="433960" cy="432048"/>
            <a:chOff x="2987824" y="3356992"/>
            <a:chExt cx="433960" cy="432048"/>
          </a:xfrm>
        </p:grpSpPr>
        <p:sp>
          <p:nvSpPr>
            <p:cNvPr id="30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305" name="椭圆 30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17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07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6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Store nonzero entries on diagonals.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Storage format – ELLPACK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(ELL)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8</a:t>
            </a:fld>
            <a:endParaRPr lang="en-US" altLang="zh-CN" noProof="1" smtClean="0"/>
          </a:p>
        </p:txBody>
      </p:sp>
      <p:sp>
        <p:nvSpPr>
          <p:cNvPr id="147" name="Rectangle 15"/>
          <p:cNvSpPr>
            <a:spLocks noChangeArrowheads="1"/>
          </p:cNvSpPr>
          <p:nvPr/>
        </p:nvSpPr>
        <p:spPr bwMode="auto">
          <a:xfrm>
            <a:off x="4932040" y="5229200"/>
            <a:ext cx="33123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 </a:t>
            </a: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(in</a:t>
            </a:r>
            <a:r>
              <a:rPr lang="zh-CN" altLang="en-US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ELL</a:t>
            </a:r>
            <a:r>
              <a:rPr lang="zh-CN" altLang="en-US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format)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(6x6)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1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8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4" name="组 53"/>
          <p:cNvGrpSpPr/>
          <p:nvPr/>
        </p:nvGrpSpPr>
        <p:grpSpPr>
          <a:xfrm>
            <a:off x="1259632" y="3068960"/>
            <a:ext cx="433960" cy="432048"/>
            <a:chOff x="3851920" y="3356992"/>
            <a:chExt cx="433960" cy="432048"/>
          </a:xfrm>
        </p:grpSpPr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6" name="椭圆 5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827584" y="2636912"/>
            <a:ext cx="433960" cy="432048"/>
            <a:chOff x="2987824" y="3356992"/>
            <a:chExt cx="433960" cy="432048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" name="椭圆 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1691680" y="3501008"/>
            <a:ext cx="433960" cy="432048"/>
            <a:chOff x="3851920" y="3356992"/>
            <a:chExt cx="433960" cy="432048"/>
          </a:xfrm>
        </p:grpSpPr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2123728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259632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123728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1691680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8" name="组 57"/>
          <p:cNvGrpSpPr/>
          <p:nvPr/>
        </p:nvGrpSpPr>
        <p:grpSpPr>
          <a:xfrm>
            <a:off x="2987824" y="4797152"/>
            <a:ext cx="433960" cy="432048"/>
            <a:chOff x="3851920" y="3356992"/>
            <a:chExt cx="433960" cy="432048"/>
          </a:xfrm>
        </p:grpSpPr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0" name="椭圆 5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grpSp>
        <p:nvGrpSpPr>
          <p:cNvPr id="62" name="组 61"/>
          <p:cNvGrpSpPr/>
          <p:nvPr/>
        </p:nvGrpSpPr>
        <p:grpSpPr>
          <a:xfrm>
            <a:off x="2555776" y="4365104"/>
            <a:ext cx="433960" cy="432048"/>
            <a:chOff x="2987824" y="3356992"/>
            <a:chExt cx="433960" cy="432048"/>
          </a:xfrm>
        </p:grpSpPr>
        <p:sp>
          <p:nvSpPr>
            <p:cNvPr id="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4" name="椭圆 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</p:grpSp>
      <p:grpSp>
        <p:nvGrpSpPr>
          <p:cNvPr id="137" name="组 136"/>
          <p:cNvGrpSpPr/>
          <p:nvPr/>
        </p:nvGrpSpPr>
        <p:grpSpPr>
          <a:xfrm>
            <a:off x="2123728" y="3933056"/>
            <a:ext cx="433960" cy="432048"/>
            <a:chOff x="3851920" y="3356992"/>
            <a:chExt cx="433960" cy="432048"/>
          </a:xfrm>
        </p:grpSpPr>
        <p:sp>
          <p:nvSpPr>
            <p:cNvPr id="13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2987824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2555776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2987824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2555776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5" name="Rectangle 15"/>
          <p:cNvSpPr>
            <a:spLocks noChangeArrowheads="1"/>
          </p:cNvSpPr>
          <p:nvPr/>
        </p:nvSpPr>
        <p:spPr bwMode="auto">
          <a:xfrm>
            <a:off x="2987824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2555776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691680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1691680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2" name="Rectangle 15"/>
          <p:cNvSpPr>
            <a:spLocks noChangeArrowheads="1"/>
          </p:cNvSpPr>
          <p:nvPr/>
        </p:nvSpPr>
        <p:spPr bwMode="auto">
          <a:xfrm>
            <a:off x="827584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1259632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1691680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2123728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827584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1259632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82758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9" name="Rectangle 15"/>
          <p:cNvSpPr>
            <a:spLocks noChangeArrowheads="1"/>
          </p:cNvSpPr>
          <p:nvPr/>
        </p:nvSpPr>
        <p:spPr bwMode="auto">
          <a:xfrm>
            <a:off x="1259632" y="5229200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(6x6)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18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93" name="组 92"/>
          <p:cNvGrpSpPr/>
          <p:nvPr/>
        </p:nvGrpSpPr>
        <p:grpSpPr>
          <a:xfrm>
            <a:off x="1259632" y="2636912"/>
            <a:ext cx="433960" cy="432048"/>
            <a:chOff x="2987824" y="3356992"/>
            <a:chExt cx="433960" cy="432048"/>
          </a:xfrm>
        </p:grpSpPr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95" name="椭圆 9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9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7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" name="组 101"/>
          <p:cNvGrpSpPr/>
          <p:nvPr/>
        </p:nvGrpSpPr>
        <p:grpSpPr>
          <a:xfrm>
            <a:off x="1691680" y="3068960"/>
            <a:ext cx="433960" cy="432048"/>
            <a:chOff x="2987824" y="3356992"/>
            <a:chExt cx="433960" cy="432048"/>
          </a:xfrm>
        </p:grpSpPr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8</a:t>
              </a:r>
            </a:p>
          </p:txBody>
        </p:sp>
      </p:grpSp>
      <p:grpSp>
        <p:nvGrpSpPr>
          <p:cNvPr id="118" name="组 117"/>
          <p:cNvGrpSpPr/>
          <p:nvPr/>
        </p:nvGrpSpPr>
        <p:grpSpPr>
          <a:xfrm>
            <a:off x="2123728" y="3501008"/>
            <a:ext cx="433960" cy="432048"/>
            <a:chOff x="2987824" y="3356992"/>
            <a:chExt cx="433960" cy="432048"/>
          </a:xfrm>
        </p:grpSpPr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9</a:t>
              </a:r>
            </a:p>
          </p:txBody>
        </p:sp>
      </p:grpSp>
      <p:grpSp>
        <p:nvGrpSpPr>
          <p:cNvPr id="122" name="组 121"/>
          <p:cNvGrpSpPr/>
          <p:nvPr/>
        </p:nvGrpSpPr>
        <p:grpSpPr>
          <a:xfrm>
            <a:off x="2555776" y="3933056"/>
            <a:ext cx="433960" cy="432048"/>
            <a:chOff x="2987824" y="3356992"/>
            <a:chExt cx="433960" cy="432048"/>
          </a:xfrm>
        </p:grpSpPr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10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26" name="组 125"/>
          <p:cNvGrpSpPr/>
          <p:nvPr/>
        </p:nvGrpSpPr>
        <p:grpSpPr>
          <a:xfrm>
            <a:off x="2987824" y="4365104"/>
            <a:ext cx="433960" cy="432048"/>
            <a:chOff x="2987824" y="3356992"/>
            <a:chExt cx="433960" cy="432048"/>
          </a:xfrm>
        </p:grpSpPr>
        <p:sp>
          <p:nvSpPr>
            <p:cNvPr id="12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2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30" name="组 129"/>
          <p:cNvGrpSpPr/>
          <p:nvPr/>
        </p:nvGrpSpPr>
        <p:grpSpPr>
          <a:xfrm>
            <a:off x="827584" y="3068960"/>
            <a:ext cx="433960" cy="432048"/>
            <a:chOff x="2987824" y="3356992"/>
            <a:chExt cx="433960" cy="432048"/>
          </a:xfrm>
        </p:grpSpPr>
        <p:sp>
          <p:nvSpPr>
            <p:cNvPr id="13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3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34" name="组 133"/>
          <p:cNvGrpSpPr/>
          <p:nvPr/>
        </p:nvGrpSpPr>
        <p:grpSpPr>
          <a:xfrm>
            <a:off x="1259632" y="3501008"/>
            <a:ext cx="433960" cy="432048"/>
            <a:chOff x="2987824" y="3356992"/>
            <a:chExt cx="433960" cy="432048"/>
          </a:xfrm>
        </p:grpSpPr>
        <p:sp>
          <p:nvSpPr>
            <p:cNvPr id="13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42" name="组 141"/>
          <p:cNvGrpSpPr/>
          <p:nvPr/>
        </p:nvGrpSpPr>
        <p:grpSpPr>
          <a:xfrm>
            <a:off x="1691680" y="3933056"/>
            <a:ext cx="433960" cy="432048"/>
            <a:chOff x="2987824" y="3356992"/>
            <a:chExt cx="433960" cy="432048"/>
          </a:xfrm>
        </p:grpSpPr>
        <p:sp>
          <p:nvSpPr>
            <p:cNvPr id="14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65" name="组 164"/>
          <p:cNvGrpSpPr/>
          <p:nvPr/>
        </p:nvGrpSpPr>
        <p:grpSpPr>
          <a:xfrm>
            <a:off x="2123728" y="4365104"/>
            <a:ext cx="433960" cy="432048"/>
            <a:chOff x="2987824" y="3356992"/>
            <a:chExt cx="433960" cy="432048"/>
          </a:xfrm>
        </p:grpSpPr>
        <p:sp>
          <p:nvSpPr>
            <p:cNvPr id="16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67" name="椭圆 166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7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15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71" name="组 170"/>
          <p:cNvGrpSpPr/>
          <p:nvPr/>
        </p:nvGrpSpPr>
        <p:grpSpPr>
          <a:xfrm>
            <a:off x="2555776" y="4797152"/>
            <a:ext cx="433960" cy="432048"/>
            <a:chOff x="2987824" y="3356992"/>
            <a:chExt cx="433960" cy="432048"/>
          </a:xfrm>
        </p:grpSpPr>
        <p:sp>
          <p:nvSpPr>
            <p:cNvPr id="17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73" name="椭圆 17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7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16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62" name="组 161"/>
          <p:cNvGrpSpPr/>
          <p:nvPr/>
        </p:nvGrpSpPr>
        <p:grpSpPr>
          <a:xfrm>
            <a:off x="827584" y="3501008"/>
            <a:ext cx="433960" cy="432048"/>
            <a:chOff x="2987824" y="3356992"/>
            <a:chExt cx="433960" cy="432048"/>
          </a:xfrm>
        </p:grpSpPr>
        <p:sp>
          <p:nvSpPr>
            <p:cNvPr id="1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6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18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75" name="组 174"/>
          <p:cNvGrpSpPr/>
          <p:nvPr/>
        </p:nvGrpSpPr>
        <p:grpSpPr>
          <a:xfrm>
            <a:off x="2987824" y="3933056"/>
            <a:ext cx="433960" cy="432048"/>
            <a:chOff x="2987824" y="3356992"/>
            <a:chExt cx="433960" cy="432048"/>
          </a:xfrm>
        </p:grpSpPr>
        <p:sp>
          <p:nvSpPr>
            <p:cNvPr id="17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77" name="椭圆 176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7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17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07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6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Store nonzero entries and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their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column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indices.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6948264" y="2276872"/>
            <a:ext cx="1730104" cy="2952328"/>
            <a:chOff x="4644008" y="2276872"/>
            <a:chExt cx="1730104" cy="2952328"/>
          </a:xfrm>
        </p:grpSpPr>
        <p:grpSp>
          <p:nvGrpSpPr>
            <p:cNvPr id="188" name="组 187"/>
            <p:cNvGrpSpPr/>
            <p:nvPr/>
          </p:nvGrpSpPr>
          <p:grpSpPr>
            <a:xfrm>
              <a:off x="5076056" y="3068960"/>
              <a:ext cx="433960" cy="432048"/>
              <a:chOff x="3851920" y="3356992"/>
              <a:chExt cx="433960" cy="432048"/>
            </a:xfrm>
          </p:grpSpPr>
          <p:sp>
            <p:nvSpPr>
              <p:cNvPr id="18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0" name="椭圆 18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2" name="组 191"/>
            <p:cNvGrpSpPr/>
            <p:nvPr/>
          </p:nvGrpSpPr>
          <p:grpSpPr>
            <a:xfrm>
              <a:off x="4644008" y="2636912"/>
              <a:ext cx="433960" cy="432048"/>
              <a:chOff x="2987824" y="3356992"/>
              <a:chExt cx="433960" cy="432048"/>
            </a:xfrm>
          </p:grpSpPr>
          <p:sp>
            <p:nvSpPr>
              <p:cNvPr id="1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4" name="椭圆 19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6" name="组 195"/>
            <p:cNvGrpSpPr/>
            <p:nvPr/>
          </p:nvGrpSpPr>
          <p:grpSpPr>
            <a:xfrm>
              <a:off x="5508104" y="3501008"/>
              <a:ext cx="433960" cy="432048"/>
              <a:chOff x="3851920" y="3356992"/>
              <a:chExt cx="433960" cy="432048"/>
            </a:xfrm>
          </p:grpSpPr>
          <p:sp>
            <p:nvSpPr>
              <p:cNvPr id="19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8" name="椭圆 19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2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28" name="Rectangle 15"/>
            <p:cNvSpPr>
              <a:spLocks noChangeArrowheads="1"/>
            </p:cNvSpPr>
            <p:nvPr/>
          </p:nvSpPr>
          <p:spPr bwMode="auto">
            <a:xfrm>
              <a:off x="5940152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70" name="Rectangle 15"/>
            <p:cNvSpPr>
              <a:spLocks noChangeArrowheads="1"/>
            </p:cNvSpPr>
            <p:nvPr/>
          </p:nvSpPr>
          <p:spPr bwMode="auto">
            <a:xfrm>
              <a:off x="5940152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71" name="Rectangle 15"/>
            <p:cNvSpPr>
              <a:spLocks noChangeArrowheads="1"/>
            </p:cNvSpPr>
            <p:nvPr/>
          </p:nvSpPr>
          <p:spPr bwMode="auto">
            <a:xfrm>
              <a:off x="5508104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72" name="组 271"/>
            <p:cNvGrpSpPr/>
            <p:nvPr/>
          </p:nvGrpSpPr>
          <p:grpSpPr>
            <a:xfrm>
              <a:off x="5076056" y="4797152"/>
              <a:ext cx="433960" cy="432048"/>
              <a:chOff x="3851920" y="3356992"/>
              <a:chExt cx="433960" cy="432048"/>
            </a:xfrm>
          </p:grpSpPr>
          <p:sp>
            <p:nvSpPr>
              <p:cNvPr id="27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76" name="椭圆 27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278" name="组 277"/>
            <p:cNvGrpSpPr/>
            <p:nvPr/>
          </p:nvGrpSpPr>
          <p:grpSpPr>
            <a:xfrm>
              <a:off x="5076056" y="4365104"/>
              <a:ext cx="433960" cy="432048"/>
              <a:chOff x="2987824" y="3356992"/>
              <a:chExt cx="433960" cy="432048"/>
            </a:xfrm>
          </p:grpSpPr>
          <p:sp>
            <p:nvSpPr>
              <p:cNvPr id="27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0" name="椭圆 27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282" name="组 281"/>
            <p:cNvGrpSpPr/>
            <p:nvPr/>
          </p:nvGrpSpPr>
          <p:grpSpPr>
            <a:xfrm>
              <a:off x="5076056" y="3933056"/>
              <a:ext cx="433960" cy="432048"/>
              <a:chOff x="3851920" y="3356992"/>
              <a:chExt cx="433960" cy="432048"/>
            </a:xfrm>
          </p:grpSpPr>
          <p:sp>
            <p:nvSpPr>
              <p:cNvPr id="28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4" name="椭圆 283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88" name="Rectangle 15"/>
            <p:cNvSpPr>
              <a:spLocks noChangeArrowheads="1"/>
            </p:cNvSpPr>
            <p:nvPr/>
          </p:nvSpPr>
          <p:spPr bwMode="auto">
            <a:xfrm>
              <a:off x="5940152" y="479715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08" name="Rectangle 15"/>
            <p:cNvSpPr>
              <a:spLocks noChangeArrowheads="1"/>
            </p:cNvSpPr>
            <p:nvPr/>
          </p:nvSpPr>
          <p:spPr bwMode="auto">
            <a:xfrm>
              <a:off x="5508104" y="479715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09" name="Rectangle 15"/>
            <p:cNvSpPr>
              <a:spLocks noChangeArrowheads="1"/>
            </p:cNvSpPr>
            <p:nvPr/>
          </p:nvSpPr>
          <p:spPr bwMode="auto">
            <a:xfrm>
              <a:off x="5940152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10" name="Rectangle 15"/>
            <p:cNvSpPr>
              <a:spLocks noChangeArrowheads="1"/>
            </p:cNvSpPr>
            <p:nvPr/>
          </p:nvSpPr>
          <p:spPr bwMode="auto">
            <a:xfrm>
              <a:off x="550810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319" name="组 318"/>
            <p:cNvGrpSpPr/>
            <p:nvPr/>
          </p:nvGrpSpPr>
          <p:grpSpPr>
            <a:xfrm>
              <a:off x="5076056" y="2636912"/>
              <a:ext cx="433960" cy="432048"/>
              <a:chOff x="2987824" y="3356992"/>
              <a:chExt cx="433960" cy="432048"/>
            </a:xfrm>
          </p:grpSpPr>
          <p:sp>
            <p:nvSpPr>
              <p:cNvPr id="32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21" name="椭圆 32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2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23" name="组 322"/>
            <p:cNvGrpSpPr/>
            <p:nvPr/>
          </p:nvGrpSpPr>
          <p:grpSpPr>
            <a:xfrm>
              <a:off x="5508104" y="3068960"/>
              <a:ext cx="433960" cy="432048"/>
              <a:chOff x="2987824" y="3356992"/>
              <a:chExt cx="433960" cy="432048"/>
            </a:xfrm>
          </p:grpSpPr>
          <p:sp>
            <p:nvSpPr>
              <p:cNvPr id="32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25" name="椭圆 32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2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8</a:t>
                </a:r>
              </a:p>
            </p:txBody>
          </p:sp>
        </p:grpSp>
        <p:grpSp>
          <p:nvGrpSpPr>
            <p:cNvPr id="327" name="组 326"/>
            <p:cNvGrpSpPr/>
            <p:nvPr/>
          </p:nvGrpSpPr>
          <p:grpSpPr>
            <a:xfrm>
              <a:off x="5940152" y="3501008"/>
              <a:ext cx="433960" cy="432048"/>
              <a:chOff x="2987824" y="3356992"/>
              <a:chExt cx="433960" cy="432048"/>
            </a:xfrm>
          </p:grpSpPr>
          <p:sp>
            <p:nvSpPr>
              <p:cNvPr id="32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29" name="椭圆 32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3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9</a:t>
                </a:r>
              </a:p>
            </p:txBody>
          </p:sp>
        </p:grpSp>
        <p:grpSp>
          <p:nvGrpSpPr>
            <p:cNvPr id="331" name="组 330"/>
            <p:cNvGrpSpPr/>
            <p:nvPr/>
          </p:nvGrpSpPr>
          <p:grpSpPr>
            <a:xfrm>
              <a:off x="5508104" y="3933056"/>
              <a:ext cx="433960" cy="432048"/>
              <a:chOff x="2987824" y="3356992"/>
              <a:chExt cx="433960" cy="432048"/>
            </a:xfrm>
          </p:grpSpPr>
          <p:sp>
            <p:nvSpPr>
              <p:cNvPr id="33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33" name="椭圆 33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3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10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35" name="组 334"/>
            <p:cNvGrpSpPr/>
            <p:nvPr/>
          </p:nvGrpSpPr>
          <p:grpSpPr>
            <a:xfrm>
              <a:off x="5508104" y="4365104"/>
              <a:ext cx="433960" cy="432048"/>
              <a:chOff x="2987824" y="3356992"/>
              <a:chExt cx="433960" cy="432048"/>
            </a:xfrm>
          </p:grpSpPr>
          <p:sp>
            <p:nvSpPr>
              <p:cNvPr id="33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37" name="椭圆 33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3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39" name="组 338"/>
            <p:cNvGrpSpPr/>
            <p:nvPr/>
          </p:nvGrpSpPr>
          <p:grpSpPr>
            <a:xfrm>
              <a:off x="4644008" y="3068960"/>
              <a:ext cx="433960" cy="432048"/>
              <a:chOff x="2987824" y="3356992"/>
              <a:chExt cx="433960" cy="432048"/>
            </a:xfrm>
          </p:grpSpPr>
          <p:sp>
            <p:nvSpPr>
              <p:cNvPr id="34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41" name="椭圆 34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4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43" name="组 342"/>
            <p:cNvGrpSpPr/>
            <p:nvPr/>
          </p:nvGrpSpPr>
          <p:grpSpPr>
            <a:xfrm>
              <a:off x="5076056" y="3501008"/>
              <a:ext cx="433960" cy="432048"/>
              <a:chOff x="2987824" y="3356992"/>
              <a:chExt cx="433960" cy="432048"/>
            </a:xfrm>
          </p:grpSpPr>
          <p:sp>
            <p:nvSpPr>
              <p:cNvPr id="34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45" name="椭圆 34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4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47" name="组 346"/>
            <p:cNvGrpSpPr/>
            <p:nvPr/>
          </p:nvGrpSpPr>
          <p:grpSpPr>
            <a:xfrm>
              <a:off x="4644008" y="3933056"/>
              <a:ext cx="433960" cy="432048"/>
              <a:chOff x="2987824" y="3356992"/>
              <a:chExt cx="433960" cy="432048"/>
            </a:xfrm>
          </p:grpSpPr>
          <p:sp>
            <p:nvSpPr>
              <p:cNvPr id="34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49" name="椭圆 34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5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51" name="组 350"/>
            <p:cNvGrpSpPr/>
            <p:nvPr/>
          </p:nvGrpSpPr>
          <p:grpSpPr>
            <a:xfrm>
              <a:off x="4644008" y="4365104"/>
              <a:ext cx="433960" cy="432048"/>
              <a:chOff x="2987824" y="3356992"/>
              <a:chExt cx="433960" cy="432048"/>
            </a:xfrm>
          </p:grpSpPr>
          <p:sp>
            <p:nvSpPr>
              <p:cNvPr id="35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53" name="椭圆 35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5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55" name="组 354"/>
            <p:cNvGrpSpPr/>
            <p:nvPr/>
          </p:nvGrpSpPr>
          <p:grpSpPr>
            <a:xfrm>
              <a:off x="4644008" y="4797152"/>
              <a:ext cx="433960" cy="432048"/>
              <a:chOff x="2987824" y="3356992"/>
              <a:chExt cx="433960" cy="432048"/>
            </a:xfrm>
          </p:grpSpPr>
          <p:sp>
            <p:nvSpPr>
              <p:cNvPr id="35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57" name="椭圆 35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5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59" name="组 358"/>
            <p:cNvGrpSpPr/>
            <p:nvPr/>
          </p:nvGrpSpPr>
          <p:grpSpPr>
            <a:xfrm>
              <a:off x="4644008" y="3501008"/>
              <a:ext cx="433960" cy="432048"/>
              <a:chOff x="2987824" y="3356992"/>
              <a:chExt cx="433960" cy="432048"/>
            </a:xfrm>
          </p:grpSpPr>
          <p:sp>
            <p:nvSpPr>
              <p:cNvPr id="36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61" name="椭圆 36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6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18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63" name="组 362"/>
            <p:cNvGrpSpPr/>
            <p:nvPr/>
          </p:nvGrpSpPr>
          <p:grpSpPr>
            <a:xfrm>
              <a:off x="5940152" y="3933056"/>
              <a:ext cx="433960" cy="432048"/>
              <a:chOff x="2987824" y="3356992"/>
              <a:chExt cx="433960" cy="432048"/>
            </a:xfrm>
          </p:grpSpPr>
          <p:sp>
            <p:nvSpPr>
              <p:cNvPr id="36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65" name="椭圆 36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6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399" name="Rectangle 15"/>
            <p:cNvSpPr>
              <a:spLocks noChangeArrowheads="1"/>
            </p:cNvSpPr>
            <p:nvPr/>
          </p:nvSpPr>
          <p:spPr bwMode="auto">
            <a:xfrm>
              <a:off x="4644008" y="2276872"/>
              <a:ext cx="1728192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value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4716016" y="2276872"/>
            <a:ext cx="1730104" cy="2952328"/>
            <a:chOff x="6804248" y="2276872"/>
            <a:chExt cx="1730104" cy="2952328"/>
          </a:xfrm>
        </p:grpSpPr>
        <p:sp>
          <p:nvSpPr>
            <p:cNvPr id="367" name="Rectangle 15"/>
            <p:cNvSpPr>
              <a:spLocks noChangeArrowheads="1"/>
            </p:cNvSpPr>
            <p:nvPr/>
          </p:nvSpPr>
          <p:spPr bwMode="auto">
            <a:xfrm>
              <a:off x="6804248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68" name="Rectangle 15"/>
            <p:cNvSpPr>
              <a:spLocks noChangeArrowheads="1"/>
            </p:cNvSpPr>
            <p:nvPr/>
          </p:nvSpPr>
          <p:spPr bwMode="auto">
            <a:xfrm>
              <a:off x="680424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69" name="Rectangle 15"/>
            <p:cNvSpPr>
              <a:spLocks noChangeArrowheads="1"/>
            </p:cNvSpPr>
            <p:nvPr/>
          </p:nvSpPr>
          <p:spPr bwMode="auto">
            <a:xfrm>
              <a:off x="6804248" y="479715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0" name="Rectangle 15"/>
            <p:cNvSpPr>
              <a:spLocks noChangeArrowheads="1"/>
            </p:cNvSpPr>
            <p:nvPr/>
          </p:nvSpPr>
          <p:spPr bwMode="auto">
            <a:xfrm>
              <a:off x="6804248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9" name="Rectangle 15"/>
            <p:cNvSpPr>
              <a:spLocks noChangeArrowheads="1"/>
            </p:cNvSpPr>
            <p:nvPr/>
          </p:nvSpPr>
          <p:spPr bwMode="auto">
            <a:xfrm>
              <a:off x="6804248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0" name="Rectangle 15"/>
            <p:cNvSpPr>
              <a:spLocks noChangeArrowheads="1"/>
            </p:cNvSpPr>
            <p:nvPr/>
          </p:nvSpPr>
          <p:spPr bwMode="auto">
            <a:xfrm>
              <a:off x="6804248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1" name="Rectangle 15"/>
            <p:cNvSpPr>
              <a:spLocks noChangeArrowheads="1"/>
            </p:cNvSpPr>
            <p:nvPr/>
          </p:nvSpPr>
          <p:spPr bwMode="auto">
            <a:xfrm>
              <a:off x="7236296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2" name="Rectangle 15"/>
            <p:cNvSpPr>
              <a:spLocks noChangeArrowheads="1"/>
            </p:cNvSpPr>
            <p:nvPr/>
          </p:nvSpPr>
          <p:spPr bwMode="auto">
            <a:xfrm>
              <a:off x="723629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3" name="Rectangle 15"/>
            <p:cNvSpPr>
              <a:spLocks noChangeArrowheads="1"/>
            </p:cNvSpPr>
            <p:nvPr/>
          </p:nvSpPr>
          <p:spPr bwMode="auto">
            <a:xfrm>
              <a:off x="7236296" y="479715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5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4" name="Rectangle 15"/>
            <p:cNvSpPr>
              <a:spLocks noChangeArrowheads="1"/>
            </p:cNvSpPr>
            <p:nvPr/>
          </p:nvSpPr>
          <p:spPr bwMode="auto">
            <a:xfrm>
              <a:off x="7236296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5" name="Rectangle 15"/>
            <p:cNvSpPr>
              <a:spLocks noChangeArrowheads="1"/>
            </p:cNvSpPr>
            <p:nvPr/>
          </p:nvSpPr>
          <p:spPr bwMode="auto">
            <a:xfrm>
              <a:off x="7236296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6" name="Rectangle 15"/>
            <p:cNvSpPr>
              <a:spLocks noChangeArrowheads="1"/>
            </p:cNvSpPr>
            <p:nvPr/>
          </p:nvSpPr>
          <p:spPr bwMode="auto">
            <a:xfrm>
              <a:off x="7236296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7" name="Rectangle 15"/>
            <p:cNvSpPr>
              <a:spLocks noChangeArrowheads="1"/>
            </p:cNvSpPr>
            <p:nvPr/>
          </p:nvSpPr>
          <p:spPr bwMode="auto">
            <a:xfrm>
              <a:off x="7668344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8" name="Rectangle 15"/>
            <p:cNvSpPr>
              <a:spLocks noChangeArrowheads="1"/>
            </p:cNvSpPr>
            <p:nvPr/>
          </p:nvSpPr>
          <p:spPr bwMode="auto">
            <a:xfrm>
              <a:off x="766834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9" name="Rectangle 15"/>
            <p:cNvSpPr>
              <a:spLocks noChangeArrowheads="1"/>
            </p:cNvSpPr>
            <p:nvPr/>
          </p:nvSpPr>
          <p:spPr bwMode="auto">
            <a:xfrm>
              <a:off x="7668344" y="479715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0" name="Rectangle 15"/>
            <p:cNvSpPr>
              <a:spLocks noChangeArrowheads="1"/>
            </p:cNvSpPr>
            <p:nvPr/>
          </p:nvSpPr>
          <p:spPr bwMode="auto">
            <a:xfrm>
              <a:off x="7668344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5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1" name="Rectangle 15"/>
            <p:cNvSpPr>
              <a:spLocks noChangeArrowheads="1"/>
            </p:cNvSpPr>
            <p:nvPr/>
          </p:nvSpPr>
          <p:spPr bwMode="auto">
            <a:xfrm>
              <a:off x="766834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2" name="Rectangle 15"/>
            <p:cNvSpPr>
              <a:spLocks noChangeArrowheads="1"/>
            </p:cNvSpPr>
            <p:nvPr/>
          </p:nvSpPr>
          <p:spPr bwMode="auto">
            <a:xfrm>
              <a:off x="766834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3" name="Rectangle 15"/>
            <p:cNvSpPr>
              <a:spLocks noChangeArrowheads="1"/>
            </p:cNvSpPr>
            <p:nvPr/>
          </p:nvSpPr>
          <p:spPr bwMode="auto">
            <a:xfrm>
              <a:off x="8100392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4" name="Rectangle 15"/>
            <p:cNvSpPr>
              <a:spLocks noChangeArrowheads="1"/>
            </p:cNvSpPr>
            <p:nvPr/>
          </p:nvSpPr>
          <p:spPr bwMode="auto">
            <a:xfrm>
              <a:off x="8100392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5" name="Rectangle 15"/>
            <p:cNvSpPr>
              <a:spLocks noChangeArrowheads="1"/>
            </p:cNvSpPr>
            <p:nvPr/>
          </p:nvSpPr>
          <p:spPr bwMode="auto">
            <a:xfrm>
              <a:off x="8100392" y="479715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6" name="Rectangle 15"/>
            <p:cNvSpPr>
              <a:spLocks noChangeArrowheads="1"/>
            </p:cNvSpPr>
            <p:nvPr/>
          </p:nvSpPr>
          <p:spPr bwMode="auto">
            <a:xfrm>
              <a:off x="8100392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7" name="Rectangle 15"/>
            <p:cNvSpPr>
              <a:spLocks noChangeArrowheads="1"/>
            </p:cNvSpPr>
            <p:nvPr/>
          </p:nvSpPr>
          <p:spPr bwMode="auto">
            <a:xfrm>
              <a:off x="8100392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5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8" name="Rectangle 15"/>
            <p:cNvSpPr>
              <a:spLocks noChangeArrowheads="1"/>
            </p:cNvSpPr>
            <p:nvPr/>
          </p:nvSpPr>
          <p:spPr bwMode="auto">
            <a:xfrm>
              <a:off x="8100392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0" name="Rectangle 15"/>
            <p:cNvSpPr>
              <a:spLocks noChangeArrowheads="1"/>
            </p:cNvSpPr>
            <p:nvPr/>
          </p:nvSpPr>
          <p:spPr bwMode="auto">
            <a:xfrm>
              <a:off x="6804248" y="2276872"/>
              <a:ext cx="1728192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column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index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75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Storage format – ELLPACK (ELL)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9</a:t>
            </a:fld>
            <a:endParaRPr lang="en-US" altLang="zh-CN" noProof="1" smtClean="0"/>
          </a:p>
        </p:txBody>
      </p:sp>
      <p:sp>
        <p:nvSpPr>
          <p:cNvPr id="147" name="Rectangle 15"/>
          <p:cNvSpPr>
            <a:spLocks noChangeArrowheads="1"/>
          </p:cNvSpPr>
          <p:nvPr/>
        </p:nvSpPr>
        <p:spPr bwMode="auto">
          <a:xfrm>
            <a:off x="4932040" y="5229200"/>
            <a:ext cx="33123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 </a:t>
            </a: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(in</a:t>
            </a:r>
            <a:r>
              <a:rPr lang="zh-CN" altLang="en-US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ELL</a:t>
            </a:r>
            <a:r>
              <a:rPr lang="zh-CN" altLang="en-US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format)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(6x6)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1691680" y="3501008"/>
            <a:ext cx="433960" cy="432048"/>
            <a:chOff x="3851920" y="3356992"/>
            <a:chExt cx="433960" cy="432048"/>
          </a:xfrm>
        </p:grpSpPr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2123728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259632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123728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2987824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2555776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2987824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2555776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5" name="Rectangle 15"/>
          <p:cNvSpPr>
            <a:spLocks noChangeArrowheads="1"/>
          </p:cNvSpPr>
          <p:nvPr/>
        </p:nvSpPr>
        <p:spPr bwMode="auto">
          <a:xfrm>
            <a:off x="2987824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2555776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2" name="Rectangle 15"/>
          <p:cNvSpPr>
            <a:spLocks noChangeArrowheads="1"/>
          </p:cNvSpPr>
          <p:nvPr/>
        </p:nvSpPr>
        <p:spPr bwMode="auto">
          <a:xfrm>
            <a:off x="827584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1259632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827584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1259632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82758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9" name="Rectangle 15"/>
          <p:cNvSpPr>
            <a:spLocks noChangeArrowheads="1"/>
          </p:cNvSpPr>
          <p:nvPr/>
        </p:nvSpPr>
        <p:spPr bwMode="auto">
          <a:xfrm>
            <a:off x="1259632" y="5229200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(6x6)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18" name="组 117"/>
          <p:cNvGrpSpPr/>
          <p:nvPr/>
        </p:nvGrpSpPr>
        <p:grpSpPr>
          <a:xfrm>
            <a:off x="2123728" y="3501008"/>
            <a:ext cx="433960" cy="432048"/>
            <a:chOff x="2987824" y="3356992"/>
            <a:chExt cx="433960" cy="432048"/>
          </a:xfrm>
        </p:grpSpPr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9</a:t>
              </a:r>
            </a:p>
          </p:txBody>
        </p:sp>
      </p:grpSp>
      <p:grpSp>
        <p:nvGrpSpPr>
          <p:cNvPr id="134" name="组 133"/>
          <p:cNvGrpSpPr/>
          <p:nvPr/>
        </p:nvGrpSpPr>
        <p:grpSpPr>
          <a:xfrm>
            <a:off x="1259632" y="3501008"/>
            <a:ext cx="433960" cy="432048"/>
            <a:chOff x="2987824" y="3356992"/>
            <a:chExt cx="433960" cy="432048"/>
          </a:xfrm>
        </p:grpSpPr>
        <p:sp>
          <p:nvSpPr>
            <p:cNvPr id="13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62" name="组 161"/>
          <p:cNvGrpSpPr/>
          <p:nvPr/>
        </p:nvGrpSpPr>
        <p:grpSpPr>
          <a:xfrm>
            <a:off x="827584" y="3501008"/>
            <a:ext cx="433960" cy="432048"/>
            <a:chOff x="2987824" y="3356992"/>
            <a:chExt cx="433960" cy="432048"/>
          </a:xfrm>
        </p:grpSpPr>
        <p:sp>
          <p:nvSpPr>
            <p:cNvPr id="1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6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18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07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6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Store nonzero entries and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their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column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indices.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196" name="组 195"/>
          <p:cNvGrpSpPr/>
          <p:nvPr/>
        </p:nvGrpSpPr>
        <p:grpSpPr>
          <a:xfrm>
            <a:off x="7812360" y="3501008"/>
            <a:ext cx="433960" cy="432048"/>
            <a:chOff x="3851920" y="3356992"/>
            <a:chExt cx="433960" cy="432048"/>
          </a:xfrm>
        </p:grpSpPr>
        <p:sp>
          <p:nvSpPr>
            <p:cNvPr id="19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98" name="椭圆 19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2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28" name="Rectangle 15"/>
          <p:cNvSpPr>
            <a:spLocks noChangeArrowheads="1"/>
          </p:cNvSpPr>
          <p:nvPr/>
        </p:nvSpPr>
        <p:spPr bwMode="auto">
          <a:xfrm>
            <a:off x="8244408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70" name="Rectangle 15"/>
          <p:cNvSpPr>
            <a:spLocks noChangeArrowheads="1"/>
          </p:cNvSpPr>
          <p:nvPr/>
        </p:nvSpPr>
        <p:spPr bwMode="auto">
          <a:xfrm>
            <a:off x="8244408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8" name="Rectangle 15"/>
          <p:cNvSpPr>
            <a:spLocks noChangeArrowheads="1"/>
          </p:cNvSpPr>
          <p:nvPr/>
        </p:nvSpPr>
        <p:spPr bwMode="auto">
          <a:xfrm>
            <a:off x="8244408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9" name="Rectangle 15"/>
          <p:cNvSpPr>
            <a:spLocks noChangeArrowheads="1"/>
          </p:cNvSpPr>
          <p:nvPr/>
        </p:nvSpPr>
        <p:spPr bwMode="auto">
          <a:xfrm>
            <a:off x="8244408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27" name="组 326"/>
          <p:cNvGrpSpPr/>
          <p:nvPr/>
        </p:nvGrpSpPr>
        <p:grpSpPr>
          <a:xfrm>
            <a:off x="8244408" y="3501008"/>
            <a:ext cx="433960" cy="432048"/>
            <a:chOff x="2987824" y="3356992"/>
            <a:chExt cx="433960" cy="432048"/>
          </a:xfrm>
        </p:grpSpPr>
        <p:sp>
          <p:nvSpPr>
            <p:cNvPr id="32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329" name="椭圆 32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3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9</a:t>
              </a:r>
            </a:p>
          </p:txBody>
        </p:sp>
      </p:grpSp>
      <p:grpSp>
        <p:nvGrpSpPr>
          <p:cNvPr id="343" name="组 342"/>
          <p:cNvGrpSpPr/>
          <p:nvPr/>
        </p:nvGrpSpPr>
        <p:grpSpPr>
          <a:xfrm>
            <a:off x="7380312" y="3501008"/>
            <a:ext cx="433960" cy="432048"/>
            <a:chOff x="2987824" y="3356992"/>
            <a:chExt cx="433960" cy="432048"/>
          </a:xfrm>
        </p:grpSpPr>
        <p:sp>
          <p:nvSpPr>
            <p:cNvPr id="34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345" name="椭圆 34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4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59" name="组 358"/>
          <p:cNvGrpSpPr/>
          <p:nvPr/>
        </p:nvGrpSpPr>
        <p:grpSpPr>
          <a:xfrm>
            <a:off x="6948264" y="3501008"/>
            <a:ext cx="433960" cy="432048"/>
            <a:chOff x="2987824" y="3356992"/>
            <a:chExt cx="433960" cy="432048"/>
          </a:xfrm>
        </p:grpSpPr>
        <p:sp>
          <p:nvSpPr>
            <p:cNvPr id="36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361" name="椭圆 360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6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18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99" name="Rectangle 15"/>
          <p:cNvSpPr>
            <a:spLocks noChangeArrowheads="1"/>
          </p:cNvSpPr>
          <p:nvPr/>
        </p:nvSpPr>
        <p:spPr bwMode="auto">
          <a:xfrm>
            <a:off x="6948264" y="2276872"/>
            <a:ext cx="172819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value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4716016" y="2276872"/>
            <a:ext cx="1730104" cy="2952328"/>
            <a:chOff x="6804248" y="2276872"/>
            <a:chExt cx="1730104" cy="2952328"/>
          </a:xfrm>
        </p:grpSpPr>
        <p:sp>
          <p:nvSpPr>
            <p:cNvPr id="367" name="Rectangle 15"/>
            <p:cNvSpPr>
              <a:spLocks noChangeArrowheads="1"/>
            </p:cNvSpPr>
            <p:nvPr/>
          </p:nvSpPr>
          <p:spPr bwMode="auto">
            <a:xfrm>
              <a:off x="6804248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68" name="Rectangle 15"/>
            <p:cNvSpPr>
              <a:spLocks noChangeArrowheads="1"/>
            </p:cNvSpPr>
            <p:nvPr/>
          </p:nvSpPr>
          <p:spPr bwMode="auto">
            <a:xfrm>
              <a:off x="680424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69" name="Rectangle 15"/>
            <p:cNvSpPr>
              <a:spLocks noChangeArrowheads="1"/>
            </p:cNvSpPr>
            <p:nvPr/>
          </p:nvSpPr>
          <p:spPr bwMode="auto">
            <a:xfrm>
              <a:off x="6804248" y="479715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0" name="Rectangle 15"/>
            <p:cNvSpPr>
              <a:spLocks noChangeArrowheads="1"/>
            </p:cNvSpPr>
            <p:nvPr/>
          </p:nvSpPr>
          <p:spPr bwMode="auto">
            <a:xfrm>
              <a:off x="6804248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9" name="Rectangle 15"/>
            <p:cNvSpPr>
              <a:spLocks noChangeArrowheads="1"/>
            </p:cNvSpPr>
            <p:nvPr/>
          </p:nvSpPr>
          <p:spPr bwMode="auto">
            <a:xfrm>
              <a:off x="6804248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0" name="Rectangle 15"/>
            <p:cNvSpPr>
              <a:spLocks noChangeArrowheads="1"/>
            </p:cNvSpPr>
            <p:nvPr/>
          </p:nvSpPr>
          <p:spPr bwMode="auto">
            <a:xfrm>
              <a:off x="6804248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1" name="Rectangle 15"/>
            <p:cNvSpPr>
              <a:spLocks noChangeArrowheads="1"/>
            </p:cNvSpPr>
            <p:nvPr/>
          </p:nvSpPr>
          <p:spPr bwMode="auto">
            <a:xfrm>
              <a:off x="7236296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2" name="Rectangle 15"/>
            <p:cNvSpPr>
              <a:spLocks noChangeArrowheads="1"/>
            </p:cNvSpPr>
            <p:nvPr/>
          </p:nvSpPr>
          <p:spPr bwMode="auto">
            <a:xfrm>
              <a:off x="723629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3" name="Rectangle 15"/>
            <p:cNvSpPr>
              <a:spLocks noChangeArrowheads="1"/>
            </p:cNvSpPr>
            <p:nvPr/>
          </p:nvSpPr>
          <p:spPr bwMode="auto">
            <a:xfrm>
              <a:off x="7236296" y="479715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4" name="Rectangle 15"/>
            <p:cNvSpPr>
              <a:spLocks noChangeArrowheads="1"/>
            </p:cNvSpPr>
            <p:nvPr/>
          </p:nvSpPr>
          <p:spPr bwMode="auto">
            <a:xfrm>
              <a:off x="7236296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5" name="Rectangle 15"/>
            <p:cNvSpPr>
              <a:spLocks noChangeArrowheads="1"/>
            </p:cNvSpPr>
            <p:nvPr/>
          </p:nvSpPr>
          <p:spPr bwMode="auto">
            <a:xfrm>
              <a:off x="7236296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6" name="Rectangle 15"/>
            <p:cNvSpPr>
              <a:spLocks noChangeArrowheads="1"/>
            </p:cNvSpPr>
            <p:nvPr/>
          </p:nvSpPr>
          <p:spPr bwMode="auto">
            <a:xfrm>
              <a:off x="7236296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7" name="Rectangle 15"/>
            <p:cNvSpPr>
              <a:spLocks noChangeArrowheads="1"/>
            </p:cNvSpPr>
            <p:nvPr/>
          </p:nvSpPr>
          <p:spPr bwMode="auto">
            <a:xfrm>
              <a:off x="7668344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8" name="Rectangle 15"/>
            <p:cNvSpPr>
              <a:spLocks noChangeArrowheads="1"/>
            </p:cNvSpPr>
            <p:nvPr/>
          </p:nvSpPr>
          <p:spPr bwMode="auto">
            <a:xfrm>
              <a:off x="766834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9" name="Rectangle 15"/>
            <p:cNvSpPr>
              <a:spLocks noChangeArrowheads="1"/>
            </p:cNvSpPr>
            <p:nvPr/>
          </p:nvSpPr>
          <p:spPr bwMode="auto">
            <a:xfrm>
              <a:off x="7668344" y="479715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0" name="Rectangle 15"/>
            <p:cNvSpPr>
              <a:spLocks noChangeArrowheads="1"/>
            </p:cNvSpPr>
            <p:nvPr/>
          </p:nvSpPr>
          <p:spPr bwMode="auto">
            <a:xfrm>
              <a:off x="7668344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1" name="Rectangle 15"/>
            <p:cNvSpPr>
              <a:spLocks noChangeArrowheads="1"/>
            </p:cNvSpPr>
            <p:nvPr/>
          </p:nvSpPr>
          <p:spPr bwMode="auto">
            <a:xfrm>
              <a:off x="766834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2" name="Rectangle 15"/>
            <p:cNvSpPr>
              <a:spLocks noChangeArrowheads="1"/>
            </p:cNvSpPr>
            <p:nvPr/>
          </p:nvSpPr>
          <p:spPr bwMode="auto">
            <a:xfrm>
              <a:off x="766834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3" name="Rectangle 15"/>
            <p:cNvSpPr>
              <a:spLocks noChangeArrowheads="1"/>
            </p:cNvSpPr>
            <p:nvPr/>
          </p:nvSpPr>
          <p:spPr bwMode="auto">
            <a:xfrm>
              <a:off x="8100392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4" name="Rectangle 15"/>
            <p:cNvSpPr>
              <a:spLocks noChangeArrowheads="1"/>
            </p:cNvSpPr>
            <p:nvPr/>
          </p:nvSpPr>
          <p:spPr bwMode="auto">
            <a:xfrm>
              <a:off x="8100392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5" name="Rectangle 15"/>
            <p:cNvSpPr>
              <a:spLocks noChangeArrowheads="1"/>
            </p:cNvSpPr>
            <p:nvPr/>
          </p:nvSpPr>
          <p:spPr bwMode="auto">
            <a:xfrm>
              <a:off x="8100392" y="479715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6" name="Rectangle 15"/>
            <p:cNvSpPr>
              <a:spLocks noChangeArrowheads="1"/>
            </p:cNvSpPr>
            <p:nvPr/>
          </p:nvSpPr>
          <p:spPr bwMode="auto">
            <a:xfrm>
              <a:off x="8100392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7" name="Rectangle 15"/>
            <p:cNvSpPr>
              <a:spLocks noChangeArrowheads="1"/>
            </p:cNvSpPr>
            <p:nvPr/>
          </p:nvSpPr>
          <p:spPr bwMode="auto">
            <a:xfrm>
              <a:off x="8100392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-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8" name="Rectangle 15"/>
            <p:cNvSpPr>
              <a:spLocks noChangeArrowheads="1"/>
            </p:cNvSpPr>
            <p:nvPr/>
          </p:nvSpPr>
          <p:spPr bwMode="auto">
            <a:xfrm>
              <a:off x="8100392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0" name="Rectangle 15"/>
            <p:cNvSpPr>
              <a:spLocks noChangeArrowheads="1"/>
            </p:cNvSpPr>
            <p:nvPr/>
          </p:nvSpPr>
          <p:spPr bwMode="auto">
            <a:xfrm>
              <a:off x="6804248" y="2276872"/>
              <a:ext cx="1728192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column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index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06" name="Rectangle 15"/>
          <p:cNvSpPr>
            <a:spLocks noChangeArrowheads="1"/>
          </p:cNvSpPr>
          <p:nvPr/>
        </p:nvSpPr>
        <p:spPr bwMode="auto">
          <a:xfrm>
            <a:off x="2123728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7" name="Rectangle 15"/>
          <p:cNvSpPr>
            <a:spLocks noChangeArrowheads="1"/>
          </p:cNvSpPr>
          <p:nvPr/>
        </p:nvSpPr>
        <p:spPr bwMode="auto">
          <a:xfrm>
            <a:off x="1691680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8" name="Rectangle 15"/>
          <p:cNvSpPr>
            <a:spLocks noChangeArrowheads="1"/>
          </p:cNvSpPr>
          <p:nvPr/>
        </p:nvSpPr>
        <p:spPr bwMode="auto">
          <a:xfrm>
            <a:off x="2123728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9" name="Rectangle 15"/>
          <p:cNvSpPr>
            <a:spLocks noChangeArrowheads="1"/>
          </p:cNvSpPr>
          <p:nvPr/>
        </p:nvSpPr>
        <p:spPr bwMode="auto">
          <a:xfrm>
            <a:off x="1691680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0" name="Rectangle 15"/>
          <p:cNvSpPr>
            <a:spLocks noChangeArrowheads="1"/>
          </p:cNvSpPr>
          <p:nvPr/>
        </p:nvSpPr>
        <p:spPr bwMode="auto">
          <a:xfrm>
            <a:off x="2123728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1" name="Rectangle 15"/>
          <p:cNvSpPr>
            <a:spLocks noChangeArrowheads="1"/>
          </p:cNvSpPr>
          <p:nvPr/>
        </p:nvSpPr>
        <p:spPr bwMode="auto">
          <a:xfrm>
            <a:off x="1691680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2" name="Rectangle 15"/>
          <p:cNvSpPr>
            <a:spLocks noChangeArrowheads="1"/>
          </p:cNvSpPr>
          <p:nvPr/>
        </p:nvSpPr>
        <p:spPr bwMode="auto">
          <a:xfrm>
            <a:off x="298782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3" name="Rectangle 15"/>
          <p:cNvSpPr>
            <a:spLocks noChangeArrowheads="1"/>
          </p:cNvSpPr>
          <p:nvPr/>
        </p:nvSpPr>
        <p:spPr bwMode="auto">
          <a:xfrm>
            <a:off x="2555776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4" name="Rectangle 15"/>
          <p:cNvSpPr>
            <a:spLocks noChangeArrowheads="1"/>
          </p:cNvSpPr>
          <p:nvPr/>
        </p:nvSpPr>
        <p:spPr bwMode="auto">
          <a:xfrm>
            <a:off x="2987824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5" name="Rectangle 15"/>
          <p:cNvSpPr>
            <a:spLocks noChangeArrowheads="1"/>
          </p:cNvSpPr>
          <p:nvPr/>
        </p:nvSpPr>
        <p:spPr bwMode="auto">
          <a:xfrm>
            <a:off x="2555776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6" name="Rectangle 15"/>
          <p:cNvSpPr>
            <a:spLocks noChangeArrowheads="1"/>
          </p:cNvSpPr>
          <p:nvPr/>
        </p:nvSpPr>
        <p:spPr bwMode="auto">
          <a:xfrm>
            <a:off x="2987824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7" name="Rectangle 15"/>
          <p:cNvSpPr>
            <a:spLocks noChangeArrowheads="1"/>
          </p:cNvSpPr>
          <p:nvPr/>
        </p:nvSpPr>
        <p:spPr bwMode="auto">
          <a:xfrm>
            <a:off x="2555776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8" name="Rectangle 15"/>
          <p:cNvSpPr>
            <a:spLocks noChangeArrowheads="1"/>
          </p:cNvSpPr>
          <p:nvPr/>
        </p:nvSpPr>
        <p:spPr bwMode="auto">
          <a:xfrm>
            <a:off x="827584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9" name="Rectangle 15"/>
          <p:cNvSpPr>
            <a:spLocks noChangeArrowheads="1"/>
          </p:cNvSpPr>
          <p:nvPr/>
        </p:nvSpPr>
        <p:spPr bwMode="auto">
          <a:xfrm>
            <a:off x="827584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20" name="Rectangle 15"/>
          <p:cNvSpPr>
            <a:spLocks noChangeArrowheads="1"/>
          </p:cNvSpPr>
          <p:nvPr/>
        </p:nvSpPr>
        <p:spPr bwMode="auto">
          <a:xfrm>
            <a:off x="1691680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21" name="Rectangle 15"/>
          <p:cNvSpPr>
            <a:spLocks noChangeArrowheads="1"/>
          </p:cNvSpPr>
          <p:nvPr/>
        </p:nvSpPr>
        <p:spPr bwMode="auto">
          <a:xfrm>
            <a:off x="1259632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22" name="Rectangle 15"/>
          <p:cNvSpPr>
            <a:spLocks noChangeArrowheads="1"/>
          </p:cNvSpPr>
          <p:nvPr/>
        </p:nvSpPr>
        <p:spPr bwMode="auto">
          <a:xfrm>
            <a:off x="1691680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23" name="Rectangle 15"/>
          <p:cNvSpPr>
            <a:spLocks noChangeArrowheads="1"/>
          </p:cNvSpPr>
          <p:nvPr/>
        </p:nvSpPr>
        <p:spPr bwMode="auto">
          <a:xfrm>
            <a:off x="1259632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24" name="Rectangle 15"/>
          <p:cNvSpPr>
            <a:spLocks noChangeArrowheads="1"/>
          </p:cNvSpPr>
          <p:nvPr/>
        </p:nvSpPr>
        <p:spPr bwMode="auto">
          <a:xfrm>
            <a:off x="8244408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26" name="Rectangle 15"/>
          <p:cNvSpPr>
            <a:spLocks noChangeArrowheads="1"/>
          </p:cNvSpPr>
          <p:nvPr/>
        </p:nvSpPr>
        <p:spPr bwMode="auto">
          <a:xfrm>
            <a:off x="7812360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27" name="Rectangle 15"/>
          <p:cNvSpPr>
            <a:spLocks noChangeArrowheads="1"/>
          </p:cNvSpPr>
          <p:nvPr/>
        </p:nvSpPr>
        <p:spPr bwMode="auto">
          <a:xfrm>
            <a:off x="7812360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29" name="Rectangle 15"/>
          <p:cNvSpPr>
            <a:spLocks noChangeArrowheads="1"/>
          </p:cNvSpPr>
          <p:nvPr/>
        </p:nvSpPr>
        <p:spPr bwMode="auto">
          <a:xfrm>
            <a:off x="7812360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30" name="Rectangle 15"/>
          <p:cNvSpPr>
            <a:spLocks noChangeArrowheads="1"/>
          </p:cNvSpPr>
          <p:nvPr/>
        </p:nvSpPr>
        <p:spPr bwMode="auto">
          <a:xfrm>
            <a:off x="7812360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31" name="Rectangle 15"/>
          <p:cNvSpPr>
            <a:spLocks noChangeArrowheads="1"/>
          </p:cNvSpPr>
          <p:nvPr/>
        </p:nvSpPr>
        <p:spPr bwMode="auto">
          <a:xfrm>
            <a:off x="7812360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32" name="Rectangle 15"/>
          <p:cNvSpPr>
            <a:spLocks noChangeArrowheads="1"/>
          </p:cNvSpPr>
          <p:nvPr/>
        </p:nvSpPr>
        <p:spPr bwMode="auto">
          <a:xfrm>
            <a:off x="7380312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33" name="Rectangle 15"/>
          <p:cNvSpPr>
            <a:spLocks noChangeArrowheads="1"/>
          </p:cNvSpPr>
          <p:nvPr/>
        </p:nvSpPr>
        <p:spPr bwMode="auto">
          <a:xfrm>
            <a:off x="7380312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34" name="Rectangle 15"/>
          <p:cNvSpPr>
            <a:spLocks noChangeArrowheads="1"/>
          </p:cNvSpPr>
          <p:nvPr/>
        </p:nvSpPr>
        <p:spPr bwMode="auto">
          <a:xfrm>
            <a:off x="7380312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35" name="Rectangle 15"/>
          <p:cNvSpPr>
            <a:spLocks noChangeArrowheads="1"/>
          </p:cNvSpPr>
          <p:nvPr/>
        </p:nvSpPr>
        <p:spPr bwMode="auto">
          <a:xfrm>
            <a:off x="7380312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36" name="Rectangle 15"/>
          <p:cNvSpPr>
            <a:spLocks noChangeArrowheads="1"/>
          </p:cNvSpPr>
          <p:nvPr/>
        </p:nvSpPr>
        <p:spPr bwMode="auto">
          <a:xfrm>
            <a:off x="7380312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37" name="Rectangle 15"/>
          <p:cNvSpPr>
            <a:spLocks noChangeArrowheads="1"/>
          </p:cNvSpPr>
          <p:nvPr/>
        </p:nvSpPr>
        <p:spPr bwMode="auto">
          <a:xfrm>
            <a:off x="6948264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38" name="Rectangle 15"/>
          <p:cNvSpPr>
            <a:spLocks noChangeArrowheads="1"/>
          </p:cNvSpPr>
          <p:nvPr/>
        </p:nvSpPr>
        <p:spPr bwMode="auto">
          <a:xfrm>
            <a:off x="6948264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39" name="Rectangle 15"/>
          <p:cNvSpPr>
            <a:spLocks noChangeArrowheads="1"/>
          </p:cNvSpPr>
          <p:nvPr/>
        </p:nvSpPr>
        <p:spPr bwMode="auto">
          <a:xfrm>
            <a:off x="6948264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40" name="Rectangle 15"/>
          <p:cNvSpPr>
            <a:spLocks noChangeArrowheads="1"/>
          </p:cNvSpPr>
          <p:nvPr/>
        </p:nvSpPr>
        <p:spPr bwMode="auto">
          <a:xfrm>
            <a:off x="6948264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41" name="Rectangle 15"/>
          <p:cNvSpPr>
            <a:spLocks noChangeArrowheads="1"/>
          </p:cNvSpPr>
          <p:nvPr/>
        </p:nvSpPr>
        <p:spPr bwMode="auto">
          <a:xfrm>
            <a:off x="694826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9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u_dk">
  <a:themeElements>
    <a:clrScheme name="ku_dk 1">
      <a:dk1>
        <a:srgbClr val="6E6E6E"/>
      </a:dk1>
      <a:lt1>
        <a:srgbClr val="FFFFFF"/>
      </a:lt1>
      <a:dk2>
        <a:srgbClr val="933027"/>
      </a:dk2>
      <a:lt2>
        <a:srgbClr val="6E6E6E"/>
      </a:lt2>
      <a:accent1>
        <a:srgbClr val="933027"/>
      </a:accent1>
      <a:accent2>
        <a:srgbClr val="B2523C"/>
      </a:accent2>
      <a:accent3>
        <a:srgbClr val="FFFFFF"/>
      </a:accent3>
      <a:accent4>
        <a:srgbClr val="5D5D5D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ku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u_dk 1">
        <a:dk1>
          <a:srgbClr val="6E6E6E"/>
        </a:dk1>
        <a:lt1>
          <a:srgbClr val="FFFFFF"/>
        </a:lt1>
        <a:dk2>
          <a:srgbClr val="933027"/>
        </a:dk2>
        <a:lt2>
          <a:srgbClr val="6E6E6E"/>
        </a:lt2>
        <a:accent1>
          <a:srgbClr val="933027"/>
        </a:accent1>
        <a:accent2>
          <a:srgbClr val="B2523C"/>
        </a:accent2>
        <a:accent3>
          <a:srgbClr val="FFFFFF"/>
        </a:accent3>
        <a:accent4>
          <a:srgbClr val="5D5D5D"/>
        </a:accent4>
        <a:accent5>
          <a:srgbClr val="C8ADAC"/>
        </a:accent5>
        <a:accent6>
          <a:srgbClr val="A14935"/>
        </a:accent6>
        <a:hlink>
          <a:srgbClr val="C98872"/>
        </a:hlink>
        <a:folHlink>
          <a:srgbClr val="E3C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C8A8E6DB8554DA7419A4A9195E3C4" ma:contentTypeVersion="1" ma:contentTypeDescription="Create a new document." ma:contentTypeScope="" ma:versionID="63b64443a4defcd28245c921198ac97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A4A795-D8A4-43DA-9242-3130FE0B7EDB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D9C842A-F6D4-448C-86DE-295FA6C6C7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ADA0302-FCC6-4F34-9A10-FB685AA398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15857</TotalTime>
  <Words>3452</Words>
  <Application>Microsoft Macintosh PowerPoint</Application>
  <PresentationFormat>全屏显示(4:3)</PresentationFormat>
  <Paragraphs>1714</Paragraphs>
  <Slides>42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ku_dk</vt:lpstr>
      <vt:lpstr> CSR5: An Efficient Storage Format for Cross-Platform Sparse Matrix-Vector Multiplication   Weifeng Liu, Brian Vinter Niels Bohr Institute,  University of Copenhagen, Denmark</vt:lpstr>
      <vt:lpstr>Sparse Matrix &amp; Sparse Matrix-Vector Multiplication (SpMV)</vt:lpstr>
      <vt:lpstr>Sparse Matrix</vt:lpstr>
      <vt:lpstr>Sparse Matrix-Vector Multiplication</vt:lpstr>
      <vt:lpstr>Storage format – Diagonal (DIA)</vt:lpstr>
      <vt:lpstr>Storage format – Diagonal (DIA)</vt:lpstr>
      <vt:lpstr>Storage format – Diagonal (DIA)</vt:lpstr>
      <vt:lpstr>Storage format – ELLPACK (ELL)</vt:lpstr>
      <vt:lpstr>Storage format – ELLPACK (ELL)</vt:lpstr>
      <vt:lpstr>Storage format – Coordinate (COO)</vt:lpstr>
      <vt:lpstr>Storage format – Compressed Sparse Row (CSR)</vt:lpstr>
      <vt:lpstr>CSR-based SpMV </vt:lpstr>
      <vt:lpstr>The CSR5 Storage Format (this work)</vt:lpstr>
      <vt:lpstr>CSR5: Tiling</vt:lpstr>
      <vt:lpstr>Using tile-wise transposed CSR data</vt:lpstr>
      <vt:lpstr>CSR5: Tile Pointer array</vt:lpstr>
      <vt:lpstr>CSR5: Tile Descriptor information </vt:lpstr>
      <vt:lpstr>More Details</vt:lpstr>
      <vt:lpstr>Why it’s called CSR5?</vt:lpstr>
      <vt:lpstr>The CSR5-based SpMV</vt:lpstr>
      <vt:lpstr>CSR5-based SpMV (a tile example)</vt:lpstr>
      <vt:lpstr>CSR5-based SpMV (cross-platform)</vt:lpstr>
      <vt:lpstr>Experimental Results</vt:lpstr>
      <vt:lpstr>Experiment platforms</vt:lpstr>
      <vt:lpstr>Benchmark suite</vt:lpstr>
      <vt:lpstr>Throughput (FP64) – regular matrices</vt:lpstr>
      <vt:lpstr>Throughput (FP64) – irregular matrices</vt:lpstr>
      <vt:lpstr>Comparison with Recent Work</vt:lpstr>
      <vt:lpstr>More Evaluation Criteria</vt:lpstr>
      <vt:lpstr>CSR (baseline)</vt:lpstr>
      <vt:lpstr>HYB [SC ‘09]</vt:lpstr>
      <vt:lpstr>Cocktail (clSpMV) [ICS ‘12]</vt:lpstr>
      <vt:lpstr>ESB [ICS ‘13]</vt:lpstr>
      <vt:lpstr>BCCOO/BCCOO+ (yaSpMV) [PPoPP ‘14]</vt:lpstr>
      <vt:lpstr>BRC [ICS ‘14]</vt:lpstr>
      <vt:lpstr>ACSR [SC ‘14]</vt:lpstr>
      <vt:lpstr>CSR-Adaptive [SC ‘14]</vt:lpstr>
      <vt:lpstr>CSR5 (this work) [ICS ‘15]</vt:lpstr>
      <vt:lpstr>Conclusion</vt:lpstr>
      <vt:lpstr>Source Code at Github</vt:lpstr>
      <vt:lpstr>T k u  !</vt:lpstr>
      <vt:lpstr>Format conversion cost and its impact</vt:lpstr>
    </vt:vector>
  </TitlesOfParts>
  <Company>Københavns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Huamin Ren</cp:lastModifiedBy>
  <cp:revision>627</cp:revision>
  <dcterms:created xsi:type="dcterms:W3CDTF">2005-11-10T15:02:29Z</dcterms:created>
  <dcterms:modified xsi:type="dcterms:W3CDTF">2015-06-10T16:12:35Z</dcterms:modified>
</cp:coreProperties>
</file>